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0DC0"/>
    <a:srgbClr val="E9CC38"/>
    <a:srgbClr val="B30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238"/>
    <p:restoredTop sz="96327"/>
  </p:normalViewPr>
  <p:slideViewPr>
    <p:cSldViewPr snapToGrid="0" snapToObjects="1">
      <p:cViewPr varScale="1">
        <p:scale>
          <a:sx n="118" d="100"/>
          <a:sy n="118" d="100"/>
        </p:scale>
        <p:origin x="22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BD1B4-2AB4-A342-8B52-FEACC4FAE9F7}" type="datetimeFigureOut">
              <a:rPr lang="en-US" smtClean="0"/>
              <a:t>1/31/23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E68A3-C486-1B48-A248-4A8B6A21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222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67949-7964-FDEF-AEC5-4EF535CA33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23F647-17C3-5F31-EBF0-A4DD27B155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AFE01-DDB9-6CE3-727D-CD0AB69BC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5CDDB-6252-9A2A-85F1-E792B960F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B27B0-E771-62FE-AA0C-D04FE9C2B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0ECB8-BF2A-014D-90C5-57828F0AA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A5196B-0E1E-E4EA-F279-570E6E55AF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1CE76-2A7F-1F88-14E3-52DB4161D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F37F3-3C19-5970-1034-47DD69A67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3AD01-CC15-AFB6-9543-CA6CB4710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246DA4-566F-DD47-8A02-C910E0D96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F3BAC4-FD24-C132-CA85-B1BB100C7E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64978-220A-A456-4772-BD179B5BB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F78B4-4033-9D1D-0718-8F9589E6F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0F1E4-AA72-036E-9662-BD165F093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25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A3E17-D388-CC3D-15F2-0999A9195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09084-740A-A401-70B1-B5BC47E6A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E6227-D8FB-B752-358A-252F30997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C4298-2998-DE7F-5E5C-5CBDF0D51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4C0C1-E004-44CA-8800-4B742687B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9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9F511-33A2-D258-A79B-2B6186E27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5F435B-EAA2-D181-1D70-437EFA6D1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E0756-8FAA-3625-F838-07AA58A0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795B2-2447-CF63-C650-C3650A4D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5D1D1-5A66-AEB9-BC28-A67FC99C8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87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9A31C-A7B8-213B-0237-6342FE6EA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26889-2D26-9DFE-0928-E18A726FDD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DFEC0F-022D-0810-5390-6444C718B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E6FD62-F705-2BDF-4806-AF5FD0A53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1115E-462D-E6DE-8CCE-AEE3287E2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04235-CFA6-0604-CE2E-E3E1B6D67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8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FB52A-ABAB-5E55-B840-DA71B7788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2B762D-5618-1F14-1034-2311CF499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3BE4D-7ABE-6040-B8C9-2C884D855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95947C-510B-B0AA-E28D-FB666B9FF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073E61-0DEA-6B4E-4183-2C69CC73AB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A7E3C5-C3F2-4677-0822-FD7F432BD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FAB2BE-7D02-BA8C-BC97-59A75BEF5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1BD0CE-C89F-0A94-9923-132B6567B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4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C29A2-828E-1165-3DE5-40FD82380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8CB463-A2EE-DF8E-8C81-E4C5F7509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B84061-0A7F-A63F-528D-1F66A823B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80621-AA2F-3D16-0C24-8D4214660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8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766CF-22D3-9D09-A90D-663508EF9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211DF5-9ADF-6740-9087-045D6118E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F25850-864C-1920-530C-BC3113496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AF8F2-3C15-E09B-37BD-0D4928BE8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56467-7BE3-5054-1E34-D8DB57DE8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3E97D4-859A-6670-3C0A-07F112285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0AF20-43D0-4CCB-3C0C-B7051F756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1C0BE-3DB2-61E2-5852-A5942A344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86868-4CE6-873E-C9CA-B82A73156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2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4A875-15D4-C9C4-1AF2-D6A8211F6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FF500A-37E2-3ADE-3D49-0A82441509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E96322-353E-E6F9-41D1-AB2EF288E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308FFC-CA2D-286E-710A-8795B9275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143976-AAED-C33A-895D-D0C3E99B8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142E4-C7BD-A7AA-3090-C3191BFB6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366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06DCE-DF85-01DE-98B0-7555B5AE4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55F9B-E2F7-09B8-D6A8-E7BA48BF8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2A348-3910-A3EC-34E9-1914B2C7A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A3F4C-78E5-4FE1-EB4F-5A05FB34B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47D5E-C87A-2A94-791E-B6CA5DFD8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4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976584-BE55-7888-FC94-CE6AD3938FED}"/>
              </a:ext>
            </a:extLst>
          </p:cNvPr>
          <p:cNvSpPr txBox="1"/>
          <p:nvPr/>
        </p:nvSpPr>
        <p:spPr>
          <a:xfrm rot="16200000">
            <a:off x="-878335" y="3655891"/>
            <a:ext cx="4122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Percentage distribution of ECHO children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564118-7390-3C24-E8F9-9777BB054BD0}"/>
              </a:ext>
            </a:extLst>
          </p:cNvPr>
          <p:cNvSpPr txBox="1"/>
          <p:nvPr/>
        </p:nvSpPr>
        <p:spPr>
          <a:xfrm>
            <a:off x="421986" y="335452"/>
            <a:ext cx="8883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2 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BB7B4E-74BD-1B34-75F9-7D0DE60BCD41}"/>
              </a:ext>
            </a:extLst>
          </p:cNvPr>
          <p:cNvSpPr/>
          <p:nvPr/>
        </p:nvSpPr>
        <p:spPr>
          <a:xfrm>
            <a:off x="7908656" y="1836460"/>
            <a:ext cx="258417" cy="19992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020A48-4B8B-3FDA-27FE-037C2FAD444D}"/>
              </a:ext>
            </a:extLst>
          </p:cNvPr>
          <p:cNvSpPr/>
          <p:nvPr/>
        </p:nvSpPr>
        <p:spPr>
          <a:xfrm>
            <a:off x="7908656" y="2141260"/>
            <a:ext cx="258417" cy="199923"/>
          </a:xfrm>
          <a:prstGeom prst="rect">
            <a:avLst/>
          </a:prstGeom>
          <a:solidFill>
            <a:srgbClr val="B30104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64AACF-818D-758F-0CD3-1BEA4BC15572}"/>
              </a:ext>
            </a:extLst>
          </p:cNvPr>
          <p:cNvSpPr/>
          <p:nvPr/>
        </p:nvSpPr>
        <p:spPr>
          <a:xfrm>
            <a:off x="7908656" y="2446059"/>
            <a:ext cx="258417" cy="199923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F156BC-2BF3-BE9C-8A17-AE24D990EF29}"/>
              </a:ext>
            </a:extLst>
          </p:cNvPr>
          <p:cNvSpPr/>
          <p:nvPr/>
        </p:nvSpPr>
        <p:spPr>
          <a:xfrm>
            <a:off x="7908656" y="2750858"/>
            <a:ext cx="258417" cy="19992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9EFAFC-C430-4744-DD2B-B2798198224C}"/>
              </a:ext>
            </a:extLst>
          </p:cNvPr>
          <p:cNvSpPr/>
          <p:nvPr/>
        </p:nvSpPr>
        <p:spPr>
          <a:xfrm>
            <a:off x="7908656" y="3055657"/>
            <a:ext cx="258417" cy="19992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B1D949-74C5-235A-B3DF-7426AE716B59}"/>
              </a:ext>
            </a:extLst>
          </p:cNvPr>
          <p:cNvSpPr txBox="1"/>
          <p:nvPr/>
        </p:nvSpPr>
        <p:spPr>
          <a:xfrm>
            <a:off x="8283581" y="1763848"/>
            <a:ext cx="2146853" cy="1540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</a:p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Hispanic Black</a:t>
            </a:r>
          </a:p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Hispanic White</a:t>
            </a:r>
          </a:p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Non-Hispanic Black</a:t>
            </a:r>
          </a:p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Non-Hispanic White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910728-3F25-E3FD-546B-5DF3490D8A40}"/>
              </a:ext>
            </a:extLst>
          </p:cNvPr>
          <p:cNvSpPr txBox="1"/>
          <p:nvPr/>
        </p:nvSpPr>
        <p:spPr>
          <a:xfrm>
            <a:off x="2044455" y="6353271"/>
            <a:ext cx="4797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Decade of birth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7E9A24-3518-4A32-A567-EB78465EC7A5}"/>
              </a:ext>
            </a:extLst>
          </p:cNvPr>
          <p:cNvSpPr txBox="1"/>
          <p:nvPr/>
        </p:nvSpPr>
        <p:spPr>
          <a:xfrm>
            <a:off x="1666584" y="5886488"/>
            <a:ext cx="6029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1990-1999	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     2000-2009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           2010-2017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A6773D-F646-613C-BBC0-E86B05EF2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736" y="1763848"/>
            <a:ext cx="6860522" cy="413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057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2689</TotalTime>
  <Words>27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Rachel</dc:creator>
  <cp:lastModifiedBy>Miller, Rachel</cp:lastModifiedBy>
  <cp:revision>136</cp:revision>
  <dcterms:created xsi:type="dcterms:W3CDTF">2022-06-29T17:45:50Z</dcterms:created>
  <dcterms:modified xsi:type="dcterms:W3CDTF">2023-01-31T18:36:21Z</dcterms:modified>
</cp:coreProperties>
</file>