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0DC0"/>
    <a:srgbClr val="E9CC38"/>
    <a:srgbClr val="B301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24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2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BD1B4-2AB4-A342-8B52-FEACC4FAE9F7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8E68A3-C486-1B48-A248-4A8B6A21D7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222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67949-7964-FDEF-AEC5-4EF535CA33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23F647-17C3-5F31-EBF0-A4DD27B155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AFE01-DDB9-6CE3-727D-CD0AB69BCE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05CDDB-6252-9A2A-85F1-E792B960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6B27B0-E771-62FE-AA0C-D04FE9C2B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0ECB8-BF2A-014D-90C5-57828F0AA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A5196B-0E1E-E4EA-F279-570E6E55AF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1CE76-2A7F-1F88-14E3-52DB4161DD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DF37F3-3C19-5970-1034-47DD69A67C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3AD01-CC15-AFB6-9543-CA6CB4710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9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0246DA4-566F-DD47-8A02-C910E0D963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F3BAC4-FD24-C132-CA85-B1BB100C7E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664978-220A-A456-4772-BD179B5B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1F78B4-4033-9D1D-0718-8F9589E6F5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40F1E4-AA72-036E-9662-BD165F093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225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8A3E17-D388-CC3D-15F2-0999A9195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09084-740A-A401-70B1-B5BC47E6A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EE6227-D8FB-B752-358A-252F30997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9C4298-2998-DE7F-5E5C-5CBDF0D51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4C0C1-E004-44CA-8800-4B742687B9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392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F511-33A2-D258-A79B-2B6186E274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5F435B-EAA2-D181-1D70-437EFA6D1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0E0756-8FAA-3625-F838-07AA58A08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B795B2-2447-CF63-C650-C3650A4D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5D1D1-5A66-AEB9-BC28-A67FC99C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187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9A31C-A7B8-213B-0237-6342FE6EA8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26889-2D26-9DFE-0928-E18A726FDD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DFEC0F-022D-0810-5390-6444C718B0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E6FD62-F705-2BDF-4806-AF5FD0A53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B1115E-462D-E6DE-8CCE-AEE3287E2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404235-CFA6-0604-CE2E-E3E1B6D67F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8580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4FB52A-ABAB-5E55-B840-DA71B7788D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B762D-5618-1F14-1034-2311CF499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3BE4D-7ABE-6040-B8C9-2C884D8556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195947C-510B-B0AA-E28D-FB666B9FF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073E61-0DEA-6B4E-4183-2C69CC73AB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DA7E3C5-C3F2-4677-0822-FD7F432BD4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FAB2BE-7D02-BA8C-BC97-59A75BEF5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1BD0CE-C89F-0A94-9923-132B6567B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346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0C29A2-828E-1165-3DE5-40FD823803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8CB463-A2EE-DF8E-8C81-E4C5F7509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B84061-0A7F-A63F-528D-1F66A823B0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80621-AA2F-3D16-0C24-8D4214660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847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766CF-22D3-9D09-A90D-663508EF9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211DF5-9ADF-6740-9087-045D6118E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F25850-864C-1920-530C-BC3113496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7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AF8F2-3C15-E09B-37BD-0D4928BE8B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56467-7BE3-5054-1E34-D8DB57DE86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3E97D4-859A-6670-3C0A-07F112285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A0AF20-43D0-4CCB-3C0C-B7051F7564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1C0BE-3DB2-61E2-5852-A5942A344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86868-4CE6-873E-C9CA-B82A73156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92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4A875-15D4-C9C4-1AF2-D6A8211F6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FF500A-37E2-3ADE-3D49-0A82441509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E96322-353E-E6F9-41D1-AB2EF288EA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308FFC-CA2D-286E-710A-8795B9275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143976-AAED-C33A-895D-D0C3E99B8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8142E4-C7BD-A7AA-3090-C3191BFB6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366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006DCE-DF85-01DE-98B0-7555B5AE4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55F9B-E2F7-09B8-D6A8-E7BA48BF8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E2A348-3910-A3EC-34E9-1914B2C7A6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0045B-694B-3F47-AB89-164A07DEF4F6}" type="datetimeFigureOut">
              <a:rPr lang="en-US" smtClean="0"/>
              <a:t>1/31/23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9A3F4C-78E5-4FE1-EB4F-5A05FB34B76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F47D5E-C87A-2A94-791E-B6CA5DFD86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9486D2-02AE-E84F-84EF-8A4835AA583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845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E4FBAAB-44B0-5C49-FD80-27CF85BFBE9B}"/>
              </a:ext>
            </a:extLst>
          </p:cNvPr>
          <p:cNvSpPr txBox="1"/>
          <p:nvPr/>
        </p:nvSpPr>
        <p:spPr>
          <a:xfrm>
            <a:off x="337929" y="330759"/>
            <a:ext cx="102074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en-US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4C1714-E5C2-B737-4304-5321FE55F3D6}"/>
              </a:ext>
            </a:extLst>
          </p:cNvPr>
          <p:cNvSpPr/>
          <p:nvPr/>
        </p:nvSpPr>
        <p:spPr>
          <a:xfrm>
            <a:off x="7739281" y="3468647"/>
            <a:ext cx="238539" cy="198783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8330D41-0BE1-1740-5ADF-3389D7B7C3BF}"/>
              </a:ext>
            </a:extLst>
          </p:cNvPr>
          <p:cNvSpPr/>
          <p:nvPr/>
        </p:nvSpPr>
        <p:spPr>
          <a:xfrm>
            <a:off x="7739281" y="3202386"/>
            <a:ext cx="238539" cy="186967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6D75D27-6D40-E84C-E95E-35318BB45D59}"/>
              </a:ext>
            </a:extLst>
          </p:cNvPr>
          <p:cNvSpPr/>
          <p:nvPr/>
        </p:nvSpPr>
        <p:spPr>
          <a:xfrm>
            <a:off x="7739281" y="2915240"/>
            <a:ext cx="238539" cy="198783"/>
          </a:xfrm>
          <a:prstGeom prst="rect">
            <a:avLst/>
          </a:prstGeom>
          <a:solidFill>
            <a:srgbClr val="E9CC38"/>
          </a:solidFill>
          <a:ln>
            <a:solidFill>
              <a:srgbClr val="E9CC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76979E-02BF-8A84-5A03-99D7F59EB624}"/>
              </a:ext>
            </a:extLst>
          </p:cNvPr>
          <p:cNvSpPr txBox="1"/>
          <p:nvPr/>
        </p:nvSpPr>
        <p:spPr>
          <a:xfrm rot="16200000">
            <a:off x="-1059869" y="3628001"/>
            <a:ext cx="4444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Percentage distribution of  ECHO children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2BD3D3-75C6-0DD3-E5E5-1FD90018F88A}"/>
              </a:ext>
            </a:extLst>
          </p:cNvPr>
          <p:cNvSpPr txBox="1"/>
          <p:nvPr/>
        </p:nvSpPr>
        <p:spPr>
          <a:xfrm>
            <a:off x="8081269" y="2591550"/>
            <a:ext cx="2002471" cy="11489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West        </a:t>
            </a:r>
          </a:p>
          <a:p>
            <a:pPr>
              <a:lnSpc>
                <a:spcPts val="21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South</a:t>
            </a:r>
          </a:p>
          <a:p>
            <a:pPr>
              <a:lnSpc>
                <a:spcPts val="21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Midwest</a:t>
            </a:r>
          </a:p>
          <a:p>
            <a:pPr>
              <a:lnSpc>
                <a:spcPts val="212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Northeast	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FB9956-3203-B495-9291-AA7E115A026A}"/>
              </a:ext>
            </a:extLst>
          </p:cNvPr>
          <p:cNvSpPr/>
          <p:nvPr/>
        </p:nvSpPr>
        <p:spPr>
          <a:xfrm>
            <a:off x="7739281" y="2639235"/>
            <a:ext cx="238539" cy="198783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333000-BB4C-2B85-7B06-BE7AB2DF3369}"/>
              </a:ext>
            </a:extLst>
          </p:cNvPr>
          <p:cNvSpPr txBox="1"/>
          <p:nvPr/>
        </p:nvSpPr>
        <p:spPr>
          <a:xfrm>
            <a:off x="2126029" y="6365784"/>
            <a:ext cx="4797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Decade of birth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753405B-5ED8-B8F1-6520-2BD41BB49F68}"/>
              </a:ext>
            </a:extLst>
          </p:cNvPr>
          <p:cNvSpPr txBox="1"/>
          <p:nvPr/>
        </p:nvSpPr>
        <p:spPr>
          <a:xfrm>
            <a:off x="1917307" y="6019410"/>
            <a:ext cx="549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1990-1999	   2000-2009	     2010-2017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BD6C472-1654-0023-AFD2-3D87F2BBF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8849" y="1424628"/>
            <a:ext cx="6407741" cy="456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4981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2843</TotalTime>
  <Words>23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Miller, Rachel</dc:creator>
  <cp:lastModifiedBy>Miller, Rachel</cp:lastModifiedBy>
  <cp:revision>137</cp:revision>
  <dcterms:created xsi:type="dcterms:W3CDTF">2022-06-29T17:45:50Z</dcterms:created>
  <dcterms:modified xsi:type="dcterms:W3CDTF">2023-01-31T18:36:18Z</dcterms:modified>
</cp:coreProperties>
</file>