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6" r:id="rId4"/>
    <p:sldId id="277" r:id="rId5"/>
    <p:sldId id="270" r:id="rId6"/>
    <p:sldId id="271" r:id="rId7"/>
    <p:sldId id="286" r:id="rId8"/>
    <p:sldId id="285" r:id="rId9"/>
    <p:sldId id="283" r:id="rId10"/>
    <p:sldId id="279" r:id="rId11"/>
    <p:sldId id="281" r:id="rId1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1DF51"/>
    <a:srgbClr val="FF0000"/>
    <a:srgbClr val="FFC000"/>
    <a:srgbClr val="7030A0"/>
    <a:srgbClr val="00B0F0"/>
    <a:srgbClr val="00F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75" autoAdjust="0"/>
    <p:restoredTop sz="94194" autoAdjust="0"/>
  </p:normalViewPr>
  <p:slideViewPr>
    <p:cSldViewPr snapToGrid="0">
      <p:cViewPr varScale="1">
        <p:scale>
          <a:sx n="49" d="100"/>
          <a:sy n="49" d="100"/>
        </p:scale>
        <p:origin x="105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1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69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4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5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8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7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9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F1B9E-AB6B-4A57-93A0-6F316655DFDA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58079-EFF9-45E4-B75C-8D8D6733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31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65BFC4C-D752-4969-BB59-881226DC3FD1}"/>
              </a:ext>
            </a:extLst>
          </p:cNvPr>
          <p:cNvSpPr txBox="1"/>
          <p:nvPr/>
        </p:nvSpPr>
        <p:spPr>
          <a:xfrm>
            <a:off x="5542584" y="-33756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1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69D0EDA1-2C90-4DA0-BBF8-2951D9F6B2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05"/>
          <a:stretch/>
        </p:blipFill>
        <p:spPr>
          <a:xfrm>
            <a:off x="15747" y="299554"/>
            <a:ext cx="7756653" cy="40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3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9B5D36ED-5C9D-4626-B99A-DCF21B1A37D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1"/>
          <a:stretch/>
        </p:blipFill>
        <p:spPr>
          <a:xfrm>
            <a:off x="21357" y="276999"/>
            <a:ext cx="7695623" cy="629005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EE0F989-159C-4743-8BE5-0EBB936977FA}"/>
              </a:ext>
            </a:extLst>
          </p:cNvPr>
          <p:cNvSpPr/>
          <p:nvPr/>
        </p:nvSpPr>
        <p:spPr>
          <a:xfrm>
            <a:off x="21357" y="276999"/>
            <a:ext cx="186461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AE7C9E-6C9E-4B5A-B7E6-37A948559157}"/>
              </a:ext>
            </a:extLst>
          </p:cNvPr>
          <p:cNvSpPr txBox="1"/>
          <p:nvPr/>
        </p:nvSpPr>
        <p:spPr>
          <a:xfrm>
            <a:off x="5532927" y="-61555"/>
            <a:ext cx="2327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10</a:t>
            </a:r>
          </a:p>
        </p:txBody>
      </p:sp>
    </p:spTree>
    <p:extLst>
      <p:ext uri="{BB962C8B-B14F-4D97-AF65-F5344CB8AC3E}">
        <p14:creationId xmlns:p14="http://schemas.microsoft.com/office/powerpoint/2010/main" val="1917889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, engineering drawing&#10;&#10;Description automatically generated">
            <a:extLst>
              <a:ext uri="{FF2B5EF4-FFF2-40B4-BE49-F238E27FC236}">
                <a16:creationId xmlns:a16="http://schemas.microsoft.com/office/drawing/2014/main" id="{82DEEBF6-69E4-4C30-9CE1-86DFF1C0955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6"/>
          <a:stretch/>
        </p:blipFill>
        <p:spPr>
          <a:xfrm>
            <a:off x="134893" y="276999"/>
            <a:ext cx="7485107" cy="85899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C703AA-20BE-4231-B99F-47A9247F6B0F}"/>
              </a:ext>
            </a:extLst>
          </p:cNvPr>
          <p:cNvSpPr/>
          <p:nvPr/>
        </p:nvSpPr>
        <p:spPr>
          <a:xfrm>
            <a:off x="118342" y="263144"/>
            <a:ext cx="186461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71764E-5815-4869-A799-D5A9C961C486}"/>
              </a:ext>
            </a:extLst>
          </p:cNvPr>
          <p:cNvSpPr txBox="1"/>
          <p:nvPr/>
        </p:nvSpPr>
        <p:spPr>
          <a:xfrm>
            <a:off x="5532927" y="-43544"/>
            <a:ext cx="2327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10</a:t>
            </a:r>
          </a:p>
        </p:txBody>
      </p:sp>
    </p:spTree>
    <p:extLst>
      <p:ext uri="{BB962C8B-B14F-4D97-AF65-F5344CB8AC3E}">
        <p14:creationId xmlns:p14="http://schemas.microsoft.com/office/powerpoint/2010/main" val="187794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83FFBC-DE4D-4DCA-A764-078C2DF5DBD1}"/>
              </a:ext>
            </a:extLst>
          </p:cNvPr>
          <p:cNvSpPr txBox="1"/>
          <p:nvPr/>
        </p:nvSpPr>
        <p:spPr>
          <a:xfrm>
            <a:off x="5542584" y="-33756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2</a:t>
            </a:r>
          </a:p>
        </p:txBody>
      </p:sp>
      <p:pic>
        <p:nvPicPr>
          <p:cNvPr id="5" name="Picture 4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E947796D-5D04-4976-9A01-9DC98A8D41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61934"/>
            <a:ext cx="7620000" cy="361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40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5372E-B2BD-4484-8767-0CB5A0F22B07}"/>
              </a:ext>
            </a:extLst>
          </p:cNvPr>
          <p:cNvSpPr/>
          <p:nvPr/>
        </p:nvSpPr>
        <p:spPr>
          <a:xfrm>
            <a:off x="198756" y="2088107"/>
            <a:ext cx="30489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BE870-070B-42E8-B026-34767C791106}"/>
              </a:ext>
            </a:extLst>
          </p:cNvPr>
          <p:cNvSpPr txBox="1"/>
          <p:nvPr/>
        </p:nvSpPr>
        <p:spPr>
          <a:xfrm>
            <a:off x="5182411" y="24271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C35FFD-867B-4641-A455-D810FEB575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2" y="330708"/>
            <a:ext cx="7464552" cy="881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6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AB119D2-4770-4D00-BC4F-78B59D69266B}"/>
              </a:ext>
            </a:extLst>
          </p:cNvPr>
          <p:cNvSpPr txBox="1"/>
          <p:nvPr/>
        </p:nvSpPr>
        <p:spPr>
          <a:xfrm>
            <a:off x="5182411" y="24271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4</a:t>
            </a:r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597CAB45-35ED-48C1-BF13-6B080544FF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362825"/>
            <a:ext cx="4462272" cy="866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98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D3FDBA-819B-4591-81F1-B68257159DF9}"/>
              </a:ext>
            </a:extLst>
          </p:cNvPr>
          <p:cNvSpPr txBox="1"/>
          <p:nvPr/>
        </p:nvSpPr>
        <p:spPr>
          <a:xfrm>
            <a:off x="5544044" y="0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5</a:t>
            </a:r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8B1467B3-7FCA-45EA-BE37-EAC2B29C6A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" y="295012"/>
            <a:ext cx="7722478" cy="675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4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87D8E9-F52B-4244-9EBD-D16B25511963}"/>
              </a:ext>
            </a:extLst>
          </p:cNvPr>
          <p:cNvSpPr txBox="1"/>
          <p:nvPr/>
        </p:nvSpPr>
        <p:spPr>
          <a:xfrm>
            <a:off x="5639607" y="-43544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CF079B-FE6A-42A4-A1B6-B289E98D7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" y="254325"/>
            <a:ext cx="7769352" cy="795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0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09FF31-484C-4EF2-A38F-25382BA26EFE}"/>
              </a:ext>
            </a:extLst>
          </p:cNvPr>
          <p:cNvSpPr txBox="1"/>
          <p:nvPr/>
        </p:nvSpPr>
        <p:spPr>
          <a:xfrm>
            <a:off x="5639607" y="-43544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7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277617E-C660-42D9-A33D-5EA47C279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" y="265514"/>
            <a:ext cx="7732776" cy="728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4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8F1EF3-5622-4776-A4EF-F4EC9E6A72B9}"/>
              </a:ext>
            </a:extLst>
          </p:cNvPr>
          <p:cNvSpPr txBox="1"/>
          <p:nvPr/>
        </p:nvSpPr>
        <p:spPr>
          <a:xfrm>
            <a:off x="5558332" y="-43544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8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D0527A2-751E-43AB-9424-3D19645FB7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3092" y="47297"/>
            <a:ext cx="4523393" cy="962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073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1B7A2F-2CF2-45F3-880E-F8F94A7DA685}"/>
              </a:ext>
            </a:extLst>
          </p:cNvPr>
          <p:cNvSpPr txBox="1"/>
          <p:nvPr/>
        </p:nvSpPr>
        <p:spPr>
          <a:xfrm>
            <a:off x="5639607" y="-43544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9</a:t>
            </a:r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5B6563A1-D90D-48B6-BB89-2895719D1F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5" y="295010"/>
            <a:ext cx="7597287" cy="667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0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77001</TotalTime>
  <Words>33</Words>
  <Application>Microsoft Office PowerPoint</Application>
  <PresentationFormat>Custom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Rodriguez,Bertha Leticia</dc:creator>
  <cp:lastModifiedBy>Rodriguez,Bertha Leticia</cp:lastModifiedBy>
  <cp:revision>318</cp:revision>
  <cp:lastPrinted>2022-02-02T17:48:21Z</cp:lastPrinted>
  <dcterms:created xsi:type="dcterms:W3CDTF">2020-10-23T19:10:31Z</dcterms:created>
  <dcterms:modified xsi:type="dcterms:W3CDTF">2023-02-07T23:25:36Z</dcterms:modified>
</cp:coreProperties>
</file>