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1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E7029-9E90-42F3-4F6E-86FC19059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D1C894-979B-6132-2E23-F2A04CB95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63D99-3800-B29E-81E1-EE8E3A36A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B9651-7382-CE82-D3C4-793BF0F1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8C4E4-BD32-0278-47A9-FBE2FB65B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067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7DD41-5631-E5F4-B0D2-8CD3974E5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4F2F70-13DC-5FBE-3A09-2353E96817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AFC49-5ACC-1031-AA12-7DC45A348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40323-CD72-7289-E34A-100015439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E72E3-153E-79CC-7C6B-86B461436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520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ABC3CF-176F-1DA9-1EA1-73B3FE1256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46BEB2-1164-9FBF-61B9-AF19C7E592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86EA5-6DDC-18A1-7E79-3CCEBC55A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6AE3A-56CF-290A-3AE4-B5AA96E45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7C412-8CCE-D575-595F-3DE46124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36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203FA-0962-516D-6B53-0F7408294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44167-E52F-19FA-75A7-5DF6D93DE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674C8-BA4B-13ED-9B26-46E149103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90778-EA6A-2114-9A68-C4547562E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11C5C-FDF7-D848-4DC4-138D17EC2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79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F69A4-53CD-C5F3-F20C-B538ED0A4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E992F-9DCA-8745-B449-DC44FD922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94A32-B64F-A373-750E-B300DE3C4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25FCB-D9F5-CDBC-DC96-E3EE9BA0F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36593F-3E0B-B018-5B74-15ED4C4D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326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0F241-90E8-D1D0-C002-071A2C01D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88103-C73F-CCDA-ACB6-5FF5ADDFC7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1C1201-104B-21D8-F76B-87EC781B84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0773C6-6527-6BC6-BFA4-696166554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DED539-D52A-9C60-3861-C840120F2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12A2FA-1030-DD4A-3BFC-05BC34D17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162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5C24F-CB2A-3954-0CCB-3B525384B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F3EF17-0EA4-02A8-3CD1-DD8E33DF4C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D0C05C-A1ED-6FF7-77E3-3D3654C989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3740A5-973C-F0AA-8876-FB0F76E7AE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A89A5A-9EC6-C7B0-287A-9F6229737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637A6B-44A6-FE26-33D8-8EB44830D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251912-40AB-8675-8F13-562064AB0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224AD0-68CA-A9CB-D557-926977ECA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912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725AD-FA85-42A4-1FAC-4C0342243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0C8152-31DE-98DE-8C9A-09D2B1BA3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74B72F-EF31-D990-AF32-89B14C364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C5F228-FEB9-6E81-C83A-3B406B586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7012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6E1581-E34A-2208-C90A-E5B5B135B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90389F-55E9-6D04-6ACD-6C2353C62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844F7-7336-C06C-D5BC-C79C0CC0F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168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82499-0391-C322-D6EA-421FDCAAC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598CC-0B68-123F-ED53-C4EA04063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8A9F38-0644-BE6A-4BE0-BACEBDA2E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56421-CAB2-4708-9451-D2D588AC9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C5B73-57F3-005A-9C71-43161B3A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81291F-6697-20A2-69ED-5E0A1ECB6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317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AF592-80F5-AB37-68F1-BB8C239C1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C26266-FC6E-2CF1-8ECC-C5EDDF5FB3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7439B8-B64A-ABB7-9D08-6A2BE26F8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E5045F-FDBF-9523-EF21-74ABFBCE1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F3FAD0-3F90-00CE-E692-52AB57351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C91B5E-7AE2-42AF-97F0-0C25340DD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276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7170F3-1176-90E4-8660-45684BC2A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77382-73D2-F13C-B907-0198336E0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DEBADD-A4B1-A069-5885-76F22C6127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271C1-F7B1-489F-B5B6-C31C324CD072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3E5D8-BC5C-064F-55E1-36F4E12DA2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9E56F-0832-74DF-133E-8366CDA94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F26E6-93FF-4849-A475-3A40C99DE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973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952"/>
            <a:ext cx="12066165" cy="583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21911" y="5703628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1318" y="3429000"/>
            <a:ext cx="4312517" cy="12069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5767" y="551656"/>
            <a:ext cx="4136233" cy="11855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C7DBD1-7FC7-187C-FB06-13AA73199D51}"/>
              </a:ext>
            </a:extLst>
          </p:cNvPr>
          <p:cNvSpPr txBox="1"/>
          <p:nvPr/>
        </p:nvSpPr>
        <p:spPr>
          <a:xfrm>
            <a:off x="8422211" y="489349"/>
            <a:ext cx="305243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       Hippocampal electrodes 1-10 coherence      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F4A206-67FF-FD9F-DABF-3C7BDC7F93E7}"/>
              </a:ext>
            </a:extLst>
          </p:cNvPr>
          <p:cNvSpPr txBox="1"/>
          <p:nvPr/>
        </p:nvSpPr>
        <p:spPr>
          <a:xfrm>
            <a:off x="8313057" y="3353697"/>
            <a:ext cx="302037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Hippocampal electrodes 6-10 coherence      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788637-2572-7313-8C60-CEF72D95A83C}"/>
              </a:ext>
            </a:extLst>
          </p:cNvPr>
          <p:cNvSpPr txBox="1"/>
          <p:nvPr/>
        </p:nvSpPr>
        <p:spPr>
          <a:xfrm>
            <a:off x="-5714" y="-53788"/>
            <a:ext cx="25049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Hippocampus Electrodes</a:t>
            </a:r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461CBC-EF5A-62B3-36B4-EC3190B29D62}"/>
              </a:ext>
            </a:extLst>
          </p:cNvPr>
          <p:cNvSpPr txBox="1"/>
          <p:nvPr/>
        </p:nvSpPr>
        <p:spPr>
          <a:xfrm>
            <a:off x="-30673" y="4576479"/>
            <a:ext cx="26469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Medial Septum Electrodes</a:t>
            </a:r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C2F13F-4D78-A59F-C37F-CF02207D2F27}"/>
              </a:ext>
            </a:extLst>
          </p:cNvPr>
          <p:cNvSpPr txBox="1"/>
          <p:nvPr/>
        </p:nvSpPr>
        <p:spPr>
          <a:xfrm>
            <a:off x="-5714" y="278963"/>
            <a:ext cx="418704" cy="426270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1</a:t>
            </a:r>
          </a:p>
          <a:p>
            <a:pPr>
              <a:spcBef>
                <a:spcPts val="600"/>
              </a:spcBef>
            </a:pPr>
            <a:r>
              <a:rPr lang="en-US" dirty="0"/>
              <a:t>2</a:t>
            </a:r>
          </a:p>
          <a:p>
            <a:pPr>
              <a:spcBef>
                <a:spcPts val="600"/>
              </a:spcBef>
            </a:pPr>
            <a:r>
              <a:rPr lang="en-US" dirty="0"/>
              <a:t>3</a:t>
            </a:r>
          </a:p>
          <a:p>
            <a:pPr>
              <a:spcBef>
                <a:spcPts val="600"/>
              </a:spcBef>
            </a:pPr>
            <a:r>
              <a:rPr lang="en-US" dirty="0"/>
              <a:t>4</a:t>
            </a:r>
          </a:p>
          <a:p>
            <a:pPr>
              <a:spcBef>
                <a:spcPts val="600"/>
              </a:spcBef>
            </a:pPr>
            <a:r>
              <a:rPr lang="en-US" dirty="0"/>
              <a:t>5</a:t>
            </a:r>
          </a:p>
          <a:p>
            <a:pPr>
              <a:spcBef>
                <a:spcPts val="600"/>
              </a:spcBef>
            </a:pPr>
            <a:r>
              <a:rPr lang="en-US" dirty="0"/>
              <a:t>6</a:t>
            </a:r>
          </a:p>
          <a:p>
            <a:pPr>
              <a:spcBef>
                <a:spcPts val="600"/>
              </a:spcBef>
            </a:pPr>
            <a:r>
              <a:rPr lang="en-US" dirty="0"/>
              <a:t>7</a:t>
            </a:r>
          </a:p>
          <a:p>
            <a:pPr>
              <a:spcBef>
                <a:spcPts val="600"/>
              </a:spcBef>
            </a:pPr>
            <a:r>
              <a:rPr lang="en-US" dirty="0"/>
              <a:t>8</a:t>
            </a:r>
          </a:p>
          <a:p>
            <a:pPr>
              <a:spcBef>
                <a:spcPts val="600"/>
              </a:spcBef>
            </a:pPr>
            <a:r>
              <a:rPr lang="en-US" dirty="0"/>
              <a:t>9</a:t>
            </a:r>
          </a:p>
          <a:p>
            <a:pPr>
              <a:spcBef>
                <a:spcPts val="600"/>
              </a:spcBef>
            </a:pPr>
            <a:r>
              <a:rPr lang="en-US" dirty="0"/>
              <a:t>10</a:t>
            </a:r>
          </a:p>
          <a:p>
            <a:pPr>
              <a:spcBef>
                <a:spcPts val="600"/>
              </a:spcBef>
            </a:pPr>
            <a:r>
              <a:rPr lang="en-US" dirty="0"/>
              <a:t>11</a:t>
            </a:r>
          </a:p>
          <a:p>
            <a:pPr>
              <a:spcBef>
                <a:spcPts val="600"/>
              </a:spcBef>
            </a:pPr>
            <a:r>
              <a:rPr lang="en-US" dirty="0"/>
              <a:t>12</a:t>
            </a:r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6D0C14-45F7-1C89-9534-89B571E5B678}"/>
              </a:ext>
            </a:extLst>
          </p:cNvPr>
          <p:cNvSpPr txBox="1"/>
          <p:nvPr/>
        </p:nvSpPr>
        <p:spPr>
          <a:xfrm>
            <a:off x="-5714" y="289288"/>
            <a:ext cx="418704" cy="426270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1</a:t>
            </a:r>
          </a:p>
          <a:p>
            <a:pPr>
              <a:spcBef>
                <a:spcPts val="600"/>
              </a:spcBef>
            </a:pPr>
            <a:r>
              <a:rPr lang="en-US" dirty="0"/>
              <a:t>2</a:t>
            </a:r>
          </a:p>
          <a:p>
            <a:pPr>
              <a:spcBef>
                <a:spcPts val="600"/>
              </a:spcBef>
            </a:pPr>
            <a:r>
              <a:rPr lang="en-US" dirty="0"/>
              <a:t>3</a:t>
            </a:r>
          </a:p>
          <a:p>
            <a:pPr>
              <a:spcBef>
                <a:spcPts val="600"/>
              </a:spcBef>
            </a:pPr>
            <a:r>
              <a:rPr lang="en-US" dirty="0"/>
              <a:t>4</a:t>
            </a:r>
          </a:p>
          <a:p>
            <a:pPr>
              <a:spcBef>
                <a:spcPts val="600"/>
              </a:spcBef>
            </a:pPr>
            <a:r>
              <a:rPr lang="en-US" dirty="0"/>
              <a:t>5</a:t>
            </a:r>
          </a:p>
          <a:p>
            <a:pPr>
              <a:spcBef>
                <a:spcPts val="600"/>
              </a:spcBef>
            </a:pPr>
            <a:r>
              <a:rPr lang="en-US" dirty="0"/>
              <a:t>6</a:t>
            </a:r>
          </a:p>
          <a:p>
            <a:pPr>
              <a:spcBef>
                <a:spcPts val="600"/>
              </a:spcBef>
            </a:pPr>
            <a:r>
              <a:rPr lang="en-US" dirty="0"/>
              <a:t>7</a:t>
            </a:r>
          </a:p>
          <a:p>
            <a:pPr>
              <a:spcBef>
                <a:spcPts val="600"/>
              </a:spcBef>
            </a:pPr>
            <a:r>
              <a:rPr lang="en-US" dirty="0"/>
              <a:t>8</a:t>
            </a:r>
          </a:p>
          <a:p>
            <a:pPr>
              <a:spcBef>
                <a:spcPts val="600"/>
              </a:spcBef>
            </a:pPr>
            <a:r>
              <a:rPr lang="en-US" dirty="0"/>
              <a:t>9</a:t>
            </a:r>
          </a:p>
          <a:p>
            <a:pPr>
              <a:spcBef>
                <a:spcPts val="600"/>
              </a:spcBef>
            </a:pPr>
            <a:r>
              <a:rPr lang="en-US" dirty="0"/>
              <a:t>10</a:t>
            </a:r>
          </a:p>
          <a:p>
            <a:pPr>
              <a:spcBef>
                <a:spcPts val="600"/>
              </a:spcBef>
            </a:pPr>
            <a:r>
              <a:rPr lang="en-US" dirty="0"/>
              <a:t>11</a:t>
            </a:r>
          </a:p>
          <a:p>
            <a:pPr>
              <a:spcBef>
                <a:spcPts val="600"/>
              </a:spcBef>
            </a:pPr>
            <a:r>
              <a:rPr lang="en-US" dirty="0"/>
              <a:t>12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48417F-4EC2-BF42-EA83-76D640C039AD}"/>
              </a:ext>
            </a:extLst>
          </p:cNvPr>
          <p:cNvSpPr txBox="1"/>
          <p:nvPr/>
        </p:nvSpPr>
        <p:spPr>
          <a:xfrm>
            <a:off x="0" y="4972987"/>
            <a:ext cx="301686" cy="7232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1</a:t>
            </a:r>
          </a:p>
          <a:p>
            <a:pPr>
              <a:spcBef>
                <a:spcPts val="600"/>
              </a:spcBef>
            </a:pPr>
            <a:r>
              <a:rPr lang="en-US" dirty="0"/>
              <a:t>2</a:t>
            </a:r>
            <a:endParaRPr lang="fr-F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809CEA-CE37-47A9-E57B-DAE629AA7A48}"/>
              </a:ext>
            </a:extLst>
          </p:cNvPr>
          <p:cNvSpPr txBox="1"/>
          <p:nvPr/>
        </p:nvSpPr>
        <p:spPr>
          <a:xfrm>
            <a:off x="352266" y="2045901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fr-FR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E62FC9-9E0D-ADFF-EAA2-B5A1F7D82965}"/>
              </a:ext>
            </a:extLst>
          </p:cNvPr>
          <p:cNvSpPr txBox="1"/>
          <p:nvPr/>
        </p:nvSpPr>
        <p:spPr>
          <a:xfrm>
            <a:off x="322651" y="2405237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fr-FR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D24D5A-3ADD-42AB-A72E-883ECDAFE3FD}"/>
              </a:ext>
            </a:extLst>
          </p:cNvPr>
          <p:cNvSpPr txBox="1"/>
          <p:nvPr/>
        </p:nvSpPr>
        <p:spPr>
          <a:xfrm>
            <a:off x="318731" y="3111135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fr-FR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90BEA5-5F9D-4068-31BC-36EE883C0F79}"/>
              </a:ext>
            </a:extLst>
          </p:cNvPr>
          <p:cNvSpPr txBox="1"/>
          <p:nvPr/>
        </p:nvSpPr>
        <p:spPr>
          <a:xfrm>
            <a:off x="-5714" y="5995355"/>
            <a:ext cx="1211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Suppl. Fig. 1B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5844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Widescreen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Gregory L</dc:creator>
  <cp:lastModifiedBy>Holmes, Gregory L</cp:lastModifiedBy>
  <cp:revision>1</cp:revision>
  <dcterms:created xsi:type="dcterms:W3CDTF">2023-01-22T02:52:15Z</dcterms:created>
  <dcterms:modified xsi:type="dcterms:W3CDTF">2023-01-23T01:31:52Z</dcterms:modified>
</cp:coreProperties>
</file>