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E55BE-D293-F9EF-4BE9-81106A095F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F39D7E-5BE8-44C6-C9CE-5FD675C66D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56F1D-D8A0-6229-4BE5-7A22C6758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1A429-AD56-3E18-C52B-7668BE7D6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2204F-D141-E8DE-37F1-F8A91DFB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64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4DF2A-20A4-F985-EF74-8E95F3530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F5F654-8C23-BA74-5398-3BE68945FB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B2600-951A-A925-7903-C4755A5E4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4368B-6F56-28B9-F651-2F6741AA5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28B71-A707-8FB8-8BE0-A962BB15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204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D5F4C6-EF3C-8015-F04F-6AAB8552EC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B8AF7D-285D-6026-D91A-118319F47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F1FED9-08E2-05AC-D116-AD94C394B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F8E0D-D420-5702-2B7E-AD13BEAE9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E6C86-BD79-BF3E-1EED-11FA5852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887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9312E-276E-E0A8-CEDC-8A4FCD4DA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E726D-7EDF-ACF1-505B-A9EFE995A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35A8E-378E-FE82-9540-7D5A43FB0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67B0B-E6D6-68F9-27CC-1B2C966BF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DDB1D-3975-51CD-B7C4-D6DB881DF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59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255BB-A9D8-ED26-D78F-9636F3C85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566E3-0126-D8C3-301E-BFF42CEB2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389AD-41CA-561B-91AE-298395B56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295CFA-567E-354D-9B2F-E135E9046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E856F-A593-856C-A925-A5CB857EA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094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B9B4B-9602-E209-8D5E-DC647C3DF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EA723-B343-CFC6-B385-3BFAABAC54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5ED6B5-A2E0-DD43-EBE9-533B96A4B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DC745F-2E0D-6590-70CA-4376D76F0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1112C9-D83C-AC91-0A1C-1106920A4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C349CE-78A2-0C4A-1A53-1146EDA00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995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6E4A1-2078-D2F7-50C3-6ABC6472A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248056-C70B-1403-4AEA-EDFC64FC4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4A201E-4C8D-ABD9-019F-F45180499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D8CDFA-A9EC-369C-0BB8-D357A4693E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53AF95-D61C-50CF-6269-3D99DB0043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C766A8-C81E-F887-BAE8-BD11964C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BB1C2F-B071-1EAB-5097-FBBEA5E19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576529-96C2-0F54-6E89-773143EE7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80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B59BC-34E5-3B29-86F4-0E5DD162E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AAB4F7-AD31-8384-1A40-AA28AF62E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CAE5D5-7334-B25A-BCB8-FBEAD4CB9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CCBDC5-B385-F4FC-B7B7-D79224EDA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59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C90655-43C9-FC9D-EF8C-2A1C0C786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C7980D-B4BF-0C7B-9D03-65C97774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0000E4-51A4-8F9D-979C-B5441299C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850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7E921-58B8-051D-AFE5-FB570151C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DA23B-3C40-7CBF-1E3A-80BC4187C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88AF8-377B-71E5-76B9-78396AF01F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3E8A9E-E937-E10C-85BE-5FD85EC6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172B2D-4B42-92AD-42EF-62AA68715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3A456-5937-0AF5-1BDC-37EFC5A83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824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A3FC4-FAF4-FDAE-39EB-590314FBA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333699-75A9-83C1-C008-1F2DAC3B36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8BC72D-8582-2096-F83E-8370E64D1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67E80-60A4-BA1D-4954-B887A3F4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4356E-54EA-46BF-D8BB-724D82815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7CB65-5FD1-830B-8EF7-6F871C816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434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562027-29BF-BE64-0D0D-DD19EC8B6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C6DF3-04C5-5FC4-75C1-978CB6E56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6CFC6-796E-663F-4F70-EFF6913370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73585-CA3B-4560-8758-EC9249B0740E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612F2-F237-1898-7E20-3A740C924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53403-400A-61D0-5626-41FE40AC9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5454A-8C4D-4455-9351-6424670F917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067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/>
        </p:nvGraphicFramePr>
        <p:xfrm>
          <a:off x="0" y="994299"/>
          <a:ext cx="12179771" cy="4871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9789209" imgH="3915235" progId="Prism9.Document">
                  <p:embed/>
                </p:oleObj>
              </mc:Choice>
              <mc:Fallback>
                <p:oleObj name="Prism 9" r:id="rId2" imgW="9789209" imgH="3915235" progId="Prism9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994299"/>
                        <a:ext cx="12179771" cy="48711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04636C6-71FA-072C-8A97-371C047A358E}"/>
              </a:ext>
            </a:extLst>
          </p:cNvPr>
          <p:cNvSpPr txBox="1"/>
          <p:nvPr/>
        </p:nvSpPr>
        <p:spPr>
          <a:xfrm>
            <a:off x="986118" y="1410447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n=10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90E055-3494-7A6F-C0DF-0A4CE8824D99}"/>
              </a:ext>
            </a:extLst>
          </p:cNvPr>
          <p:cNvSpPr txBox="1"/>
          <p:nvPr/>
        </p:nvSpPr>
        <p:spPr>
          <a:xfrm>
            <a:off x="6714565" y="1461247"/>
            <a:ext cx="686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n=11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702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Gregory L</dc:creator>
  <cp:lastModifiedBy>Holmes, Gregory L</cp:lastModifiedBy>
  <cp:revision>1</cp:revision>
  <dcterms:created xsi:type="dcterms:W3CDTF">2023-01-22T02:53:40Z</dcterms:created>
  <dcterms:modified xsi:type="dcterms:W3CDTF">2023-01-23T01:38:00Z</dcterms:modified>
</cp:coreProperties>
</file>