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9D158-1F9A-C7C7-88BE-B593DB7A2C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B58032-7A66-33E6-D650-FEB847911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0CE04-F9E9-00C5-7848-5F0C38FFC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520220-E888-A3F5-72A0-3661767A4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682CC-0E9A-3887-7447-064DB77BA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88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ECB51-E76F-E469-3B80-1815DC689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473119-C78B-1B11-FD28-98EDD9E82E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D27FA-617A-225F-79A0-9E444777B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89F1F-624A-D088-ED71-C55DDC60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2A6EB-275D-2460-6F4C-764D786DD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88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D978C0-EBBC-B117-DAAD-03C4FCDC6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5A4C2-EF7C-E225-DE75-C67C3A9FAB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D2F0E-6C84-154C-C605-85C49AFC2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EB137-AE1D-19AD-6D01-D43F6218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14068-6B3F-8EA8-8552-C73012034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82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D7E7B-9452-6782-79D4-C6CFD88B0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55A80-B6B8-E21A-EDBB-0E9E501FC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74063-5DE8-81D9-8B20-F54BE02D8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BAFDF-84F4-CF6B-0E4A-FB045C489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143F1-7DE9-EA33-3972-F946C8339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67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4A539-F9C7-0C47-F5F3-38F8F588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574E2-08F3-1398-AB02-156E03366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082BF-2EAB-0981-BAAC-84166BDB2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C2A10-D6BE-4BD6-2D69-9B477FBCF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E84D9-2FA2-61CB-2A7A-6C0D8C30F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44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667BD-83D9-758A-A5CF-B617D918D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ECBA2-5C7D-B6C0-A068-957B71E58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9E75C-AEE8-BAFA-B376-A9CC5480F1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92415E-C37C-0AF1-238B-2B247542B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C0B4ED-E01A-DA52-8AC3-B21228AA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F97875-D9CA-FA8C-BC70-8C8FA73E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422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599B-2713-DF14-9BC6-C3DF0DD4B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BF040-D0A0-B73E-F60E-969CF62DB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BBC62D-3211-A409-E66E-965242199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01901-4DD0-D0CF-F369-323D4E1BC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77DD44-BCCE-9C3A-4592-A875A6D80D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5C1736-3E1A-E279-5D88-F8BB927E8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9759D-4A54-1DF1-760B-5227D5E8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768C32-EC8C-54BF-30C9-94F94EA8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19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B21A4-A42A-3497-29AB-907AFF01B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8D2F41-DDC7-7374-A502-733FAD49B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C7941-4BC1-42CF-6914-C818F7D9C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EB75C-D68A-DA02-44EB-376072349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2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709753-85C5-84FC-9745-763C76D43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C34D8E-5F0B-A383-ED59-05B7C765B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13F36A-AC0B-0061-F25C-3C9A6266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798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3811F-46C2-E6F3-0201-7C37CADE5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E8A21-B766-2C60-F3FF-131F6A704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63A48-13D5-E0E0-F43C-F67DBA053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074BF1-7C3B-AD6F-CE2F-3567C5104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4F3A96-FB19-B0DF-F278-91F32AF3A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23155-54FA-2D2E-CE30-423516C37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95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D954B-439A-B19D-9A55-346454F81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C8197-830F-B28E-3E69-3AAE68C20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8B8F54-E561-A790-363E-08989808E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1E655-2307-B525-F6CC-04632D9D2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FE7863-25AB-899D-AAA7-978159224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25A952-181B-F2BB-FDD3-939C504EC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43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089DA-E5EB-FF35-FF41-BC43A26DA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6588E-772A-B285-0FBF-D3FBAC882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8022B-7E14-BC65-396C-46CAD5C5C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87981-E534-4D01-A466-4E58E8B29E79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29D15-2BF2-E142-6434-943032137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4E27A-E7E8-B2E9-1D91-C369AFB68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12BDD-2E8D-4064-BA66-B8B29D53EF0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80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51BE3E-38D8-37A7-BB3A-5509E87298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972"/>
          <a:stretch/>
        </p:blipFill>
        <p:spPr>
          <a:xfrm>
            <a:off x="4572" y="733806"/>
            <a:ext cx="5851105" cy="53903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1E3EA8-40FE-6271-B3E7-49C3B5DC0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541" y="789572"/>
            <a:ext cx="5851105" cy="46808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ABEBB5-4E86-5FF0-28C6-6299AEC491E2}"/>
              </a:ext>
            </a:extLst>
          </p:cNvPr>
          <p:cNvSpPr txBox="1"/>
          <p:nvPr/>
        </p:nvSpPr>
        <p:spPr>
          <a:xfrm>
            <a:off x="5855677" y="556649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ACDC9F-A1E2-B661-4AF7-5576E8C116AB}"/>
              </a:ext>
            </a:extLst>
          </p:cNvPr>
          <p:cNvSpPr txBox="1"/>
          <p:nvPr/>
        </p:nvSpPr>
        <p:spPr>
          <a:xfrm>
            <a:off x="8133348" y="5566491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ELS-BL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99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Gregory L</dc:creator>
  <cp:lastModifiedBy>Holmes, Gregory L</cp:lastModifiedBy>
  <cp:revision>1</cp:revision>
  <dcterms:created xsi:type="dcterms:W3CDTF">2023-01-22T02:56:49Z</dcterms:created>
  <dcterms:modified xsi:type="dcterms:W3CDTF">2023-01-23T01:40:18Z</dcterms:modified>
</cp:coreProperties>
</file>