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43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6014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0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1F1E2-2AFD-5E47-8BE2-93219105B6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19C06BF-AA85-4127-C5A6-E4B4C230BD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AB61BA-3DA6-AA9C-99EA-88AF793666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AD8E61-CFF2-56E4-B9A4-367CB9D119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AA9F1-FEB6-D1CE-D5EF-BEC65FB78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34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348A7D-6B1E-EAFF-56A3-FD7F17ACD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1AFE1E-5337-DADC-26B0-BC8659A8B51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37A989-90A8-6702-CD99-1FD807317C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748BD8-8904-D096-EB26-0A344F008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95377-4312-50C8-23B8-EC3BCD510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4999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23FFA44-BCFE-AAEA-910C-7B82BF34B5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DC35D8-AB2C-0E8E-4085-E1D567B3AD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6CE6F-8444-BC65-A9D1-3DEA988258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8EA7F-9817-72B6-0D1F-7CFB35C2A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A7DDC-4474-AD2E-C02C-07E815752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4469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214CE9-4C34-7047-6DDF-4329BD9063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EF67DE-A6B6-1C17-EA75-63F1509B8D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3F9CC8-2AF0-B208-4396-AFA9F0FD8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CE725D-A50D-1BD8-BAC6-1B278EF92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6AC38A-AD0C-1840-0F6B-42A1DAA0D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087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218BF-ACEB-9979-631B-9D641DC929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3CB14E-2A10-CD28-942D-D5A70A9B37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1C14D-BBF5-B18D-AFBF-6AE303A09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42AFC-6E6F-1C4F-047E-38A01E422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68664-216C-6ABC-0A1E-ED4A53382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52190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B6E484-D7C2-071F-CC9A-DE719AA17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BA91A2-CA98-4706-DE70-28F75C41AF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52BEDF-B92A-8C05-EF2C-161F051E11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41E0FB-5E8C-69F5-4669-3810AB7EB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EDD16B-4320-C770-0BE3-9C8F4C8602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77A2199-2077-8CAD-25F9-8BB4383C2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96540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C0147-1F41-3597-09F7-8F42951A57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F1A014-2947-9839-29EF-533075875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C01FA2-0BD4-F37F-D69D-35D5654DD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EC97FA-6CB5-B9B6-45C7-643386DF6B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115580-7278-2027-1F70-F50D6F84E1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1FFDCEA-50D0-1D30-2EC6-F0ED167FF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7A87BD-89F0-38C1-7115-D597BF3BC4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A7BDF1-33C3-7670-407A-812C3915A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7623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C73C4-6E88-050E-D7F5-8CF93C546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A0BEED-C688-8D5B-53E0-A6F1DBE14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F66B12-B80F-EB4B-C81B-1B21453DE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2CBE7EA-D4F7-C0F4-E7F9-A4FA0136F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8266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E83E0D-2592-A24A-8DC1-9881DE4F0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6AFD3D2-EBAC-E3C3-37DB-CE943BF5C4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72E30-C997-9FA0-0E46-1BFD44501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9926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F38A6-89B5-04D0-E28A-22250F886D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74CB0-5142-710F-5E29-2E5FCF9B77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701EB4-EA8B-F386-074C-F9F1907CCE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EB8037-5BFA-488B-88C8-EE58C12DEE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23BACF-608C-BD9E-DF01-B92C92887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CEC9F6-C588-2596-83B9-307E717C4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1216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A7885-A3BE-F896-F074-A3C66A901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5BDFF4-C8D9-3E06-5A19-FE82C8800D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B0B8D7-958F-ED6F-E9B3-760990F9BC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180570-66B9-17BC-DA60-2A504F1402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CC3248-47B8-59A5-2297-1ED365D43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33B04F-2331-A1B8-2DD6-1B096765D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8116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8A112E-762D-BD9F-842A-DC21C7897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D83D3F-E5AE-D4F6-6F34-BCB40F3625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A25F1D-9E3E-5643-B6F2-00D491404B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12D57-C13C-4FDC-8DC7-A377F5ED127D}" type="datetimeFigureOut">
              <a:rPr lang="fr-FR" smtClean="0"/>
              <a:t>22/01/2023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49260-46CA-7E92-0820-AE157D46B5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32ED40-215B-43E4-A7A2-0A36D84F5B2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0FBB5A-0B97-4ADD-869A-C950AFFAF0D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3792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>
            <a:extLst>
              <a:ext uri="{FF2B5EF4-FFF2-40B4-BE49-F238E27FC236}">
                <a16:creationId xmlns:a16="http://schemas.microsoft.com/office/drawing/2014/main" id="{EA2CED8F-1CE1-993C-973A-80FE5811820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516095" y="481953"/>
          <a:ext cx="6492733" cy="59681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ism 9" r:id="rId2" imgW="7328762" imgH="6737402" progId="Prism9.Document">
                  <p:embed/>
                </p:oleObj>
              </mc:Choice>
              <mc:Fallback>
                <p:oleObj name="Prism 9" r:id="rId2" imgW="7328762" imgH="6737402" progId="Prism9.Document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EA2CED8F-1CE1-993C-973A-80FE5811820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16095" y="481953"/>
                        <a:ext cx="6492733" cy="59681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D0ED6F7-D400-AEF4-1F8E-73E7D94877DF}"/>
              </a:ext>
            </a:extLst>
          </p:cNvPr>
          <p:cNvSpPr txBox="1"/>
          <p:nvPr/>
        </p:nvSpPr>
        <p:spPr>
          <a:xfrm>
            <a:off x="206058" y="6296260"/>
            <a:ext cx="160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Suppl. Fig. 3. </a:t>
            </a:r>
            <a:endParaRPr lang="fr-FR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843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9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Holmes, Gregory L</dc:creator>
  <cp:lastModifiedBy>Holmes, Gregory L</cp:lastModifiedBy>
  <cp:revision>1</cp:revision>
  <dcterms:created xsi:type="dcterms:W3CDTF">2023-01-22T02:57:33Z</dcterms:created>
  <dcterms:modified xsi:type="dcterms:W3CDTF">2023-01-23T01:41:27Z</dcterms:modified>
</cp:coreProperties>
</file>