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65" r:id="rId4"/>
    <p:sldId id="266" r:id="rId5"/>
    <p:sldId id="267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29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637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519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759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8665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410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8760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798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036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7103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702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089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77D8B-D9BF-45B3-9753-E68E8F24C861}" type="datetimeFigureOut">
              <a:rPr lang="es-ES" smtClean="0"/>
              <a:t>07/07/2023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DDF8B-116D-4F77-93FD-2C477694E21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5452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508249" y="394239"/>
            <a:ext cx="983795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62" b="1" dirty="0"/>
              <a:t>Figure 2F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4841536" y="129150"/>
            <a:ext cx="126348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/>
              <a:t>FIGURE 2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4962843" y="4597193"/>
            <a:ext cx="126348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/>
              <a:t>FIGURE 7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681981" y="4866866"/>
            <a:ext cx="990207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62" b="1" dirty="0"/>
              <a:t>Figure 7E</a:t>
            </a:r>
          </a:p>
        </p:txBody>
      </p:sp>
      <p:pic>
        <p:nvPicPr>
          <p:cNvPr id="28" name="Imagen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31" y="868812"/>
            <a:ext cx="2962913" cy="2030144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114" y="868812"/>
            <a:ext cx="3084843" cy="1877731"/>
          </a:xfrm>
          <a:prstGeom prst="rect">
            <a:avLst/>
          </a:prstGeom>
        </p:spPr>
      </p:pic>
      <p:pic>
        <p:nvPicPr>
          <p:cNvPr id="60" name="Imagen 5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3644" y="2771736"/>
            <a:ext cx="3298222" cy="1432684"/>
          </a:xfrm>
          <a:prstGeom prst="rect">
            <a:avLst/>
          </a:prstGeom>
        </p:spPr>
      </p:pic>
      <p:pic>
        <p:nvPicPr>
          <p:cNvPr id="77" name="Imagen 7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550" y="5214975"/>
            <a:ext cx="2621507" cy="1725318"/>
          </a:xfrm>
          <a:prstGeom prst="rect">
            <a:avLst/>
          </a:prstGeom>
        </p:spPr>
      </p:pic>
      <p:pic>
        <p:nvPicPr>
          <p:cNvPr id="91" name="Imagen 9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550" y="7182885"/>
            <a:ext cx="2560542" cy="1707028"/>
          </a:xfrm>
          <a:prstGeom prst="rect">
            <a:avLst/>
          </a:prstGeom>
        </p:spPr>
      </p:pic>
      <p:pic>
        <p:nvPicPr>
          <p:cNvPr id="105" name="Imagen 10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9649" y="5214975"/>
            <a:ext cx="2377646" cy="1609483"/>
          </a:xfrm>
          <a:prstGeom prst="rect">
            <a:avLst/>
          </a:prstGeom>
        </p:spPr>
      </p:pic>
      <p:pic>
        <p:nvPicPr>
          <p:cNvPr id="117" name="Imagen 1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09649" y="7059430"/>
            <a:ext cx="2316681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635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08248" y="394239"/>
            <a:ext cx="1015856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62" b="1" dirty="0"/>
              <a:t>Figure 8A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4841536" y="129150"/>
            <a:ext cx="126348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/>
              <a:t>FIGURE 8</a:t>
            </a:r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86" y="1128130"/>
            <a:ext cx="5553937" cy="1621677"/>
          </a:xfrm>
          <a:prstGeom prst="rect">
            <a:avLst/>
          </a:prstGeom>
        </p:spPr>
      </p:pic>
      <p:pic>
        <p:nvPicPr>
          <p:cNvPr id="50" name="Imagen 4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218" y="3135589"/>
            <a:ext cx="2402032" cy="1396105"/>
          </a:xfrm>
          <a:prstGeom prst="rect">
            <a:avLst/>
          </a:prstGeom>
        </p:spPr>
      </p:pic>
      <p:pic>
        <p:nvPicPr>
          <p:cNvPr id="67" name="Imagen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8054" y="3065478"/>
            <a:ext cx="2822693" cy="1536325"/>
          </a:xfrm>
          <a:prstGeom prst="rect">
            <a:avLst/>
          </a:prstGeom>
        </p:spPr>
      </p:pic>
      <p:pic>
        <p:nvPicPr>
          <p:cNvPr id="78" name="Imagen 7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218" y="5176099"/>
            <a:ext cx="2499577" cy="1109568"/>
          </a:xfrm>
          <a:prstGeom prst="rect">
            <a:avLst/>
          </a:prstGeom>
        </p:spPr>
      </p:pic>
      <p:pic>
        <p:nvPicPr>
          <p:cNvPr id="93" name="Imagen 9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3998" y="4881176"/>
            <a:ext cx="2591025" cy="1505843"/>
          </a:xfrm>
          <a:prstGeom prst="rect">
            <a:avLst/>
          </a:prstGeom>
        </p:spPr>
      </p:pic>
      <p:pic>
        <p:nvPicPr>
          <p:cNvPr id="108" name="Imagen 10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0845" y="6910671"/>
            <a:ext cx="2420322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442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4841536" y="129150"/>
            <a:ext cx="1263487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/>
              <a:t>FIGURE 8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08248" y="394239"/>
            <a:ext cx="1020664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62" b="1" dirty="0"/>
              <a:t>Figure 8D</a:t>
            </a:r>
          </a:p>
        </p:txBody>
      </p:sp>
      <p:pic>
        <p:nvPicPr>
          <p:cNvPr id="25" name="Imagen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13" y="1075085"/>
            <a:ext cx="2786113" cy="1505843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5052" y="1075085"/>
            <a:ext cx="2712955" cy="2036240"/>
          </a:xfrm>
          <a:prstGeom prst="rect">
            <a:avLst/>
          </a:prstGeom>
        </p:spPr>
      </p:pic>
      <p:pic>
        <p:nvPicPr>
          <p:cNvPr id="63" name="Imagen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413" y="3270970"/>
            <a:ext cx="2755631" cy="1963082"/>
          </a:xfrm>
          <a:prstGeom prst="rect">
            <a:avLst/>
          </a:prstGeom>
        </p:spPr>
      </p:pic>
      <p:pic>
        <p:nvPicPr>
          <p:cNvPr id="80" name="Imagen 7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6015" y="3624064"/>
            <a:ext cx="2182557" cy="142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874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2B9EE8C4-BE03-095A-C303-BE0DB45582FF}"/>
              </a:ext>
            </a:extLst>
          </p:cNvPr>
          <p:cNvSpPr txBox="1"/>
          <p:nvPr/>
        </p:nvSpPr>
        <p:spPr>
          <a:xfrm>
            <a:off x="605301" y="5263861"/>
            <a:ext cx="1234825" cy="3196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477" b="1" dirty="0"/>
              <a:t>FIBROBLASTS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3308735" y="94843"/>
            <a:ext cx="3285515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 err="1"/>
              <a:t>Supplementary</a:t>
            </a:r>
            <a:r>
              <a:rPr lang="es-ES" sz="2215" b="1" u="sng" dirty="0"/>
              <a:t> FIGURE 1B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F67967B-3A2B-0228-4758-BD16333E7B8B}"/>
              </a:ext>
            </a:extLst>
          </p:cNvPr>
          <p:cNvSpPr txBox="1"/>
          <p:nvPr/>
        </p:nvSpPr>
        <p:spPr>
          <a:xfrm>
            <a:off x="768458" y="485180"/>
            <a:ext cx="1664879" cy="3196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s-ES" sz="1477" b="1" dirty="0"/>
              <a:t>CARDIOMYOCYTES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854" y="1118456"/>
            <a:ext cx="2658086" cy="1993565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8735" y="1427938"/>
            <a:ext cx="3267739" cy="1572904"/>
          </a:xfrm>
          <a:prstGeom prst="rect">
            <a:avLst/>
          </a:prstGeom>
        </p:spPr>
      </p:pic>
      <p:pic>
        <p:nvPicPr>
          <p:cNvPr id="49" name="Imagen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260" y="3266363"/>
            <a:ext cx="3487214" cy="1487553"/>
          </a:xfrm>
          <a:prstGeom prst="rect">
            <a:avLst/>
          </a:prstGeom>
        </p:spPr>
      </p:pic>
      <p:pic>
        <p:nvPicPr>
          <p:cNvPr id="78" name="Imagen 7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0126" y="5739166"/>
            <a:ext cx="3346994" cy="302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312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3047683" y="249088"/>
            <a:ext cx="3264676" cy="433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215" b="1" u="sng" dirty="0" err="1"/>
              <a:t>Supplementary</a:t>
            </a:r>
            <a:r>
              <a:rPr lang="es-ES" sz="2215" b="1" u="sng" dirty="0"/>
              <a:t> FIGURE 3E</a:t>
            </a:r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75" y="1251139"/>
            <a:ext cx="3462828" cy="1926503"/>
          </a:xfrm>
          <a:prstGeom prst="rect">
            <a:avLst/>
          </a:prstGeom>
        </p:spPr>
      </p:pic>
      <p:pic>
        <p:nvPicPr>
          <p:cNvPr id="35" name="Imagen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879" y="1498048"/>
            <a:ext cx="2493480" cy="1432684"/>
          </a:xfrm>
          <a:prstGeom prst="rect">
            <a:avLst/>
          </a:prstGeom>
        </p:spPr>
      </p:pic>
      <p:pic>
        <p:nvPicPr>
          <p:cNvPr id="48" name="Imagen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831" y="3993406"/>
            <a:ext cx="3603048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37536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24</Words>
  <Application>Microsoft Office PowerPoint</Application>
  <PresentationFormat>Presentación en pantalla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Saura Redondo Marta</dc:creator>
  <cp:lastModifiedBy>UAH</cp:lastModifiedBy>
  <cp:revision>10</cp:revision>
  <dcterms:created xsi:type="dcterms:W3CDTF">2023-06-05T08:54:06Z</dcterms:created>
  <dcterms:modified xsi:type="dcterms:W3CDTF">2023-07-07T10:40:50Z</dcterms:modified>
</cp:coreProperties>
</file>