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753" r:id="rId2"/>
  </p:sldIdLst>
  <p:sldSz cx="6858000" cy="9144000" type="screen4x3"/>
  <p:notesSz cx="6802438" cy="99345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福澤 翔太" initials="福澤" lastIdx="3" clrIdx="0">
    <p:extLst>
      <p:ext uri="{19B8F6BF-5375-455C-9EA6-DF929625EA0E}">
        <p15:presenceInfo xmlns:p15="http://schemas.microsoft.com/office/powerpoint/2012/main" userId="03e008354a91a4c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21" autoAdjust="0"/>
    <p:restoredTop sz="96633" autoAdjust="0"/>
  </p:normalViewPr>
  <p:slideViewPr>
    <p:cSldViewPr snapToGrid="0" showGuides="1">
      <p:cViewPr varScale="1">
        <p:scale>
          <a:sx n="70" d="100"/>
          <a:sy n="70" d="100"/>
        </p:scale>
        <p:origin x="1602" y="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福澤 翔太" userId="03e008354a91a4c7" providerId="LiveId" clId="{3FE02586-DB3C-4295-A195-0A295A0F5DD8}"/>
    <pc:docChg chg="delSld">
      <pc:chgData name="福澤 翔太" userId="03e008354a91a4c7" providerId="LiveId" clId="{3FE02586-DB3C-4295-A195-0A295A0F5DD8}" dt="2023-04-07T11:16:52.707" v="7" actId="47"/>
      <pc:docMkLst>
        <pc:docMk/>
      </pc:docMkLst>
      <pc:sldChg chg="del">
        <pc:chgData name="福澤 翔太" userId="03e008354a91a4c7" providerId="LiveId" clId="{3FE02586-DB3C-4295-A195-0A295A0F5DD8}" dt="2023-04-07T11:16:47.242" v="0" actId="47"/>
        <pc:sldMkLst>
          <pc:docMk/>
          <pc:sldMk cId="4115717429" sldId="703"/>
        </pc:sldMkLst>
      </pc:sldChg>
      <pc:sldChg chg="del">
        <pc:chgData name="福澤 翔太" userId="03e008354a91a4c7" providerId="LiveId" clId="{3FE02586-DB3C-4295-A195-0A295A0F5DD8}" dt="2023-04-07T11:16:49.662" v="4" actId="47"/>
        <pc:sldMkLst>
          <pc:docMk/>
          <pc:sldMk cId="1520516193" sldId="705"/>
        </pc:sldMkLst>
      </pc:sldChg>
      <pc:sldChg chg="del">
        <pc:chgData name="福澤 翔太" userId="03e008354a91a4c7" providerId="LiveId" clId="{3FE02586-DB3C-4295-A195-0A295A0F5DD8}" dt="2023-04-07T11:16:49.077" v="3" actId="47"/>
        <pc:sldMkLst>
          <pc:docMk/>
          <pc:sldMk cId="943803117" sldId="717"/>
        </pc:sldMkLst>
      </pc:sldChg>
      <pc:sldChg chg="del">
        <pc:chgData name="福澤 翔太" userId="03e008354a91a4c7" providerId="LiveId" clId="{3FE02586-DB3C-4295-A195-0A295A0F5DD8}" dt="2023-04-07T11:16:52.707" v="7" actId="47"/>
        <pc:sldMkLst>
          <pc:docMk/>
          <pc:sldMk cId="1249953741" sldId="721"/>
        </pc:sldMkLst>
      </pc:sldChg>
      <pc:sldChg chg="del">
        <pc:chgData name="福澤 翔太" userId="03e008354a91a4c7" providerId="LiveId" clId="{3FE02586-DB3C-4295-A195-0A295A0F5DD8}" dt="2023-04-07T11:16:47.882" v="1" actId="47"/>
        <pc:sldMkLst>
          <pc:docMk/>
          <pc:sldMk cId="4079380700" sldId="751"/>
        </pc:sldMkLst>
      </pc:sldChg>
      <pc:sldChg chg="del">
        <pc:chgData name="福澤 翔太" userId="03e008354a91a4c7" providerId="LiveId" clId="{3FE02586-DB3C-4295-A195-0A295A0F5DD8}" dt="2023-04-07T11:16:51.295" v="6" actId="47"/>
        <pc:sldMkLst>
          <pc:docMk/>
          <pc:sldMk cId="802354017" sldId="758"/>
        </pc:sldMkLst>
      </pc:sldChg>
      <pc:sldChg chg="del">
        <pc:chgData name="福澤 翔太" userId="03e008354a91a4c7" providerId="LiveId" clId="{3FE02586-DB3C-4295-A195-0A295A0F5DD8}" dt="2023-04-07T11:16:48.424" v="2" actId="47"/>
        <pc:sldMkLst>
          <pc:docMk/>
          <pc:sldMk cId="4046922852" sldId="759"/>
        </pc:sldMkLst>
      </pc:sldChg>
      <pc:sldChg chg="del">
        <pc:chgData name="福澤 翔太" userId="03e008354a91a4c7" providerId="LiveId" clId="{3FE02586-DB3C-4295-A195-0A295A0F5DD8}" dt="2023-04-07T11:16:50.413" v="5" actId="47"/>
        <pc:sldMkLst>
          <pc:docMk/>
          <pc:sldMk cId="1276801084" sldId="760"/>
        </pc:sldMkLst>
      </pc:sldChg>
      <pc:sldMasterChg chg="delSldLayout">
        <pc:chgData name="福澤 翔太" userId="03e008354a91a4c7" providerId="LiveId" clId="{3FE02586-DB3C-4295-A195-0A295A0F5DD8}" dt="2023-04-07T11:16:49.662" v="4" actId="47"/>
        <pc:sldMasterMkLst>
          <pc:docMk/>
          <pc:sldMasterMk cId="3888526911" sldId="2147483648"/>
        </pc:sldMasterMkLst>
        <pc:sldLayoutChg chg="del">
          <pc:chgData name="福澤 翔太" userId="03e008354a91a4c7" providerId="LiveId" clId="{3FE02586-DB3C-4295-A195-0A295A0F5DD8}" dt="2023-04-07T11:16:49.662" v="4" actId="47"/>
          <pc:sldLayoutMkLst>
            <pc:docMk/>
            <pc:sldMasterMk cId="3888526911" sldId="2147483648"/>
            <pc:sldLayoutMk cId="3813380128" sldId="214748366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7723" cy="496729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3141" y="1"/>
            <a:ext cx="2947723" cy="496729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B7EFF248-DBFB-405B-9857-C6D6684FB34B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5013" y="744538"/>
            <a:ext cx="2792412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4" y="4718924"/>
            <a:ext cx="5441950" cy="4470559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36123"/>
            <a:ext cx="2947723" cy="496729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3141" y="9436123"/>
            <a:ext cx="2947723" cy="496729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25FEC0F-75A4-447B-8C5C-C8ABB65933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812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005013" y="744538"/>
            <a:ext cx="2792412" cy="37258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ja-JP" altLang="en-US" dirty="0">
                <a:latin typeface="+mn-ea"/>
                <a:cs typeface="Times New Roman" panose="02020603050405020304" pitchFamily="18" charset="0"/>
              </a:rPr>
              <a:t>対象株において</a:t>
            </a:r>
            <a:r>
              <a:rPr lang="ja-JP" altLang="ja-JP" dirty="0">
                <a:latin typeface="+mn-ea"/>
                <a:cs typeface="Times New Roman" panose="02020603050405020304" pitchFamily="18" charset="0"/>
              </a:rPr>
              <a:t>クラスター</a:t>
            </a:r>
            <a:r>
              <a:rPr lang="en-US" altLang="ja-JP" dirty="0">
                <a:latin typeface="+mn-ea"/>
                <a:cs typeface="Times New Roman" panose="02020603050405020304" pitchFamily="18" charset="0"/>
              </a:rPr>
              <a:t>(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Ⅷ</a:t>
            </a:r>
            <a:r>
              <a:rPr lang="ja-JP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Ⅴ</a:t>
            </a:r>
            <a:r>
              <a:rPr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Ⅰ</a:t>
            </a:r>
            <a:r>
              <a:rPr lang="en-US" altLang="ja-JP" dirty="0">
                <a:latin typeface="+mn-ea"/>
                <a:cs typeface="Times New Roman" panose="02020603050405020304" pitchFamily="18" charset="0"/>
              </a:rPr>
              <a:t>)</a:t>
            </a:r>
            <a:r>
              <a:rPr lang="ja-JP" altLang="en-US" dirty="0">
                <a:latin typeface="+mn-ea"/>
                <a:cs typeface="Times New Roman" panose="02020603050405020304" pitchFamily="18" charset="0"/>
              </a:rPr>
              <a:t>が多く分離された</a:t>
            </a:r>
            <a:endParaRPr lang="en-US" altLang="ja-JP" dirty="0">
              <a:latin typeface="+mn-ea"/>
              <a:cs typeface="Times New Roman" panose="02020603050405020304" pitchFamily="18" charset="0"/>
            </a:endParaRPr>
          </a:p>
          <a:p>
            <a:pPr defTabSz="914305">
              <a:defRPr/>
            </a:pPr>
            <a:r>
              <a:rPr lang="en-US" altLang="ja-JP" i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hsp60</a:t>
            </a:r>
            <a:r>
              <a:rPr lang="ja-JP" altLang="en-US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部分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塩基配列に基づくクラスター分類ごとの</a:t>
            </a:r>
            <a:r>
              <a:rPr lang="en-US" altLang="ja-JP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CST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耐性株割合を調べた結果、</a:t>
            </a:r>
            <a:r>
              <a:rPr lang="en-US" altLang="ja-JP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Ⅵ</a:t>
            </a:r>
            <a:r>
              <a:rPr lang="ja-JP" altLang="ja-JP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en-US" altLang="ja-JP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Ⅷ</a:t>
            </a:r>
            <a:r>
              <a:rPr lang="ja-JP" altLang="en-US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r>
              <a:rPr lang="en-US" altLang="ja-JP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ⅩⅢ</a:t>
            </a:r>
            <a:r>
              <a:rPr lang="ja-JP" altLang="en-US" dirty="0">
                <a:latin typeface="+mn-ea"/>
                <a:cs typeface="Times New Roman" panose="02020603050405020304" pitchFamily="18" charset="0"/>
              </a:rPr>
              <a:t>は</a:t>
            </a:r>
            <a:r>
              <a:rPr lang="ja-JP" altLang="en-US" dirty="0"/>
              <a:t>全て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CST</a:t>
            </a:r>
            <a:r>
              <a:rPr lang="ja-JP" altLang="en-US" dirty="0"/>
              <a:t>感性株であり、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Ⅱ</a:t>
            </a:r>
            <a:r>
              <a:rPr lang="ja-JP" altLang="en-US" dirty="0"/>
              <a:t>と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Ⅳ</a:t>
            </a:r>
            <a:r>
              <a:rPr lang="ja-JP" altLang="en-US" dirty="0"/>
              <a:t>に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CST</a:t>
            </a:r>
            <a:r>
              <a:rPr lang="ja-JP" altLang="en-US" dirty="0"/>
              <a:t>耐性株に集積していることが分かった。</a:t>
            </a:r>
            <a:endParaRPr lang="en-US" altLang="ja-JP" dirty="0"/>
          </a:p>
          <a:p>
            <a:pPr defTabSz="914305">
              <a:defRPr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PAP test</a:t>
            </a:r>
            <a:r>
              <a:rPr lang="ja-JP" altLang="en-US" dirty="0"/>
              <a:t>の結果、全ての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CST</a:t>
            </a:r>
            <a:r>
              <a:rPr lang="ja-JP" altLang="en-US" dirty="0"/>
              <a:t>耐性株で</a:t>
            </a:r>
            <a:r>
              <a:rPr lang="en-US" altLang="ja-JP" b="1" dirty="0"/>
              <a:t> 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heteroresistance</a:t>
            </a:r>
            <a:r>
              <a:rPr lang="ja-JP" altLang="en-US" dirty="0"/>
              <a:t>の表現系が確認された</a:t>
            </a:r>
            <a:r>
              <a:rPr lang="ja-JP" altLang="en-US" kern="100" dirty="0">
                <a:latin typeface="+mn-ea"/>
                <a:cs typeface="Times New Roman" panose="02020603050405020304" pitchFamily="18" charset="0"/>
              </a:rPr>
              <a:t>。</a:t>
            </a:r>
            <a:endParaRPr lang="en-US" altLang="ja-JP" dirty="0"/>
          </a:p>
          <a:p>
            <a:pPr defTabSz="914305">
              <a:defRPr/>
            </a:pPr>
            <a:endParaRPr lang="en-US" altLang="ja-JP" dirty="0"/>
          </a:p>
          <a:p>
            <a:pPr algn="l"/>
            <a:endParaRPr lang="ja-JP" altLang="en-US" dirty="0">
              <a:latin typeface="+mn-ea"/>
            </a:endParaRPr>
          </a:p>
          <a:p>
            <a:pPr fontAlgn="base"/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5FEC0F-75A4-447B-8C5C-C8ABB659334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625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40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981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2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33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43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654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15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762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0560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82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97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B49C-6143-4AA7-8A81-8E3EF7512B40}" type="datetimeFigureOut">
              <a:rPr kumimoji="1" lang="ja-JP" altLang="en-US" smtClean="0"/>
              <a:t>2023/4/7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D35B8-9319-46D7-ABC2-3BEF2C63D9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526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6251728-9ABC-E957-B0EB-0B5D1FF68271}"/>
              </a:ext>
            </a:extLst>
          </p:cNvPr>
          <p:cNvSpPr txBox="1"/>
          <p:nvPr/>
        </p:nvSpPr>
        <p:spPr>
          <a:xfrm>
            <a:off x="-19674" y="-9282"/>
            <a:ext cx="7502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FC3B8EA-C837-AEE8-904E-8E2544B86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52" y="0"/>
            <a:ext cx="4171397" cy="2683494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D424E4-8B1F-33A6-94D6-14E2D77A92FA}"/>
              </a:ext>
            </a:extLst>
          </p:cNvPr>
          <p:cNvSpPr txBox="1"/>
          <p:nvPr/>
        </p:nvSpPr>
        <p:spPr>
          <a:xfrm>
            <a:off x="575234" y="-36512"/>
            <a:ext cx="2614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ja-JP" altLang="en-US" sz="12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91740128-E46C-654C-8262-D32C9001F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80" y="2525434"/>
            <a:ext cx="5589240" cy="6618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896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33432</TotalTime>
  <Words>85</Words>
  <Application>Microsoft Office PowerPoint</Application>
  <PresentationFormat>画面に合わせる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福澤 翔太</dc:creator>
  <cp:lastModifiedBy>福澤 翔太</cp:lastModifiedBy>
  <cp:revision>1251</cp:revision>
  <cp:lastPrinted>2022-10-07T09:11:00Z</cp:lastPrinted>
  <dcterms:created xsi:type="dcterms:W3CDTF">2020-06-04T10:46:37Z</dcterms:created>
  <dcterms:modified xsi:type="dcterms:W3CDTF">2023-04-07T11:16:58Z</dcterms:modified>
</cp:coreProperties>
</file>