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3" r:id="rId5"/>
  </p:sldMasterIdLst>
  <p:notesMasterIdLst>
    <p:notesMasterId r:id="rId7"/>
  </p:notesMasterIdLst>
  <p:sldIdLst>
    <p:sldId id="59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ABAB"/>
    <a:srgbClr val="5380C9"/>
    <a:srgbClr val="D66B00"/>
    <a:srgbClr val="CC6600"/>
    <a:srgbClr val="FFCC00"/>
    <a:srgbClr val="FFE33C"/>
    <a:srgbClr val="E67D00"/>
    <a:srgbClr val="FFFFFF"/>
    <a:srgbClr val="3259B6"/>
    <a:srgbClr val="6188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46" autoAdjust="0"/>
    <p:restoredTop sz="89844" autoAdjust="0"/>
  </p:normalViewPr>
  <p:slideViewPr>
    <p:cSldViewPr snapToGrid="0">
      <p:cViewPr varScale="1">
        <p:scale>
          <a:sx n="51" d="100"/>
          <a:sy n="51" d="100"/>
        </p:scale>
        <p:origin x="117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hetsuriani, Nino (CDC/DDPHSIS/CGH/GID)" userId="f9cc25c0-4408-487a-8768-4c322795c9c2" providerId="ADAL" clId="{902F42B3-BC1B-4868-A2C1-606835841627}"/>
    <pc:docChg chg="modSld">
      <pc:chgData name="Khetsuriani, Nino (CDC/DDPHSIS/CGH/GID)" userId="f9cc25c0-4408-487a-8768-4c322795c9c2" providerId="ADAL" clId="{902F42B3-BC1B-4868-A2C1-606835841627}" dt="2021-07-09T16:42:06.078" v="3" actId="6549"/>
      <pc:docMkLst>
        <pc:docMk/>
      </pc:docMkLst>
      <pc:sldChg chg="modNotesTx">
        <pc:chgData name="Khetsuriani, Nino (CDC/DDPHSIS/CGH/GID)" userId="f9cc25c0-4408-487a-8768-4c322795c9c2" providerId="ADAL" clId="{902F42B3-BC1B-4868-A2C1-606835841627}" dt="2021-07-09T16:42:06.078" v="3" actId="6549"/>
        <pc:sldMkLst>
          <pc:docMk/>
          <pc:sldMk cId="3053440370" sldId="598"/>
        </pc:sldMkLst>
      </pc:sldChg>
    </pc:docChg>
  </pc:docChgLst>
  <pc:docChgLst>
    <pc:chgData name="Khetsuriani, Nino (CDC/DDPHSIS/CGH/GID)" userId="f9cc25c0-4408-487a-8768-4c322795c9c2" providerId="ADAL" clId="{DF1E86B5-7BD4-46EF-ABEC-8A9502619F9E}"/>
    <pc:docChg chg="undo custSel addSld delSld modSld">
      <pc:chgData name="Khetsuriani, Nino (CDC/DDPHSIS/CGH/GID)" userId="f9cc25c0-4408-487a-8768-4c322795c9c2" providerId="ADAL" clId="{DF1E86B5-7BD4-46EF-ABEC-8A9502619F9E}" dt="2021-07-07T20:09:46.026" v="6" actId="47"/>
      <pc:docMkLst>
        <pc:docMk/>
      </pc:docMkLst>
      <pc:sldChg chg="del">
        <pc:chgData name="Khetsuriani, Nino (CDC/DDPHSIS/CGH/GID)" userId="f9cc25c0-4408-487a-8768-4c322795c9c2" providerId="ADAL" clId="{DF1E86B5-7BD4-46EF-ABEC-8A9502619F9E}" dt="2021-07-07T20:09:46.026" v="6" actId="47"/>
        <pc:sldMkLst>
          <pc:docMk/>
          <pc:sldMk cId="3952789667" sldId="265"/>
        </pc:sldMkLst>
      </pc:sldChg>
      <pc:sldChg chg="del">
        <pc:chgData name="Khetsuriani, Nino (CDC/DDPHSIS/CGH/GID)" userId="f9cc25c0-4408-487a-8768-4c322795c9c2" providerId="ADAL" clId="{DF1E86B5-7BD4-46EF-ABEC-8A9502619F9E}" dt="2021-07-07T20:09:41.046" v="4" actId="47"/>
        <pc:sldMkLst>
          <pc:docMk/>
          <pc:sldMk cId="1559843724" sldId="468"/>
        </pc:sldMkLst>
      </pc:sldChg>
      <pc:sldChg chg="del">
        <pc:chgData name="Khetsuriani, Nino (CDC/DDPHSIS/CGH/GID)" userId="f9cc25c0-4408-487a-8768-4c322795c9c2" providerId="ADAL" clId="{DF1E86B5-7BD4-46EF-ABEC-8A9502619F9E}" dt="2021-07-07T20:09:46.026" v="6" actId="47"/>
        <pc:sldMkLst>
          <pc:docMk/>
          <pc:sldMk cId="24218709" sldId="492"/>
        </pc:sldMkLst>
      </pc:sldChg>
      <pc:sldChg chg="del">
        <pc:chgData name="Khetsuriani, Nino (CDC/DDPHSIS/CGH/GID)" userId="f9cc25c0-4408-487a-8768-4c322795c9c2" providerId="ADAL" clId="{DF1E86B5-7BD4-46EF-ABEC-8A9502619F9E}" dt="2021-07-07T20:09:46.026" v="6" actId="47"/>
        <pc:sldMkLst>
          <pc:docMk/>
          <pc:sldMk cId="252959729" sldId="501"/>
        </pc:sldMkLst>
      </pc:sldChg>
      <pc:sldChg chg="del">
        <pc:chgData name="Khetsuriani, Nino (CDC/DDPHSIS/CGH/GID)" userId="f9cc25c0-4408-487a-8768-4c322795c9c2" providerId="ADAL" clId="{DF1E86B5-7BD4-46EF-ABEC-8A9502619F9E}" dt="2021-07-07T20:09:46.026" v="6" actId="47"/>
        <pc:sldMkLst>
          <pc:docMk/>
          <pc:sldMk cId="3514028488" sldId="571"/>
        </pc:sldMkLst>
      </pc:sldChg>
      <pc:sldChg chg="del">
        <pc:chgData name="Khetsuriani, Nino (CDC/DDPHSIS/CGH/GID)" userId="f9cc25c0-4408-487a-8768-4c322795c9c2" providerId="ADAL" clId="{DF1E86B5-7BD4-46EF-ABEC-8A9502619F9E}" dt="2021-07-07T20:09:46.026" v="6" actId="47"/>
        <pc:sldMkLst>
          <pc:docMk/>
          <pc:sldMk cId="3196791832" sldId="594"/>
        </pc:sldMkLst>
      </pc:sldChg>
      <pc:sldChg chg="add del modNotesTx">
        <pc:chgData name="Khetsuriani, Nino (CDC/DDPHSIS/CGH/GID)" userId="f9cc25c0-4408-487a-8768-4c322795c9c2" providerId="ADAL" clId="{DF1E86B5-7BD4-46EF-ABEC-8A9502619F9E}" dt="2021-07-07T20:09:38.996" v="3" actId="47"/>
        <pc:sldMkLst>
          <pc:docMk/>
          <pc:sldMk cId="3053440370" sldId="598"/>
        </pc:sldMkLst>
      </pc:sldChg>
      <pc:sldChg chg="del">
        <pc:chgData name="Khetsuriani, Nino (CDC/DDPHSIS/CGH/GID)" userId="f9cc25c0-4408-487a-8768-4c322795c9c2" providerId="ADAL" clId="{DF1E86B5-7BD4-46EF-ABEC-8A9502619F9E}" dt="2021-07-07T20:09:46.026" v="6" actId="47"/>
        <pc:sldMkLst>
          <pc:docMk/>
          <pc:sldMk cId="320949749" sldId="639"/>
        </pc:sldMkLst>
      </pc:sldChg>
      <pc:sldChg chg="del">
        <pc:chgData name="Khetsuriani, Nino (CDC/DDPHSIS/CGH/GID)" userId="f9cc25c0-4408-487a-8768-4c322795c9c2" providerId="ADAL" clId="{DF1E86B5-7BD4-46EF-ABEC-8A9502619F9E}" dt="2021-07-07T20:09:46.026" v="6" actId="47"/>
        <pc:sldMkLst>
          <pc:docMk/>
          <pc:sldMk cId="3651895941" sldId="649"/>
        </pc:sldMkLst>
      </pc:sldChg>
      <pc:sldChg chg="del">
        <pc:chgData name="Khetsuriani, Nino (CDC/DDPHSIS/CGH/GID)" userId="f9cc25c0-4408-487a-8768-4c322795c9c2" providerId="ADAL" clId="{DF1E86B5-7BD4-46EF-ABEC-8A9502619F9E}" dt="2021-07-07T20:09:46.026" v="6" actId="47"/>
        <pc:sldMkLst>
          <pc:docMk/>
          <pc:sldMk cId="1911201269" sldId="650"/>
        </pc:sldMkLst>
      </pc:sldChg>
      <pc:sldChg chg="del">
        <pc:chgData name="Khetsuriani, Nino (CDC/DDPHSIS/CGH/GID)" userId="f9cc25c0-4408-487a-8768-4c322795c9c2" providerId="ADAL" clId="{DF1E86B5-7BD4-46EF-ABEC-8A9502619F9E}" dt="2021-07-07T20:09:41.778" v="5" actId="47"/>
        <pc:sldMkLst>
          <pc:docMk/>
          <pc:sldMk cId="3178814430" sldId="651"/>
        </pc:sldMkLst>
      </pc:sldChg>
      <pc:sldChg chg="del">
        <pc:chgData name="Khetsuriani, Nino (CDC/DDPHSIS/CGH/GID)" userId="f9cc25c0-4408-487a-8768-4c322795c9c2" providerId="ADAL" clId="{DF1E86B5-7BD4-46EF-ABEC-8A9502619F9E}" dt="2021-07-07T20:09:36.227" v="1" actId="47"/>
        <pc:sldMkLst>
          <pc:docMk/>
          <pc:sldMk cId="2763424245" sldId="653"/>
        </pc:sldMkLst>
      </pc:sldChg>
      <pc:sldChg chg="del">
        <pc:chgData name="Khetsuriani, Nino (CDC/DDPHSIS/CGH/GID)" userId="f9cc25c0-4408-487a-8768-4c322795c9c2" providerId="ADAL" clId="{DF1E86B5-7BD4-46EF-ABEC-8A9502619F9E}" dt="2021-07-07T20:09:46.026" v="6" actId="47"/>
        <pc:sldMkLst>
          <pc:docMk/>
          <pc:sldMk cId="3825306072" sldId="654"/>
        </pc:sldMkLst>
      </pc:sldChg>
      <pc:sldChg chg="del">
        <pc:chgData name="Khetsuriani, Nino (CDC/DDPHSIS/CGH/GID)" userId="f9cc25c0-4408-487a-8768-4c322795c9c2" providerId="ADAL" clId="{DF1E86B5-7BD4-46EF-ABEC-8A9502619F9E}" dt="2021-07-07T20:09:46.026" v="6" actId="47"/>
        <pc:sldMkLst>
          <pc:docMk/>
          <pc:sldMk cId="2637710896" sldId="656"/>
        </pc:sldMkLst>
      </pc:sldChg>
      <pc:sldChg chg="del">
        <pc:chgData name="Khetsuriani, Nino (CDC/DDPHSIS/CGH/GID)" userId="f9cc25c0-4408-487a-8768-4c322795c9c2" providerId="ADAL" clId="{DF1E86B5-7BD4-46EF-ABEC-8A9502619F9E}" dt="2021-07-07T20:09:46.026" v="6" actId="47"/>
        <pc:sldMkLst>
          <pc:docMk/>
          <pc:sldMk cId="3636095093" sldId="658"/>
        </pc:sldMkLst>
      </pc:sldChg>
      <pc:sldChg chg="del">
        <pc:chgData name="Khetsuriani, Nino (CDC/DDPHSIS/CGH/GID)" userId="f9cc25c0-4408-487a-8768-4c322795c9c2" providerId="ADAL" clId="{DF1E86B5-7BD4-46EF-ABEC-8A9502619F9E}" dt="2021-07-07T20:09:46.026" v="6" actId="47"/>
        <pc:sldMkLst>
          <pc:docMk/>
          <pc:sldMk cId="2854522071" sldId="661"/>
        </pc:sldMkLst>
      </pc:sldChg>
      <pc:sldChg chg="del">
        <pc:chgData name="Khetsuriani, Nino (CDC/DDPHSIS/CGH/GID)" userId="f9cc25c0-4408-487a-8768-4c322795c9c2" providerId="ADAL" clId="{DF1E86B5-7BD4-46EF-ABEC-8A9502619F9E}" dt="2021-07-07T20:09:46.026" v="6" actId="47"/>
        <pc:sldMkLst>
          <pc:docMk/>
          <pc:sldMk cId="2842913661" sldId="665"/>
        </pc:sldMkLst>
      </pc:sldChg>
      <pc:sldChg chg="del">
        <pc:chgData name="Khetsuriani, Nino (CDC/DDPHSIS/CGH/GID)" userId="f9cc25c0-4408-487a-8768-4c322795c9c2" providerId="ADAL" clId="{DF1E86B5-7BD4-46EF-ABEC-8A9502619F9E}" dt="2021-07-07T20:09:46.026" v="6" actId="47"/>
        <pc:sldMkLst>
          <pc:docMk/>
          <pc:sldMk cId="3048856432" sldId="666"/>
        </pc:sldMkLst>
      </pc:sldChg>
      <pc:sldChg chg="del">
        <pc:chgData name="Khetsuriani, Nino (CDC/DDPHSIS/CGH/GID)" userId="f9cc25c0-4408-487a-8768-4c322795c9c2" providerId="ADAL" clId="{DF1E86B5-7BD4-46EF-ABEC-8A9502619F9E}" dt="2021-07-07T20:09:46.026" v="6" actId="47"/>
        <pc:sldMkLst>
          <pc:docMk/>
          <pc:sldMk cId="3586751354" sldId="667"/>
        </pc:sldMkLst>
      </pc:sldChg>
      <pc:sldChg chg="del">
        <pc:chgData name="Khetsuriani, Nino (CDC/DDPHSIS/CGH/GID)" userId="f9cc25c0-4408-487a-8768-4c322795c9c2" providerId="ADAL" clId="{DF1E86B5-7BD4-46EF-ABEC-8A9502619F9E}" dt="2021-07-07T20:09:46.026" v="6" actId="47"/>
        <pc:sldMkLst>
          <pc:docMk/>
          <pc:sldMk cId="3408013588" sldId="668"/>
        </pc:sldMkLst>
      </pc:sldChg>
      <pc:sldChg chg="del">
        <pc:chgData name="Khetsuriani, Nino (CDC/DDPHSIS/CGH/GID)" userId="f9cc25c0-4408-487a-8768-4c322795c9c2" providerId="ADAL" clId="{DF1E86B5-7BD4-46EF-ABEC-8A9502619F9E}" dt="2021-07-07T20:09:46.026" v="6" actId="47"/>
        <pc:sldMkLst>
          <pc:docMk/>
          <pc:sldMk cId="366111081" sldId="670"/>
        </pc:sldMkLst>
      </pc:sldChg>
      <pc:sldMasterChg chg="delSldLayout">
        <pc:chgData name="Khetsuriani, Nino (CDC/DDPHSIS/CGH/GID)" userId="f9cc25c0-4408-487a-8768-4c322795c9c2" providerId="ADAL" clId="{DF1E86B5-7BD4-46EF-ABEC-8A9502619F9E}" dt="2021-07-07T20:09:46.026" v="6" actId="47"/>
        <pc:sldMasterMkLst>
          <pc:docMk/>
          <pc:sldMasterMk cId="1090146438" sldId="2147483648"/>
        </pc:sldMasterMkLst>
        <pc:sldLayoutChg chg="del">
          <pc:chgData name="Khetsuriani, Nino (CDC/DDPHSIS/CGH/GID)" userId="f9cc25c0-4408-487a-8768-4c322795c9c2" providerId="ADAL" clId="{DF1E86B5-7BD4-46EF-ABEC-8A9502619F9E}" dt="2021-07-07T20:09:46.026" v="6" actId="47"/>
          <pc:sldLayoutMkLst>
            <pc:docMk/>
            <pc:sldMasterMk cId="1090146438" sldId="2147483648"/>
            <pc:sldLayoutMk cId="1427037042" sldId="2147483660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dirty="0"/>
              <a:t>    Overall</a:t>
            </a:r>
            <a:r>
              <a:rPr lang="en-US" sz="1800" b="1" baseline="0" dirty="0"/>
              <a:t>                                    Born in 2006-2010                        Born in 2011-2015</a:t>
            </a:r>
            <a:endParaRPr lang="en-US" sz="1800" b="1" dirty="0"/>
          </a:p>
        </c:rich>
      </c:tx>
      <c:layout>
        <c:manualLayout>
          <c:xMode val="edge"/>
          <c:yMode val="edge"/>
          <c:x val="0.13407908250599113"/>
          <c:y val="3.086183785141791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9750656167979009E-2"/>
          <c:y val="0.10678438903187856"/>
          <c:w val="0.79524420860435929"/>
          <c:h val="0.663300152963306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% enrolled</c:v>
                </c:pt>
              </c:strCache>
            </c:strRef>
          </c:tx>
          <c:spPr>
            <a:solidFill>
              <a:srgbClr val="6895DE"/>
            </a:solidFill>
            <a:ln>
              <a:noFill/>
            </a:ln>
            <a:effectLst/>
          </c:spPr>
          <c:invertIfNegative val="0"/>
          <c:cat>
            <c:strRef>
              <c:f>Sheet1!$A$2:$A$15</c:f>
              <c:strCache>
                <c:ptCount val="14"/>
                <c:pt idx="0">
                  <c:v>Zakarpattya</c:v>
                </c:pt>
                <c:pt idx="1">
                  <c:v>Sumy</c:v>
                </c:pt>
                <c:pt idx="2">
                  <c:v>Kyiv City</c:v>
                </c:pt>
                <c:pt idx="3">
                  <c:v>Odessa</c:v>
                </c:pt>
                <c:pt idx="5">
                  <c:v>Zakarpattya</c:v>
                </c:pt>
                <c:pt idx="6">
                  <c:v>Sumy</c:v>
                </c:pt>
                <c:pt idx="7">
                  <c:v>Kyiv City</c:v>
                </c:pt>
                <c:pt idx="8">
                  <c:v>Odessa</c:v>
                </c:pt>
                <c:pt idx="10">
                  <c:v>Zakarpattya</c:v>
                </c:pt>
                <c:pt idx="11">
                  <c:v>Sumy</c:v>
                </c:pt>
                <c:pt idx="12">
                  <c:v>Kyiv</c:v>
                </c:pt>
                <c:pt idx="13">
                  <c:v>Odessa</c:v>
                </c:pt>
              </c:strCache>
            </c:strRef>
          </c:cat>
          <c:val>
            <c:numRef>
              <c:f>Sheet1!$B$2:$B$15</c:f>
              <c:numCache>
                <c:formatCode>0.0</c:formatCode>
                <c:ptCount val="14"/>
                <c:pt idx="0">
                  <c:v>88.4</c:v>
                </c:pt>
                <c:pt idx="1">
                  <c:v>89.8</c:v>
                </c:pt>
                <c:pt idx="2">
                  <c:v>95.9</c:v>
                </c:pt>
                <c:pt idx="3">
                  <c:v>97.5</c:v>
                </c:pt>
                <c:pt idx="5">
                  <c:v>89.4</c:v>
                </c:pt>
                <c:pt idx="6">
                  <c:v>90.2</c:v>
                </c:pt>
                <c:pt idx="7">
                  <c:v>96.3</c:v>
                </c:pt>
                <c:pt idx="8">
                  <c:v>98.1</c:v>
                </c:pt>
                <c:pt idx="10">
                  <c:v>87</c:v>
                </c:pt>
                <c:pt idx="11">
                  <c:v>89.2</c:v>
                </c:pt>
                <c:pt idx="12">
                  <c:v>95.3</c:v>
                </c:pt>
                <c:pt idx="13">
                  <c:v>96.6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14-4E02-A4A6-61616159AD2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% tested</c:v>
                </c:pt>
              </c:strCache>
            </c:strRef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cat>
            <c:strRef>
              <c:f>Sheet1!$A$2:$A$15</c:f>
              <c:strCache>
                <c:ptCount val="14"/>
                <c:pt idx="0">
                  <c:v>Zakarpattya</c:v>
                </c:pt>
                <c:pt idx="1">
                  <c:v>Sumy</c:v>
                </c:pt>
                <c:pt idx="2">
                  <c:v>Kyiv City</c:v>
                </c:pt>
                <c:pt idx="3">
                  <c:v>Odessa</c:v>
                </c:pt>
                <c:pt idx="5">
                  <c:v>Zakarpattya</c:v>
                </c:pt>
                <c:pt idx="6">
                  <c:v>Sumy</c:v>
                </c:pt>
                <c:pt idx="7">
                  <c:v>Kyiv City</c:v>
                </c:pt>
                <c:pt idx="8">
                  <c:v>Odessa</c:v>
                </c:pt>
                <c:pt idx="10">
                  <c:v>Zakarpattya</c:v>
                </c:pt>
                <c:pt idx="11">
                  <c:v>Sumy</c:v>
                </c:pt>
                <c:pt idx="12">
                  <c:v>Kyiv</c:v>
                </c:pt>
                <c:pt idx="13">
                  <c:v>Odessa</c:v>
                </c:pt>
              </c:strCache>
            </c:strRef>
          </c:cat>
          <c:val>
            <c:numRef>
              <c:f>Sheet1!$C$2:$C$15</c:f>
              <c:numCache>
                <c:formatCode>0.0</c:formatCode>
                <c:ptCount val="14"/>
                <c:pt idx="0">
                  <c:v>82.6</c:v>
                </c:pt>
                <c:pt idx="1">
                  <c:v>88.1</c:v>
                </c:pt>
                <c:pt idx="2">
                  <c:v>90.4</c:v>
                </c:pt>
                <c:pt idx="3">
                  <c:v>84.6</c:v>
                </c:pt>
                <c:pt idx="5">
                  <c:v>85.1</c:v>
                </c:pt>
                <c:pt idx="6">
                  <c:v>89.1</c:v>
                </c:pt>
                <c:pt idx="7">
                  <c:v>93.1</c:v>
                </c:pt>
                <c:pt idx="8">
                  <c:v>87</c:v>
                </c:pt>
                <c:pt idx="10">
                  <c:v>79</c:v>
                </c:pt>
                <c:pt idx="11">
                  <c:v>86.6</c:v>
                </c:pt>
                <c:pt idx="12">
                  <c:v>86.4</c:v>
                </c:pt>
                <c:pt idx="13">
                  <c:v>81.3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E14-4E02-A4A6-61616159AD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057691839"/>
        <c:axId val="1002405583"/>
      </c:barChart>
      <c:catAx>
        <c:axId val="10576918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2405583"/>
        <c:crosses val="autoZero"/>
        <c:auto val="1"/>
        <c:lblAlgn val="ctr"/>
        <c:lblOffset val="100"/>
        <c:noMultiLvlLbl val="0"/>
      </c:catAx>
      <c:valAx>
        <c:axId val="1002405583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dirty="0"/>
                  <a:t>% of eligible children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out"/>
        <c:minorTickMark val="out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57691839"/>
        <c:crosses val="autoZero"/>
        <c:crossBetween val="between"/>
        <c:minorUnit val="5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7497327779679712"/>
          <c:y val="0.39353348229014651"/>
          <c:w val="0.11174169804861349"/>
          <c:h val="0.1464021284387069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709B8A-0151-40FA-AAFA-D19A791325CC}" type="datetimeFigureOut">
              <a:rPr lang="en-GB" smtClean="0"/>
              <a:t>09/07/2021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47C5B7-511E-489F-BDFF-16C87AAE10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094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2_supplementary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Serosurvey enrolment and diphtheria and tetanus antibody testing status by survey site and age group — Ukraine, 2017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47C5B7-511E-489F-BDFF-16C87AAE10F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624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86C6B-2C1F-424B-92C2-0D63DB4D6C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166A32-BDB8-4B4B-9A03-A1D9AC68B2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50A8F-334A-422D-B32F-26FF77C89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3ECE-32BD-4C06-8DDC-E30331F9A9C4}" type="datetimeFigureOut">
              <a:rPr lang="en-GB" smtClean="0"/>
              <a:t>09/07/2021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6694D8-8B47-436A-8440-72EDCB0AD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ECD0FD-F7C6-4B32-9B06-F857352DC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9B5B6-9F74-4BFE-A522-2E067EFBFB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223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D4F9B-EA19-4FB5-A542-7041BBF91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D2A02A-9A29-4292-BB21-25087F4C70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C07176-B690-455A-A54D-F4F49945A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3ECE-32BD-4C06-8DDC-E30331F9A9C4}" type="datetimeFigureOut">
              <a:rPr lang="en-GB" smtClean="0"/>
              <a:t>09/07/2021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8CDA12-3EA0-4A3E-AA4E-829C19CB5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3BBA1C-FDE7-4CC3-8234-244A276A5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9B5B6-9F74-4BFE-A522-2E067EFBFB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045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4A4FF1-B672-425E-96B9-53B552A497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63FB35-25B4-4163-917D-68F046F89D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CC8BA6-9A5B-4743-A885-C6C1A1FAE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3ECE-32BD-4C06-8DDC-E30331F9A9C4}" type="datetimeFigureOut">
              <a:rPr lang="en-GB" smtClean="0"/>
              <a:t>09/07/2021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1ADB0A-6D46-43A3-AFC7-2EBE4A772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DAD78-476B-441E-AFFC-FBEF8F40D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9B5B6-9F74-4BFE-A522-2E067EFBFB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426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981200"/>
            <a:ext cx="10972800" cy="1676400"/>
          </a:xfrm>
          <a:prstGeom prst="rect">
            <a:avLst/>
          </a:prstGeom>
        </p:spPr>
        <p:txBody>
          <a:bodyPr/>
          <a:lstStyle>
            <a:lvl1pPr>
              <a:lnSpc>
                <a:spcPts val="3000"/>
              </a:lnSpc>
              <a:defRPr sz="2800" b="1" baseline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dirty="0"/>
              <a:t>Title of Presentation – Myriad Pro</a:t>
            </a:r>
            <a:br>
              <a:rPr lang="en-US" dirty="0"/>
            </a:br>
            <a:r>
              <a:rPr lang="en-US" dirty="0"/>
              <a:t> Bold, Shadow 28pt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886200"/>
            <a:ext cx="8534400" cy="4572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baseline="0">
                <a:solidFill>
                  <a:schemeClr val="bg2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Presenters Name – Myriad Pro, Bold, 20pt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28800" y="4267200"/>
            <a:ext cx="8534400" cy="1295400"/>
          </a:xfrm>
          <a:prstGeom prst="rect">
            <a:avLst/>
          </a:prstGeom>
        </p:spPr>
        <p:txBody>
          <a:bodyPr/>
          <a:lstStyle>
            <a:lvl1pPr algn="ctr">
              <a:lnSpc>
                <a:spcPts val="2000"/>
              </a:lnSpc>
              <a:buNone/>
              <a:defRPr sz="1800" baseline="0">
                <a:solidFill>
                  <a:schemeClr val="tx2"/>
                </a:solidFill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z="1800" dirty="0"/>
              <a:t>Title of Presenter –Myriad Pro, 18pt</a:t>
            </a:r>
          </a:p>
          <a:p>
            <a:pPr lvl="0"/>
            <a:endParaRPr lang="en-US" sz="1800" dirty="0"/>
          </a:p>
          <a:p>
            <a:pPr lvl="0"/>
            <a:r>
              <a:rPr lang="en-US" sz="1800" dirty="0"/>
              <a:t>Title of Event</a:t>
            </a:r>
          </a:p>
          <a:p>
            <a:pPr lvl="0"/>
            <a:r>
              <a:rPr lang="en-US" sz="1800" dirty="0"/>
              <a:t>Date of Event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048000" y="6272784"/>
            <a:ext cx="6807200" cy="182880"/>
          </a:xfrm>
          <a:prstGeom prst="rect">
            <a:avLst/>
          </a:prstGeom>
        </p:spPr>
        <p:txBody>
          <a:bodyPr/>
          <a:lstStyle>
            <a:lvl1pPr>
              <a:buNone/>
              <a:defRPr sz="100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Place Descriptor Here</a:t>
            </a:r>
          </a:p>
        </p:txBody>
      </p:sp>
      <p:sp>
        <p:nvSpPr>
          <p:cNvPr id="7" name="Text Placeholder 6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3048000" y="6464808"/>
            <a:ext cx="6807200" cy="228600"/>
          </a:xfrm>
          <a:prstGeom prst="rect">
            <a:avLst/>
          </a:prstGeom>
        </p:spPr>
        <p:txBody>
          <a:bodyPr/>
          <a:lstStyle>
            <a:lvl1pPr>
              <a:buNone/>
              <a:defRPr sz="100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Place Descriptor Here</a:t>
            </a:r>
          </a:p>
        </p:txBody>
      </p:sp>
    </p:spTree>
    <p:extLst>
      <p:ext uri="{BB962C8B-B14F-4D97-AF65-F5344CB8AC3E}">
        <p14:creationId xmlns:p14="http://schemas.microsoft.com/office/powerpoint/2010/main" val="40195149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anchor="b" anchorCtr="0"/>
          <a:lstStyle>
            <a:lvl1pPr>
              <a:lnSpc>
                <a:spcPts val="3000"/>
              </a:lnSpc>
              <a:defRPr sz="2800" b="1" baseline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dirty="0"/>
              <a:t>Headline – Myriad Pro, Bold, Shadow, 28pt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600201"/>
            <a:ext cx="10972800" cy="419100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q"/>
              <a:defRPr sz="2400" b="1" baseline="0">
                <a:solidFill>
                  <a:schemeClr val="bg2"/>
                </a:solidFill>
              </a:defRPr>
            </a:lvl1pPr>
            <a:lvl2pPr>
              <a:buClr>
                <a:schemeClr val="tx1"/>
              </a:buClr>
              <a:buSzPct val="100000"/>
              <a:buFont typeface="Wingdings" pitchFamily="2" charset="2"/>
              <a:buChar char="§"/>
              <a:defRPr sz="2000">
                <a:solidFill>
                  <a:schemeClr val="bg2"/>
                </a:solidFill>
              </a:defRPr>
            </a:lvl2pPr>
            <a:lvl3pPr>
              <a:buClr>
                <a:schemeClr val="tx1"/>
              </a:buClr>
              <a:buSzPct val="10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3pPr>
            <a:lvl4pPr>
              <a:buClr>
                <a:schemeClr val="tx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tx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First level – Myriad Pro, Bold, 24pt</a:t>
            </a:r>
          </a:p>
          <a:p>
            <a:pPr lvl="1"/>
            <a:r>
              <a:rPr lang="en-US" dirty="0"/>
              <a:t>Second level – Myriad Pro, 20pt</a:t>
            </a:r>
          </a:p>
          <a:p>
            <a:pPr lvl="2"/>
            <a:r>
              <a:rPr lang="en-US" dirty="0"/>
              <a:t>Third level – Myriad Pro, 18pt	</a:t>
            </a:r>
          </a:p>
          <a:p>
            <a:pPr lvl="3"/>
            <a:r>
              <a:rPr lang="en-US" dirty="0"/>
              <a:t>Fourth level – Myriad Pro, 18pt</a:t>
            </a:r>
          </a:p>
          <a:p>
            <a:pPr lvl="4"/>
            <a:r>
              <a:rPr lang="en-US" dirty="0"/>
              <a:t>Fifth level – Myriad Pro, 18pt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5791200"/>
            <a:ext cx="10972800" cy="60960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1100"/>
              </a:lnSpc>
              <a:buNone/>
              <a:defRPr sz="1100" baseline="0">
                <a:solidFill>
                  <a:schemeClr val="tx2"/>
                </a:solidFill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*Citations and references – Myriad Pro, 11pt</a:t>
            </a:r>
          </a:p>
        </p:txBody>
      </p:sp>
    </p:spTree>
    <p:extLst>
      <p:ext uri="{BB962C8B-B14F-4D97-AF65-F5344CB8AC3E}">
        <p14:creationId xmlns:p14="http://schemas.microsoft.com/office/powerpoint/2010/main" val="934505354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 (for content heavy tables and charts)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anchor="b" anchorCtr="0"/>
          <a:lstStyle>
            <a:lvl1pPr>
              <a:lnSpc>
                <a:spcPts val="3000"/>
              </a:lnSpc>
              <a:defRPr sz="2800" b="1" baseline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dirty="0"/>
              <a:t>Headline – Myriad Pro, Bold, Shadow, 28pt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600201"/>
            <a:ext cx="10972800" cy="419100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q"/>
              <a:defRPr sz="2400" b="1" baseline="0">
                <a:solidFill>
                  <a:schemeClr val="bg2"/>
                </a:solidFill>
              </a:defRPr>
            </a:lvl1pPr>
            <a:lvl2pPr>
              <a:buClr>
                <a:schemeClr val="tx1"/>
              </a:buClr>
              <a:buSzPct val="100000"/>
              <a:buFont typeface="Wingdings" pitchFamily="2" charset="2"/>
              <a:buChar char="§"/>
              <a:defRPr sz="2000">
                <a:solidFill>
                  <a:schemeClr val="bg2"/>
                </a:solidFill>
              </a:defRPr>
            </a:lvl2pPr>
            <a:lvl3pPr>
              <a:buClr>
                <a:schemeClr val="tx1"/>
              </a:buClr>
              <a:buSzPct val="10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3pPr>
            <a:lvl4pPr>
              <a:buClr>
                <a:schemeClr val="tx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tx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First level – Myriad Pro, Bold, 24pt</a:t>
            </a:r>
          </a:p>
          <a:p>
            <a:pPr lvl="1"/>
            <a:r>
              <a:rPr lang="en-US" dirty="0"/>
              <a:t>Second level – Myriad Pro, 20pt</a:t>
            </a:r>
          </a:p>
          <a:p>
            <a:pPr lvl="2"/>
            <a:r>
              <a:rPr lang="en-US" dirty="0"/>
              <a:t>Third level – Myriad Pro, 18pt	</a:t>
            </a:r>
          </a:p>
          <a:p>
            <a:pPr lvl="3"/>
            <a:r>
              <a:rPr lang="en-US" dirty="0"/>
              <a:t>Fourth level – Myriad Pro, 18pt</a:t>
            </a:r>
          </a:p>
          <a:p>
            <a:pPr lvl="4"/>
            <a:r>
              <a:rPr lang="en-US" dirty="0"/>
              <a:t>Fifth level – Myriad Pro, 18pt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5791200"/>
            <a:ext cx="10972800" cy="60960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1100"/>
              </a:lnSpc>
              <a:buNone/>
              <a:defRPr sz="1100" baseline="0">
                <a:solidFill>
                  <a:schemeClr val="tx2"/>
                </a:solidFill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*Citations and references – Myriad Pro, 11pt</a:t>
            </a:r>
          </a:p>
        </p:txBody>
      </p:sp>
    </p:spTree>
    <p:extLst>
      <p:ext uri="{BB962C8B-B14F-4D97-AF65-F5344CB8AC3E}">
        <p14:creationId xmlns:p14="http://schemas.microsoft.com/office/powerpoint/2010/main" val="4154030009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adg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886200"/>
            <a:ext cx="8534400" cy="4572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baseline="0">
                <a:solidFill>
                  <a:schemeClr val="bg2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Presenters Name – Myriad Pro, Bold, 20pt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28800" y="4267200"/>
            <a:ext cx="8534400" cy="1295400"/>
          </a:xfrm>
          <a:prstGeom prst="rect">
            <a:avLst/>
          </a:prstGeom>
        </p:spPr>
        <p:txBody>
          <a:bodyPr/>
          <a:lstStyle>
            <a:lvl1pPr algn="ctr">
              <a:lnSpc>
                <a:spcPts val="2000"/>
              </a:lnSpc>
              <a:buNone/>
              <a:defRPr sz="1800" baseline="0">
                <a:solidFill>
                  <a:schemeClr val="tx2"/>
                </a:solidFill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z="1800" dirty="0"/>
              <a:t>Title of Presenter –Myriad Pro, 18pt</a:t>
            </a:r>
          </a:p>
          <a:p>
            <a:pPr lvl="0"/>
            <a:endParaRPr lang="en-US" sz="1800" dirty="0"/>
          </a:p>
          <a:p>
            <a:pPr lvl="0"/>
            <a:r>
              <a:rPr lang="en-US" sz="1800" dirty="0"/>
              <a:t>Title of Event</a:t>
            </a:r>
          </a:p>
          <a:p>
            <a:pPr lvl="0"/>
            <a:r>
              <a:rPr lang="en-US" sz="1800" dirty="0"/>
              <a:t>Date of Event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981200"/>
            <a:ext cx="10972800" cy="1676400"/>
          </a:xfrm>
          <a:prstGeom prst="rect">
            <a:avLst/>
          </a:prstGeom>
        </p:spPr>
        <p:txBody>
          <a:bodyPr/>
          <a:lstStyle>
            <a:lvl1pPr>
              <a:lnSpc>
                <a:spcPts val="3000"/>
              </a:lnSpc>
              <a:defRPr sz="2800" b="1" baseline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dirty="0"/>
              <a:t>Title of Presentation – Myriad Pro</a:t>
            </a:r>
            <a:br>
              <a:rPr lang="en-US" dirty="0"/>
            </a:br>
            <a:r>
              <a:rPr lang="en-US" dirty="0"/>
              <a:t> Bold, Shadow 28pt</a:t>
            </a:r>
          </a:p>
        </p:txBody>
      </p:sp>
    </p:spTree>
    <p:extLst>
      <p:ext uri="{BB962C8B-B14F-4D97-AF65-F5344CB8AC3E}">
        <p14:creationId xmlns:p14="http://schemas.microsoft.com/office/powerpoint/2010/main" val="2501275753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Content Badg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anchor="b" anchorCtr="0"/>
          <a:lstStyle>
            <a:lvl1pPr>
              <a:lnSpc>
                <a:spcPts val="3000"/>
              </a:lnSpc>
              <a:defRPr sz="2800" b="1" baseline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dirty="0"/>
              <a:t>Headline – Myriad Pro, Bold, Shadow, 28pt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600201"/>
            <a:ext cx="10972800" cy="419100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q"/>
              <a:defRPr sz="2400" b="1" baseline="0">
                <a:solidFill>
                  <a:schemeClr val="bg2"/>
                </a:solidFill>
              </a:defRPr>
            </a:lvl1pPr>
            <a:lvl2pPr>
              <a:buClr>
                <a:schemeClr val="tx1"/>
              </a:buClr>
              <a:buSzPct val="100000"/>
              <a:buFont typeface="Wingdings" pitchFamily="2" charset="2"/>
              <a:buChar char="§"/>
              <a:defRPr sz="2000">
                <a:solidFill>
                  <a:schemeClr val="bg2"/>
                </a:solidFill>
              </a:defRPr>
            </a:lvl2pPr>
            <a:lvl3pPr>
              <a:buClr>
                <a:schemeClr val="tx1"/>
              </a:buClr>
              <a:buSzPct val="10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3pPr>
            <a:lvl4pPr>
              <a:buClr>
                <a:schemeClr val="tx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tx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First level – Myriad Pro, Bold, 24pt</a:t>
            </a:r>
          </a:p>
          <a:p>
            <a:pPr lvl="1"/>
            <a:r>
              <a:rPr lang="en-US" dirty="0"/>
              <a:t>Second level – Myriad Pro, 20pt</a:t>
            </a:r>
          </a:p>
          <a:p>
            <a:pPr lvl="2"/>
            <a:r>
              <a:rPr lang="en-US" dirty="0"/>
              <a:t>Third level – Myriad Pro, 18pt	</a:t>
            </a:r>
          </a:p>
          <a:p>
            <a:pPr lvl="3"/>
            <a:r>
              <a:rPr lang="en-US" dirty="0"/>
              <a:t>Fourth level – Myriad Pro, 18pt</a:t>
            </a:r>
          </a:p>
          <a:p>
            <a:pPr lvl="4"/>
            <a:r>
              <a:rPr lang="en-US" dirty="0"/>
              <a:t>Fifth level – Myriad Pro, 18pt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5791200"/>
            <a:ext cx="8940800" cy="60960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1100"/>
              </a:lnSpc>
              <a:buNone/>
              <a:defRPr sz="1100" baseline="0">
                <a:solidFill>
                  <a:schemeClr val="tx2"/>
                </a:solidFill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*Citations and references – Myriad Pro, 11pt</a:t>
            </a:r>
          </a:p>
        </p:txBody>
      </p:sp>
    </p:spTree>
    <p:extLst>
      <p:ext uri="{BB962C8B-B14F-4D97-AF65-F5344CB8AC3E}">
        <p14:creationId xmlns:p14="http://schemas.microsoft.com/office/powerpoint/2010/main" val="3485585355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3800"/>
              </a:lnSpc>
              <a:defRPr sz="3600" b="1" cap="all" baseline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dirty="0"/>
              <a:t>Section Header</a:t>
            </a:r>
            <a:br>
              <a:rPr lang="en-US" dirty="0"/>
            </a:br>
            <a:r>
              <a:rPr lang="en-US" dirty="0"/>
              <a:t>Myriad Pro, bold, shadow, 36pt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Subhead – Myriad Pro, 20pt</a:t>
            </a:r>
          </a:p>
        </p:txBody>
      </p:sp>
    </p:spTree>
    <p:extLst>
      <p:ext uri="{BB962C8B-B14F-4D97-AF65-F5344CB8AC3E}">
        <p14:creationId xmlns:p14="http://schemas.microsoft.com/office/powerpoint/2010/main" val="1795441730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 baseline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dirty="0"/>
              <a:t>Header – Myriad Pro, bold, shadow, 20pt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766733" y="273051"/>
            <a:ext cx="6815667" cy="5518150"/>
          </a:xfrm>
          <a:prstGeom prst="rect">
            <a:avLst/>
          </a:prstGeom>
        </p:spPr>
        <p:txBody>
          <a:bodyPr anchor="ctr" anchorCtr="0"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q"/>
              <a:defRPr sz="2400" b="1">
                <a:solidFill>
                  <a:schemeClr val="bg2"/>
                </a:solidFill>
              </a:defRPr>
            </a:lvl1pPr>
            <a:lvl2pPr>
              <a:buClr>
                <a:schemeClr val="tx1"/>
              </a:buClr>
              <a:buSzPct val="100000"/>
              <a:buFont typeface="Wingdings" pitchFamily="2" charset="2"/>
              <a:buChar char="§"/>
              <a:defRPr sz="2000">
                <a:solidFill>
                  <a:schemeClr val="bg2"/>
                </a:solidFill>
              </a:defRPr>
            </a:lvl2pPr>
            <a:lvl3pPr>
              <a:buClr>
                <a:schemeClr val="tx1"/>
              </a:buClr>
              <a:buSzPct val="10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3pPr>
            <a:lvl4pPr>
              <a:buClr>
                <a:schemeClr val="tx1"/>
              </a:buClr>
              <a:buSzPct val="70000"/>
              <a:buFont typeface="Courier New" pitchFamily="49" charset="0"/>
              <a:buChar char="o"/>
              <a:defRPr sz="1800">
                <a:solidFill>
                  <a:schemeClr val="bg2"/>
                </a:solidFill>
              </a:defRPr>
            </a:lvl4pPr>
            <a:lvl5pPr>
              <a:buClr>
                <a:schemeClr val="tx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First level – Myriad Pro, bold, 24pt</a:t>
            </a:r>
          </a:p>
          <a:p>
            <a:pPr lvl="1"/>
            <a:r>
              <a:rPr lang="en-US" dirty="0"/>
              <a:t>Second level – Myriad Pro, 20pt</a:t>
            </a:r>
          </a:p>
          <a:p>
            <a:pPr lvl="2"/>
            <a:r>
              <a:rPr lang="en-US" dirty="0"/>
              <a:t>Third level – Myriad Pro, 18pt	</a:t>
            </a:r>
          </a:p>
          <a:p>
            <a:pPr lvl="3"/>
            <a:r>
              <a:rPr lang="en-US" dirty="0"/>
              <a:t>Fourth level – Myriad Pro, 18pt</a:t>
            </a:r>
          </a:p>
          <a:p>
            <a:pPr lvl="4"/>
            <a:r>
              <a:rPr lang="en-US" dirty="0"/>
              <a:t>Fifth level – Myriad Pro, 18pt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1" y="1435102"/>
            <a:ext cx="4011084" cy="43560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Paragraph of type</a:t>
            </a:r>
          </a:p>
          <a:p>
            <a:pPr lvl="0"/>
            <a:r>
              <a:rPr lang="en-US" dirty="0"/>
              <a:t>Myriad Pro, 14pt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5791200"/>
            <a:ext cx="10972800" cy="60960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1100"/>
              </a:lnSpc>
              <a:buNone/>
              <a:defRPr sz="1100" baseline="0">
                <a:solidFill>
                  <a:schemeClr val="tx2"/>
                </a:solidFill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*Citations and references – Myriad Pro, 11pt</a:t>
            </a:r>
          </a:p>
        </p:txBody>
      </p:sp>
    </p:spTree>
    <p:extLst>
      <p:ext uri="{BB962C8B-B14F-4D97-AF65-F5344CB8AC3E}">
        <p14:creationId xmlns:p14="http://schemas.microsoft.com/office/powerpoint/2010/main" val="1867359326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 baseline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dirty="0"/>
              <a:t>Photo Title – Myriad Pro, Bold, Shadow, 20pt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  <a:ln w="25400">
            <a:solidFill>
              <a:schemeClr val="bg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Caption or credits for photo – Myriad Pro, 14pt</a:t>
            </a:r>
          </a:p>
        </p:txBody>
      </p:sp>
    </p:spTree>
    <p:extLst>
      <p:ext uri="{BB962C8B-B14F-4D97-AF65-F5344CB8AC3E}">
        <p14:creationId xmlns:p14="http://schemas.microsoft.com/office/powerpoint/2010/main" val="109305346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1D565-9666-4020-827C-2834D439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17614-E6EC-4F20-9B45-3A337FDE5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55F48B-856D-40E2-ABE8-7AA17CDEC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3ECE-32BD-4C06-8DDC-E30331F9A9C4}" type="datetimeFigureOut">
              <a:rPr lang="en-GB" smtClean="0"/>
              <a:t>09/07/2021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62D3D6-F732-4228-B015-38F0C1C63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EC40FF-DF70-48F4-9AFA-8789C96A9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9B5B6-9F74-4BFE-A522-2E067EFBFB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3979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2057400"/>
            <a:ext cx="8534400" cy="2057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 baseline="0">
                <a:solidFill>
                  <a:schemeClr val="bg2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Closing– Myriad Pro, Bold, 28pt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0" y="6272784"/>
            <a:ext cx="6807200" cy="182880"/>
          </a:xfrm>
          <a:prstGeom prst="rect">
            <a:avLst/>
          </a:prstGeom>
        </p:spPr>
        <p:txBody>
          <a:bodyPr/>
          <a:lstStyle>
            <a:lvl1pPr>
              <a:buNone/>
              <a:defRPr sz="100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Place Descriptor Here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464808"/>
            <a:ext cx="6807200" cy="228600"/>
          </a:xfrm>
          <a:prstGeom prst="rect">
            <a:avLst/>
          </a:prstGeom>
        </p:spPr>
        <p:txBody>
          <a:bodyPr/>
          <a:lstStyle>
            <a:lvl1pPr>
              <a:buNone/>
              <a:defRPr sz="100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Place Descriptor Here</a:t>
            </a:r>
          </a:p>
        </p:txBody>
      </p:sp>
    </p:spTree>
    <p:extLst>
      <p:ext uri="{BB962C8B-B14F-4D97-AF65-F5344CB8AC3E}">
        <p14:creationId xmlns:p14="http://schemas.microsoft.com/office/powerpoint/2010/main" val="4252296053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F7B6D-96DC-47AF-8645-AF13D610D60C}" type="datetimeFigureOut">
              <a:rPr lang="en-US" smtClean="0"/>
              <a:t>7/9/2021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F572-FC99-41F2-8AE7-E02B942C8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771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BD280-5438-4B58-9C64-29B4DE2C3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C09D89-DC91-452D-9ED9-7396286A91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F601A1-8C50-4C7B-A53C-5B007D3F2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3ECE-32BD-4C06-8DDC-E30331F9A9C4}" type="datetimeFigureOut">
              <a:rPr lang="en-GB" smtClean="0"/>
              <a:t>09/07/2021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01FCB8-6D92-4F8C-8901-82FAB0084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9C7CC6-5A1F-4089-9904-294C31BA6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9B5B6-9F74-4BFE-A522-2E067EFBFB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251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BEEA9-377C-43F6-AECC-51F4B352C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9BE78F-D4BC-40CA-949C-FB30BAD95F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E2670D-8646-435C-8DCC-9F9231E30E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043D92-DC9C-41CE-8C50-10BB86DBF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3ECE-32BD-4C06-8DDC-E30331F9A9C4}" type="datetimeFigureOut">
              <a:rPr lang="en-GB" smtClean="0"/>
              <a:t>09/07/2021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89FDA9-18CD-41C3-96A4-5642AF6F1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3E45EE-4C3F-42BB-AA28-FBB0B31CD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9B5B6-9F74-4BFE-A522-2E067EFBFB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216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782F7-BF2F-475F-9E39-806E30CA1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170F55-F6E9-413F-94E3-E523B698FD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EBDFF1-DA6E-4F4E-9ECE-3D93ECA32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F26811-D770-416A-954D-F206715CD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D00A65-3018-48B9-BBCF-A722DC0B3A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C62C31-7082-43AE-BB65-608DE99F3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3ECE-32BD-4C06-8DDC-E30331F9A9C4}" type="datetimeFigureOut">
              <a:rPr lang="en-GB" smtClean="0"/>
              <a:t>09/07/2021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10DB61-9B27-4897-B92D-54E9B6E68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772C07-D1E3-4FF7-8178-A065A2873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9B5B6-9F74-4BFE-A522-2E067EFBFB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566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61172-13CF-4BD4-97C3-5651AB247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0CD77F-3EC3-4D05-953B-BC047FF8A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3ECE-32BD-4C06-8DDC-E30331F9A9C4}" type="datetimeFigureOut">
              <a:rPr lang="en-GB" smtClean="0"/>
              <a:t>09/07/2021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FFDE61-1C9D-435B-AA50-8B56F19DA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9EC534-BC13-421F-A560-1B1DC2B96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9B5B6-9F74-4BFE-A522-2E067EFBFB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848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4BA1E1-2406-4B38-840B-4B3958E21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3ECE-32BD-4C06-8DDC-E30331F9A9C4}" type="datetimeFigureOut">
              <a:rPr lang="en-GB" smtClean="0"/>
              <a:t>09/07/2021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DDC4BD-1E4C-4273-B6B2-0FD2024C9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E3CDC-737F-4681-A0B6-AAD0EEEE6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9B5B6-9F74-4BFE-A522-2E067EFBFB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174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52764-08B4-4171-A784-EFF544716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0B0FDE-D06B-4FC7-8C9E-BF385B54F6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444BA9-100F-4AE5-8F3A-716086C4A7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EE3253-BE55-4943-AC7A-3D18DDEAB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3ECE-32BD-4C06-8DDC-E30331F9A9C4}" type="datetimeFigureOut">
              <a:rPr lang="en-GB" smtClean="0"/>
              <a:t>09/07/2021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C98052-43B4-47D1-843E-0DDA08B9C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8BF631-8BDD-411C-A558-532E7C473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9B5B6-9F74-4BFE-A522-2E067EFBFB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902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65438-DADF-4768-A44C-19BA74B97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B32290-3207-46DB-8C58-EC3A4DC4D1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A9958C-938D-4F86-B09F-8508F99403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377002-B849-4C88-96D6-773491F84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3ECE-32BD-4C06-8DDC-E30331F9A9C4}" type="datetimeFigureOut">
              <a:rPr lang="en-GB" smtClean="0"/>
              <a:t>09/07/2021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A3A7FD-06F9-4D68-B400-4E955CA06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F9F40A-01C0-4219-81A6-2BC39F58B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9B5B6-9F74-4BFE-A522-2E067EFBFB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819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A5E374-7207-42EB-92E7-C067A98B2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31564A-3AEA-4C11-BA44-D6ECA60757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B70073-1F45-485E-8FBE-1C1C567BB3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83ECE-32BD-4C06-8DDC-E30331F9A9C4}" type="datetimeFigureOut">
              <a:rPr lang="en-GB" smtClean="0"/>
              <a:t>09/07/2021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02D1F4-D98E-4A10-92CD-7D88060872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0B348E-3FFA-46D2-A813-F6618FB56D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9B5B6-9F74-4BFE-A522-2E067EFBFB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146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4152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4" r:id="rId10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E015E3E-8E55-4C69-B373-D0E02452C58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9780759"/>
              </p:ext>
            </p:extLst>
          </p:nvPr>
        </p:nvGraphicFramePr>
        <p:xfrm>
          <a:off x="838200" y="827314"/>
          <a:ext cx="10515600" cy="53496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53440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NCHHSTP_PPT_dark(">
  <a:themeElements>
    <a:clrScheme name="NCIRD Dark PPT Colors">
      <a:dk1>
        <a:srgbClr val="FFC000"/>
      </a:dk1>
      <a:lt1>
        <a:srgbClr val="0F56DC"/>
      </a:lt1>
      <a:dk2>
        <a:srgbClr val="FFFFFF"/>
      </a:dk2>
      <a:lt2>
        <a:srgbClr val="FFFFFF"/>
      </a:lt2>
      <a:accent1>
        <a:srgbClr val="747F81"/>
      </a:accent1>
      <a:accent2>
        <a:srgbClr val="532E60"/>
      </a:accent2>
      <a:accent3>
        <a:srgbClr val="662046"/>
      </a:accent3>
      <a:accent4>
        <a:srgbClr val="9A996E"/>
      </a:accent4>
      <a:accent5>
        <a:srgbClr val="E8CE79"/>
      </a:accent5>
      <a:accent6>
        <a:srgbClr val="002060"/>
      </a:accent6>
      <a:hlink>
        <a:srgbClr val="FFC000"/>
      </a:hlink>
      <a:folHlink>
        <a:srgbClr val="3077FF"/>
      </a:folHlink>
    </a:clrScheme>
    <a:fontScheme name="CDC Myriad Web Pro">
      <a:majorFont>
        <a:latin typeface="Myriad Web Pro"/>
        <a:ea typeface=""/>
        <a:cs typeface=""/>
      </a:majorFont>
      <a:minorFont>
        <a:latin typeface="Myriad Web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280B11AB954C44BB2ADB61C885D152" ma:contentTypeVersion="12" ma:contentTypeDescription="Create a new document." ma:contentTypeScope="" ma:versionID="54ce8384fc1c5d92cc7de9d30ba4f7be">
  <xsd:schema xmlns:xsd="http://www.w3.org/2001/XMLSchema" xmlns:xs="http://www.w3.org/2001/XMLSchema" xmlns:p="http://schemas.microsoft.com/office/2006/metadata/properties" xmlns:ns1="http://schemas.microsoft.com/sharepoint/v3" xmlns:ns3="86765d95-7958-4d60-b35d-769de0760221" targetNamespace="http://schemas.microsoft.com/office/2006/metadata/properties" ma:root="true" ma:fieldsID="5d39a5dcb75c9086a3eddc9c18b42786" ns1:_="" ns3:_="">
    <xsd:import namespace="http://schemas.microsoft.com/sharepoint/v3"/>
    <xsd:import namespace="86765d95-7958-4d60-b35d-769de076022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1:_ip_UnifiedCompliancePolicyProperties" minOccurs="0"/>
                <xsd:element ref="ns1:_ip_UnifiedCompliancePolicyUIAction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765d95-7958-4d60-b35d-769de07602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FC88ADC-CE85-410F-9679-6E4383D2EF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86765d95-7958-4d60-b35d-769de07602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E8B511A-E02A-4F6B-9AA5-CA4B17C3769D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7D621B11-2640-45F6-99FB-067E060C1BF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14493</TotalTime>
  <Words>37</Words>
  <Application>Microsoft Office PowerPoint</Application>
  <PresentationFormat>Widescreen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Courier New</vt:lpstr>
      <vt:lpstr>Myriad Web Pro</vt:lpstr>
      <vt:lpstr>Wingdings</vt:lpstr>
      <vt:lpstr>Office Theme</vt:lpstr>
      <vt:lpstr>NCHHSTP_PPT_dark(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Vaccine-preventable disease serosurvey in Ukraine, 2017:   polio, measles, rubella, diphtheria, tetanus, hepatitis B</dc:title>
  <dc:creator>Khetsuriani, Nino (CDC/DDPHSIS/CGH/GID)</dc:creator>
  <cp:lastModifiedBy>Khetsuriani, Nino (CDC/DDPHSIS/CGH/GID)</cp:lastModifiedBy>
  <cp:revision>2</cp:revision>
  <dcterms:created xsi:type="dcterms:W3CDTF">2020-02-21T21:06:13Z</dcterms:created>
  <dcterms:modified xsi:type="dcterms:W3CDTF">2021-07-09T16:42:08Z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0x010100B0280B11AB954C44BB2ADB61C885D152</vt:lpwstr>
  </property>
  <property fmtid="{D5CDD505-2E9C-101B-9397-08002B2CF9AE}" pid="3" name="MSIP_Label_7b94a7b8-f06c-4dfe-bdcc-9b548fd58c31_Enabled">
    <vt:lpwstr>true</vt:lpwstr>
  </property>
  <property fmtid="{D5CDD505-2E9C-101B-9397-08002B2CF9AE}" pid="4" name="MSIP_Label_7b94a7b8-f06c-4dfe-bdcc-9b548fd58c31_SetDate">
    <vt:lpwstr>2020-11-19T21:49:43Z</vt:lpwstr>
  </property>
  <property fmtid="{D5CDD505-2E9C-101B-9397-08002B2CF9AE}" pid="5" name="MSIP_Label_7b94a7b8-f06c-4dfe-bdcc-9b548fd58c31_Method">
    <vt:lpwstr>Privileged</vt:lpwstr>
  </property>
  <property fmtid="{D5CDD505-2E9C-101B-9397-08002B2CF9AE}" pid="6" name="MSIP_Label_7b94a7b8-f06c-4dfe-bdcc-9b548fd58c31_Name">
    <vt:lpwstr>7b94a7b8-f06c-4dfe-bdcc-9b548fd58c31</vt:lpwstr>
  </property>
  <property fmtid="{D5CDD505-2E9C-101B-9397-08002B2CF9AE}" pid="7" name="MSIP_Label_7b94a7b8-f06c-4dfe-bdcc-9b548fd58c31_SiteId">
    <vt:lpwstr>9ce70869-60db-44fd-abe8-d2767077fc8f</vt:lpwstr>
  </property>
  <property fmtid="{D5CDD505-2E9C-101B-9397-08002B2CF9AE}" pid="8" name="MSIP_Label_7b94a7b8-f06c-4dfe-bdcc-9b548fd58c31_ActionId">
    <vt:lpwstr>e37f26eb-3117-43e3-b97f-e23c152d312b</vt:lpwstr>
  </property>
  <property fmtid="{D5CDD505-2E9C-101B-9397-08002B2CF9AE}" pid="9" name="MSIP_Label_7b94a7b8-f06c-4dfe-bdcc-9b548fd58c31_ContentBits">
    <vt:lpwstr>0</vt:lpwstr>
  </property>
</Properties>
</file>