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2" r:id="rId6"/>
    <p:sldId id="273" r:id="rId7"/>
    <p:sldId id="274" r:id="rId8"/>
    <p:sldId id="275" r:id="rId9"/>
    <p:sldId id="276" r:id="rId10"/>
    <p:sldId id="277" r:id="rId11"/>
    <p:sldId id="308" r:id="rId12"/>
    <p:sldId id="278" r:id="rId13"/>
    <p:sldId id="279" r:id="rId14"/>
    <p:sldId id="309" r:id="rId15"/>
    <p:sldId id="281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310" r:id="rId24"/>
    <p:sldId id="288" r:id="rId25"/>
    <p:sldId id="289" r:id="rId26"/>
    <p:sldId id="290" r:id="rId27"/>
    <p:sldId id="291" r:id="rId28"/>
    <p:sldId id="292" r:id="rId29"/>
    <p:sldId id="293" r:id="rId30"/>
    <p:sldId id="295" r:id="rId31"/>
    <p:sldId id="294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449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382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17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27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359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22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911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132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700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07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796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84694-D220-4FC6-9C4B-CA996C713B38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E1743-257E-4963-B223-B610EBB47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36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630657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en-US" altLang="zh-CN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Phylogenetic Trees of the Monkeypox Viruses</a:t>
            </a:r>
            <a:r>
              <a:rPr lang="en-US" altLang="zh-CN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 Genes or Sequences</a:t>
            </a:r>
            <a:endParaRPr lang="zh-CN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748687"/>
            <a:ext cx="6858000" cy="1655762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b="1" dirty="0" err="1" smtClean="0">
                <a:latin typeface="Bodoni MT Black" panose="02070A03080606020203" pitchFamily="18" charset="0"/>
                <a:cs typeface="Times New Roman" panose="02020603050405020304" pitchFamily="18" charset="0"/>
              </a:rPr>
              <a:t>Xiong</a:t>
            </a:r>
            <a:r>
              <a:rPr lang="en-US" altLang="zh-CN" sz="2800" b="1" dirty="0" smtClean="0">
                <a:latin typeface="Bodoni MT Black" panose="02070A03080606020203" pitchFamily="18" charset="0"/>
                <a:cs typeface="Times New Roman" panose="02020603050405020304" pitchFamily="18" charset="0"/>
              </a:rPr>
              <a:t>, et al</a:t>
            </a:r>
          </a:p>
          <a:p>
            <a:pPr>
              <a:lnSpc>
                <a:spcPct val="125000"/>
              </a:lnSpc>
            </a:pPr>
            <a:r>
              <a:rPr lang="en-US" altLang="zh-CN" sz="2800" b="1" dirty="0" smtClean="0">
                <a:latin typeface="Bodoni MT Black" panose="02070A03080606020203" pitchFamily="18" charset="0"/>
                <a:cs typeface="Times New Roman" panose="02020603050405020304" pitchFamily="18" charset="0"/>
              </a:rPr>
              <a:t>October 12, 2022</a:t>
            </a:r>
            <a:endParaRPr lang="zh-CN" altLang="en-US" sz="2800" b="1" dirty="0">
              <a:latin typeface="Bodoni MT Black" panose="02070A030806060202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38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en-US" altLang="zh-C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slfn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8845" y="343083"/>
            <a:ext cx="5185710" cy="565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3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342785"/>
            <a:ext cx="9144000" cy="1888976"/>
          </a:xfrm>
        </p:spPr>
        <p:txBody>
          <a:bodyPr>
            <a:normAutofit/>
          </a:bodyPr>
          <a:lstStyle/>
          <a:p>
            <a:pPr lvl="0" algn="ctr">
              <a:spcBef>
                <a:spcPts val="1000"/>
              </a:spcBef>
            </a:pPr>
            <a:r>
              <a:rPr lang="en-US" altLang="zh-CN" sz="67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Two-branch-plus </a:t>
            </a:r>
            <a:r>
              <a:rPr lang="en-US" altLang="zh-CN" sz="67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type</a:t>
            </a:r>
            <a:r>
              <a:rPr lang="zh-CN" altLang="en-US" sz="60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zh-CN" altLang="en-US" sz="60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8171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A46R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3344" y="379597"/>
            <a:ext cx="5164881" cy="561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49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B5R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8518" y="358331"/>
            <a:ext cx="5184298" cy="564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414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342785"/>
            <a:ext cx="9144000" cy="1888976"/>
          </a:xfrm>
        </p:spPr>
        <p:txBody>
          <a:bodyPr>
            <a:normAutofit/>
          </a:bodyPr>
          <a:lstStyle/>
          <a:p>
            <a:pPr lvl="0" algn="ctr">
              <a:spcBef>
                <a:spcPts val="1000"/>
              </a:spcBef>
            </a:pPr>
            <a:r>
              <a:rPr lang="en-US" altLang="zh-CN" sz="67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One-branch </a:t>
            </a:r>
            <a:r>
              <a:rPr lang="en-US" altLang="zh-CN" sz="67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type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1924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E3L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4244" y="315801"/>
            <a:ext cx="5408877" cy="563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81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B13R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2207" y="432760"/>
            <a:ext cx="5105136" cy="555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477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B19R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5454" y="286937"/>
            <a:ext cx="5685362" cy="553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159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C7L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4538" y="347700"/>
            <a:ext cx="5327278" cy="555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7481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D11L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6814" y="432759"/>
            <a:ext cx="5064470" cy="562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862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49" y="67230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Descriptions</a:t>
            </a:r>
            <a:endParaRPr lang="zh-CN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0112" y="2175669"/>
            <a:ext cx="7343775" cy="28392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Sequences labeled with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blue dot are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references, including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Refseqs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specified in the two databases and 8 collected earlier than the current epidemic of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Sequences labeled with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purple dot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those in sub-clade I of the West African clade.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Phylogenetic tree of B14R gene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placed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Figure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4b, and D14L gene can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detected in none of the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genomes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monkeypox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Viruses in 2022.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94128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N1R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2711" y="347701"/>
            <a:ext cx="5785588" cy="562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7413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T4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2074" y="358330"/>
            <a:ext cx="5283362" cy="558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952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K4L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5759" y="379596"/>
            <a:ext cx="5110099" cy="556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796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342785"/>
            <a:ext cx="9144000" cy="1888976"/>
          </a:xfrm>
        </p:spPr>
        <p:txBody>
          <a:bodyPr>
            <a:normAutofit/>
          </a:bodyPr>
          <a:lstStyle/>
          <a:p>
            <a:pPr lvl="0" algn="ctr">
              <a:spcBef>
                <a:spcPts val="1000"/>
              </a:spcBef>
            </a:pPr>
            <a:r>
              <a:rPr lang="en-US" altLang="zh-CN" sz="67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Irregular </a:t>
            </a:r>
            <a:r>
              <a:rPr lang="en-US" altLang="zh-CN" sz="67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type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62258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1576" y="400862"/>
            <a:ext cx="5095363" cy="554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14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P1L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7936" y="411494"/>
            <a:ext cx="5326633" cy="553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0619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F1L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0942" y="485923"/>
            <a:ext cx="4997619" cy="543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8465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N2L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5710" y="379597"/>
            <a:ext cx="5249914" cy="560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941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Hemagglutinin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2841" y="273270"/>
            <a:ext cx="5285523" cy="574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3652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C6R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5739" y="305169"/>
            <a:ext cx="5185033" cy="562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02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342785"/>
            <a:ext cx="9144000" cy="1888976"/>
          </a:xfrm>
        </p:spPr>
        <p:txBody>
          <a:bodyPr>
            <a:normAutofit/>
          </a:bodyPr>
          <a:lstStyle/>
          <a:p>
            <a:pPr lvl="0" algn="ctr">
              <a:spcBef>
                <a:spcPts val="1000"/>
              </a:spcBef>
            </a:pPr>
            <a:r>
              <a:rPr lang="en-US" altLang="zh-CN" sz="67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Two-branch type</a:t>
            </a:r>
            <a:r>
              <a:rPr lang="zh-CN" altLang="en-US" sz="60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zh-CN" altLang="en-US" sz="60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88056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D7L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1732" y="400862"/>
            <a:ext cx="5540830" cy="542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700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O1L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1502" y="390229"/>
            <a:ext cx="5191679" cy="564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840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C10L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2010" y="343083"/>
            <a:ext cx="5185710" cy="565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37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altLang="zh-C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Ckbp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551" y="283904"/>
            <a:ext cx="5317200" cy="573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19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altLang="zh-C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CrmB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9110" y="273272"/>
            <a:ext cx="5347866" cy="575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124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K1L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5497" y="283903"/>
            <a:ext cx="5285177" cy="568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04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O1L_trctd Gene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4113" y="464657"/>
            <a:ext cx="5713790" cy="555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66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7317" y="5826642"/>
            <a:ext cx="7886700" cy="829452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Rep2 Sequence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1981" y="283901"/>
            <a:ext cx="5358499" cy="569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5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250</Words>
  <Application>Microsoft Office PowerPoint</Application>
  <PresentationFormat>全屏显示(4:3)</PresentationFormat>
  <Paragraphs>36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0" baseType="lpstr">
      <vt:lpstr>等线</vt:lpstr>
      <vt:lpstr>等线 Light</vt:lpstr>
      <vt:lpstr>Arial</vt:lpstr>
      <vt:lpstr>Bodoni MT Black</vt:lpstr>
      <vt:lpstr>Calibri</vt:lpstr>
      <vt:lpstr>Calibri Light</vt:lpstr>
      <vt:lpstr>Times New Roman</vt:lpstr>
      <vt:lpstr>Wingdings</vt:lpstr>
      <vt:lpstr>Office 主题​​</vt:lpstr>
      <vt:lpstr>Phylogenetic Trees of the Monkeypox Viruses’ Genes or Sequences</vt:lpstr>
      <vt:lpstr>Descriptions</vt:lpstr>
      <vt:lpstr>Two-branch type </vt:lpstr>
      <vt:lpstr>Supplemental Figure 1. C10L Gene</vt:lpstr>
      <vt:lpstr>Supplemental Figure 2. Ckbp Gene</vt:lpstr>
      <vt:lpstr>Supplemental Figure 3. CrmB Gene</vt:lpstr>
      <vt:lpstr>Supplemental Figure 4. K1L Gene</vt:lpstr>
      <vt:lpstr>Supplemental Figure 5. O1L_trctd Gene</vt:lpstr>
      <vt:lpstr>Supplemental Figure 6. Rep2 Sequence</vt:lpstr>
      <vt:lpstr>Supplemental Figure 7. V-slfn Gene</vt:lpstr>
      <vt:lpstr>Two-branch-plus type </vt:lpstr>
      <vt:lpstr>Supplemental Figure 8. A46R Gene</vt:lpstr>
      <vt:lpstr>Supplemental Figure 9. B5R Gene</vt:lpstr>
      <vt:lpstr>One-branch type</vt:lpstr>
      <vt:lpstr>Supplemental Figure 10. E3L Gene</vt:lpstr>
      <vt:lpstr>Supplemental Figure 11. B13R Gene</vt:lpstr>
      <vt:lpstr>Supplemental Figure 12. B19R Gene</vt:lpstr>
      <vt:lpstr>Supplemental Figure 13. C7L Gene</vt:lpstr>
      <vt:lpstr>Supplemental Figure 14. D11L Gene</vt:lpstr>
      <vt:lpstr>Supplemental Figure 15. N1R Gene</vt:lpstr>
      <vt:lpstr>Supplemental Figure 16. T4 Gene</vt:lpstr>
      <vt:lpstr>Supplemental Figure 17. K4L Gene</vt:lpstr>
      <vt:lpstr>Irregular type</vt:lpstr>
      <vt:lpstr>Supplemental Figure 18. C1L Gene</vt:lpstr>
      <vt:lpstr>Supplemental Figure 19. P1L Gene</vt:lpstr>
      <vt:lpstr>Supplemental Figure 20. F1L Gene</vt:lpstr>
      <vt:lpstr>Supplemental Figure 21. N2L Gene</vt:lpstr>
      <vt:lpstr>Supplemental Figure 22. Hemagglutinin Gene</vt:lpstr>
      <vt:lpstr>Supplemental Figure 23. C6R Gene</vt:lpstr>
      <vt:lpstr>Supplemental Figure 24. D7L Gene</vt:lpstr>
      <vt:lpstr>Supplemental Figure 25. O1L Gene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Phylogenetic Trees of the Monkeypox Viruses’ Gene or Sequence</dc:title>
  <dc:creator>Admin</dc:creator>
  <cp:lastModifiedBy>Admin</cp:lastModifiedBy>
  <cp:revision>14</cp:revision>
  <dcterms:created xsi:type="dcterms:W3CDTF">2022-10-13T07:27:16Z</dcterms:created>
  <dcterms:modified xsi:type="dcterms:W3CDTF">2022-10-13T09:16:00Z</dcterms:modified>
</cp:coreProperties>
</file>