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144000" type="letter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9" autoAdjust="0"/>
    <p:restoredTop sz="94660"/>
  </p:normalViewPr>
  <p:slideViewPr>
    <p:cSldViewPr snapToGrid="0">
      <p:cViewPr>
        <p:scale>
          <a:sx n="113" d="100"/>
          <a:sy n="113" d="100"/>
        </p:scale>
        <p:origin x="732" y="-1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3F3E-CB76-4641-801E-5D9CF0AE0DB0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8CE8-BFE8-4DAC-984A-064C38B2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492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3F3E-CB76-4641-801E-5D9CF0AE0DB0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8CE8-BFE8-4DAC-984A-064C38B2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713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3F3E-CB76-4641-801E-5D9CF0AE0DB0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8CE8-BFE8-4DAC-984A-064C38B2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464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3F3E-CB76-4641-801E-5D9CF0AE0DB0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8CE8-BFE8-4DAC-984A-064C38B2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247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3F3E-CB76-4641-801E-5D9CF0AE0DB0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8CE8-BFE8-4DAC-984A-064C38B2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888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3F3E-CB76-4641-801E-5D9CF0AE0DB0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8CE8-BFE8-4DAC-984A-064C38B2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05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3F3E-CB76-4641-801E-5D9CF0AE0DB0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8CE8-BFE8-4DAC-984A-064C38B2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41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3F3E-CB76-4641-801E-5D9CF0AE0DB0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8CE8-BFE8-4DAC-984A-064C38B2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178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3F3E-CB76-4641-801E-5D9CF0AE0DB0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8CE8-BFE8-4DAC-984A-064C38B2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79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3F3E-CB76-4641-801E-5D9CF0AE0DB0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8CE8-BFE8-4DAC-984A-064C38B2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454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3F3E-CB76-4641-801E-5D9CF0AE0DB0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8CE8-BFE8-4DAC-984A-064C38B2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720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73F3E-CB76-4641-801E-5D9CF0AE0DB0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68CE8-BFE8-4DAC-984A-064C38B20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588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133" y="1500019"/>
            <a:ext cx="4962695" cy="5907970"/>
          </a:xfrm>
          <a:prstGeom prst="rect">
            <a:avLst/>
          </a:prstGeom>
        </p:spPr>
      </p:pic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218923" y="7790450"/>
            <a:ext cx="64316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 – </a:t>
            </a: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Replicate polyribosome preparations were analyzed for gene expression.  Genes with a false discovery rate less than 0.05 are displayed</a:t>
            </a:r>
            <a:endParaRPr lang="en-US" altLang="en-US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77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24</Words>
  <Application>Microsoft Office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MS PGothic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Douglas Yee</dc:creator>
  <cp:lastModifiedBy>Douglas Yee</cp:lastModifiedBy>
  <cp:revision>2</cp:revision>
  <dcterms:created xsi:type="dcterms:W3CDTF">2017-05-10T22:00:17Z</dcterms:created>
  <dcterms:modified xsi:type="dcterms:W3CDTF">2017-05-10T22:47:41Z</dcterms:modified>
</cp:coreProperties>
</file>