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6858000" cy="9906000" type="A4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ias Hackl" initials="MH" lastIdx="2" clrIdx="0">
    <p:extLst>
      <p:ext uri="{19B8F6BF-5375-455C-9EA6-DF929625EA0E}">
        <p15:presenceInfo xmlns:p15="http://schemas.microsoft.com/office/powerpoint/2012/main" userId="S-1-5-21-819404723-3358948408-1956320463-26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3" autoAdjust="0"/>
    <p:restoredTop sz="94684"/>
  </p:normalViewPr>
  <p:slideViewPr>
    <p:cSldViewPr snapToGrid="0">
      <p:cViewPr varScale="1">
        <p:scale>
          <a:sx n="84" d="100"/>
          <a:sy n="84" d="100"/>
        </p:scale>
        <p:origin x="3102" y="102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3DA89-EEA2-4700-9C0F-5C1A819D1292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241425"/>
            <a:ext cx="2319337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4013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2906C-6BB9-47BF-86C9-AF822A1D00E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17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013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99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13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77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37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67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8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01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5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7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818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EE6E3-0F0E-4F9F-A08B-D486BBFD819D}" type="datetimeFigureOut">
              <a:rPr lang="de-DE" smtClean="0"/>
              <a:t>06.07.2023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E4D65-250F-47B3-B0B1-76E5418087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68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362AD1E1-B8C1-0D1F-1DD1-1931F60EC99B}"/>
              </a:ext>
            </a:extLst>
          </p:cNvPr>
          <p:cNvSpPr txBox="1"/>
          <p:nvPr/>
        </p:nvSpPr>
        <p:spPr>
          <a:xfrm>
            <a:off x="0" y="0"/>
            <a:ext cx="301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Suppl Figure</a:t>
            </a:r>
            <a:r>
              <a:rPr kumimoji="0" lang="de-A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3: </a:t>
            </a:r>
            <a:r>
              <a:rPr kumimoji="0" lang="en-US" sz="1800" b="1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Normalization</a:t>
            </a:r>
            <a:endParaRPr kumimoji="0" lang="en-US" sz="18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BEF1D6C-52AA-617E-60FE-655B83B65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86" y="498958"/>
            <a:ext cx="6599014" cy="5399193"/>
          </a:xfrm>
          <a:prstGeom prst="rect">
            <a:avLst/>
          </a:prstGeom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44EF94A5-3761-3D22-7313-208A67C38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737773"/>
              </p:ext>
            </p:extLst>
          </p:nvPr>
        </p:nvGraphicFramePr>
        <p:xfrm>
          <a:off x="387424" y="6137489"/>
          <a:ext cx="6342137" cy="1610888"/>
        </p:xfrm>
        <a:graphic>
          <a:graphicData uri="http://schemas.openxmlformats.org/drawingml/2006/table">
            <a:tbl>
              <a:tblPr/>
              <a:tblGrid>
                <a:gridCol w="1436891">
                  <a:extLst>
                    <a:ext uri="{9D8B030D-6E8A-4147-A177-3AD203B41FA5}">
                      <a16:colId xmlns:a16="http://schemas.microsoft.com/office/drawing/2014/main" val="1225737878"/>
                    </a:ext>
                  </a:extLst>
                </a:gridCol>
                <a:gridCol w="817541">
                  <a:extLst>
                    <a:ext uri="{9D8B030D-6E8A-4147-A177-3AD203B41FA5}">
                      <a16:colId xmlns:a16="http://schemas.microsoft.com/office/drawing/2014/main" val="1224514212"/>
                    </a:ext>
                  </a:extLst>
                </a:gridCol>
                <a:gridCol w="817541">
                  <a:extLst>
                    <a:ext uri="{9D8B030D-6E8A-4147-A177-3AD203B41FA5}">
                      <a16:colId xmlns:a16="http://schemas.microsoft.com/office/drawing/2014/main" val="1930146574"/>
                    </a:ext>
                  </a:extLst>
                </a:gridCol>
                <a:gridCol w="817541">
                  <a:extLst>
                    <a:ext uri="{9D8B030D-6E8A-4147-A177-3AD203B41FA5}">
                      <a16:colId xmlns:a16="http://schemas.microsoft.com/office/drawing/2014/main" val="714663723"/>
                    </a:ext>
                  </a:extLst>
                </a:gridCol>
                <a:gridCol w="817541">
                  <a:extLst>
                    <a:ext uri="{9D8B030D-6E8A-4147-A177-3AD203B41FA5}">
                      <a16:colId xmlns:a16="http://schemas.microsoft.com/office/drawing/2014/main" val="383653079"/>
                    </a:ext>
                  </a:extLst>
                </a:gridCol>
                <a:gridCol w="817541">
                  <a:extLst>
                    <a:ext uri="{9D8B030D-6E8A-4147-A177-3AD203B41FA5}">
                      <a16:colId xmlns:a16="http://schemas.microsoft.com/office/drawing/2014/main" val="2082364681"/>
                    </a:ext>
                  </a:extLst>
                </a:gridCol>
                <a:gridCol w="817541">
                  <a:extLst>
                    <a:ext uri="{9D8B030D-6E8A-4147-A177-3AD203B41FA5}">
                      <a16:colId xmlns:a16="http://schemas.microsoft.com/office/drawing/2014/main" val="1888860750"/>
                    </a:ext>
                  </a:extLst>
                </a:gridCol>
              </a:tblGrid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Spike-In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miR-320d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755280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miRNA Candidate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logFC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p-value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logFC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p-value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logFC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p-value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376832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hsa-miR-101-3p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0.42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0.58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910288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hsa-miR-135a-5p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538291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hsa-miR-143-3p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0.66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687981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hsa-miR-223-3p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0.57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0.84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767954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hsa-miR-410-3p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1.49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027679"/>
                  </a:ext>
                </a:extLst>
              </a:tr>
              <a:tr h="201361">
                <a:tc>
                  <a:txBody>
                    <a:bodyPr/>
                    <a:lstStyle/>
                    <a:p>
                      <a:pPr algn="l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hsa-miR-495-3p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-3.43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-3.97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-3.81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8665" marR="8665" marT="8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3716588"/>
                  </a:ext>
                </a:extLst>
              </a:tr>
            </a:tbl>
          </a:graphicData>
        </a:graphic>
      </p:graphicFrame>
      <p:sp>
        <p:nvSpPr>
          <p:cNvPr id="11" name="Textfeld 1">
            <a:extLst>
              <a:ext uri="{FF2B5EF4-FFF2-40B4-BE49-F238E27FC236}">
                <a16:creationId xmlns:a16="http://schemas.microsoft.com/office/drawing/2014/main" id="{5501A40D-7052-E664-FBB3-EE3B58A1B8E1}"/>
              </a:ext>
            </a:extLst>
          </p:cNvPr>
          <p:cNvSpPr txBox="1"/>
          <p:nvPr/>
        </p:nvSpPr>
        <p:spPr>
          <a:xfrm>
            <a:off x="0" y="369332"/>
            <a:ext cx="520700" cy="6858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A064DE73-54AD-A3C9-6819-2878268E568B}"/>
              </a:ext>
            </a:extLst>
          </p:cNvPr>
          <p:cNvSpPr txBox="1"/>
          <p:nvPr/>
        </p:nvSpPr>
        <p:spPr>
          <a:xfrm>
            <a:off x="0" y="6027777"/>
            <a:ext cx="520700" cy="6858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ruta 1">
            <a:extLst>
              <a:ext uri="{FF2B5EF4-FFF2-40B4-BE49-F238E27FC236}">
                <a16:creationId xmlns:a16="http://schemas.microsoft.com/office/drawing/2014/main" id="{7A7CA3B5-78B9-5F73-95CC-4BFBE64ED7F8}"/>
              </a:ext>
            </a:extLst>
          </p:cNvPr>
          <p:cNvSpPr txBox="1"/>
          <p:nvPr/>
        </p:nvSpPr>
        <p:spPr>
          <a:xfrm>
            <a:off x="258985" y="7858089"/>
            <a:ext cx="64705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1400" b="1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kumimoji="0" lang="en-US" sz="1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de-A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kumimoji="0" lang="en-US" sz="1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log2 fold changes (LFCs) obtained prior to normalization (none), as well as after spike-in (UniSp4), global mean (</a:t>
            </a:r>
            <a:r>
              <a:rPr kumimoji="0" lang="en-US" sz="1400" b="0" i="0" u="none" strike="noStrike" kern="1200" cap="none" spc="0" normalizeH="0" baseline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globMean</a:t>
            </a:r>
            <a:r>
              <a:rPr kumimoji="0" lang="en-US" sz="1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), and endogenous reference miRNA (miR-320d) normalization were correlated and distribution was analyzed</a:t>
            </a:r>
            <a:r>
              <a:rPr kumimoji="0" lang="de-A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AT" sz="1400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b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B) 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The top six miRNAs according to spike-in normalization are compared to GM and miR-320d in terms of </a:t>
            </a:r>
            <a:r>
              <a:rPr lang="en-US" sz="1400" dirty="0" err="1" smtClean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logFC</a:t>
            </a:r>
            <a:r>
              <a:rPr lang="en-US" sz="1400" dirty="0" smtClean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and p-value. Bold indicates </a:t>
            </a:r>
            <a:r>
              <a:rPr lang="de-AT" sz="1400" dirty="0" smtClean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p&lt;0.1.</a:t>
            </a:r>
            <a:endParaRPr kumimoji="0" lang="sv-S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0889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136</Words>
  <Application>Microsoft Office PowerPoint</Application>
  <PresentationFormat>A4 (210 x 297 mm)</PresentationFormat>
  <Paragraphs>59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Hackl</dc:creator>
  <cp:lastModifiedBy>Per Magnusson</cp:lastModifiedBy>
  <cp:revision>72</cp:revision>
  <cp:lastPrinted>2022-03-03T14:38:07Z</cp:lastPrinted>
  <dcterms:created xsi:type="dcterms:W3CDTF">2021-06-06T08:37:00Z</dcterms:created>
  <dcterms:modified xsi:type="dcterms:W3CDTF">2023-07-06T12:17:15Z</dcterms:modified>
</cp:coreProperties>
</file>