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88DEB3F-751D-482E-AD01-53B0D5554F7E}">
          <p14:sldIdLst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8" autoAdjust="0"/>
  </p:normalViewPr>
  <p:slideViewPr>
    <p:cSldViewPr showGuides="1">
      <p:cViewPr>
        <p:scale>
          <a:sx n="78" d="100"/>
          <a:sy n="78" d="100"/>
        </p:scale>
        <p:origin x="-1536" y="-90"/>
      </p:cViewPr>
      <p:guideLst>
        <p:guide orient="horz" pos="5208"/>
        <p:guide orient="horz" pos="2801"/>
        <p:guide orient="horz" pos="4363"/>
        <p:guide pos="32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FB9D6-1F2A-4E14-9A1D-CD5E3F66927E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D4D69-C922-4C5D-AA96-D2B6A08CDA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3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38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72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50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060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44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3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3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475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07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88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71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2464-1E6B-41CA-9C1C-020458199E87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C872F-E2C6-4A57-B071-2D4EE8608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425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210871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Supplementary Figure 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Object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1" t="10254" r="-12721" b="-4665"/>
          <a:stretch>
            <a:fillRect/>
          </a:stretch>
        </p:blipFill>
        <p:spPr bwMode="auto">
          <a:xfrm>
            <a:off x="1124744" y="2411760"/>
            <a:ext cx="4287838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62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6006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Cambridge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Stacey Jamieson</dc:creator>
  <cp:lastModifiedBy>Spi Global - Graphics</cp:lastModifiedBy>
  <cp:revision>147</cp:revision>
  <cp:lastPrinted>2013-01-11T10:57:53Z</cp:lastPrinted>
  <dcterms:created xsi:type="dcterms:W3CDTF">2012-10-29T19:39:38Z</dcterms:created>
  <dcterms:modified xsi:type="dcterms:W3CDTF">2013-04-18T09:41:12Z</dcterms:modified>
</cp:coreProperties>
</file>