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4"/>
    <p:restoredTop sz="94694"/>
  </p:normalViewPr>
  <p:slideViewPr>
    <p:cSldViewPr snapToGrid="0">
      <p:cViewPr varScale="1">
        <p:scale>
          <a:sx n="121" d="100"/>
          <a:sy n="121" d="100"/>
        </p:scale>
        <p:origin x="18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F4251-8A9C-0048-92AE-F02BF42D062F}" type="datetimeFigureOut">
              <a:rPr kumimoji="1" lang="zh-CN" altLang="en-US" smtClean="0"/>
              <a:t>2023/6/7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C610-02E0-B54F-904F-A5298F202D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31511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F4251-8A9C-0048-92AE-F02BF42D062F}" type="datetimeFigureOut">
              <a:rPr kumimoji="1" lang="zh-CN" altLang="en-US" smtClean="0"/>
              <a:t>2023/6/7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C610-02E0-B54F-904F-A5298F202D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50313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F4251-8A9C-0048-92AE-F02BF42D062F}" type="datetimeFigureOut">
              <a:rPr kumimoji="1" lang="zh-CN" altLang="en-US" smtClean="0"/>
              <a:t>2023/6/7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C610-02E0-B54F-904F-A5298F202D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83144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F4251-8A9C-0048-92AE-F02BF42D062F}" type="datetimeFigureOut">
              <a:rPr kumimoji="1" lang="zh-CN" altLang="en-US" smtClean="0"/>
              <a:t>2023/6/7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C610-02E0-B54F-904F-A5298F202D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34544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F4251-8A9C-0048-92AE-F02BF42D062F}" type="datetimeFigureOut">
              <a:rPr kumimoji="1" lang="zh-CN" altLang="en-US" smtClean="0"/>
              <a:t>2023/6/7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C610-02E0-B54F-904F-A5298F202D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04578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F4251-8A9C-0048-92AE-F02BF42D062F}" type="datetimeFigureOut">
              <a:rPr kumimoji="1" lang="zh-CN" altLang="en-US" smtClean="0"/>
              <a:t>2023/6/7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C610-02E0-B54F-904F-A5298F202D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34079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F4251-8A9C-0048-92AE-F02BF42D062F}" type="datetimeFigureOut">
              <a:rPr kumimoji="1" lang="zh-CN" altLang="en-US" smtClean="0"/>
              <a:t>2023/6/7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C610-02E0-B54F-904F-A5298F202D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4189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F4251-8A9C-0048-92AE-F02BF42D062F}" type="datetimeFigureOut">
              <a:rPr kumimoji="1" lang="zh-CN" altLang="en-US" smtClean="0"/>
              <a:t>2023/6/7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C610-02E0-B54F-904F-A5298F202D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8727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F4251-8A9C-0048-92AE-F02BF42D062F}" type="datetimeFigureOut">
              <a:rPr kumimoji="1" lang="zh-CN" altLang="en-US" smtClean="0"/>
              <a:t>2023/6/7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C610-02E0-B54F-904F-A5298F202D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30993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F4251-8A9C-0048-92AE-F02BF42D062F}" type="datetimeFigureOut">
              <a:rPr kumimoji="1" lang="zh-CN" altLang="en-US" smtClean="0"/>
              <a:t>2023/6/7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C610-02E0-B54F-904F-A5298F202D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4706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F4251-8A9C-0048-92AE-F02BF42D062F}" type="datetimeFigureOut">
              <a:rPr kumimoji="1" lang="zh-CN" altLang="en-US" smtClean="0"/>
              <a:t>2023/6/7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C610-02E0-B54F-904F-A5298F202D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02747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F4251-8A9C-0048-92AE-F02BF42D062F}" type="datetimeFigureOut">
              <a:rPr kumimoji="1" lang="zh-CN" altLang="en-US" smtClean="0"/>
              <a:t>2023/6/7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5C610-02E0-B54F-904F-A5298F202D7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30553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照片, 杯子, 吉他, 橙子&#10;&#10;描述已自动生成">
            <a:extLst>
              <a:ext uri="{FF2B5EF4-FFF2-40B4-BE49-F238E27FC236}">
                <a16:creationId xmlns:a16="http://schemas.microsoft.com/office/drawing/2014/main" id="{2BD1EC3E-B322-06C2-95C4-732E669C3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20" y="0"/>
            <a:ext cx="8633592" cy="6906873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0694E099-2344-FD32-9BDA-05C11BC355C3}"/>
              </a:ext>
            </a:extLst>
          </p:cNvPr>
          <p:cNvSpPr txBox="1"/>
          <p:nvPr/>
        </p:nvSpPr>
        <p:spPr>
          <a:xfrm>
            <a:off x="5360276" y="2459420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MMP1</a:t>
            </a:r>
            <a:endParaRPr kumimoji="1"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A33012C-4877-ACE9-9D80-A162E0AC3121}"/>
              </a:ext>
            </a:extLst>
          </p:cNvPr>
          <p:cNvSpPr txBox="1"/>
          <p:nvPr/>
        </p:nvSpPr>
        <p:spPr>
          <a:xfrm>
            <a:off x="173420" y="268013"/>
            <a:ext cx="106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Figure</a:t>
            </a:r>
            <a:r>
              <a:rPr kumimoji="1" lang="zh-CN" altLang="en-US" dirty="0"/>
              <a:t> </a:t>
            </a:r>
            <a:r>
              <a:rPr kumimoji="1" lang="en-US" altLang="zh-CN" dirty="0"/>
              <a:t>4C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5583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吉他, 看着, 猫, 照片&#10;&#10;描述已自动生成">
            <a:extLst>
              <a:ext uri="{FF2B5EF4-FFF2-40B4-BE49-F238E27FC236}">
                <a16:creationId xmlns:a16="http://schemas.microsoft.com/office/drawing/2014/main" id="{0A7CAA0B-2E9A-F224-2552-CFCD07CD3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21" y="1"/>
            <a:ext cx="8508762" cy="680701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0694E099-2344-FD32-9BDA-05C11BC355C3}"/>
              </a:ext>
            </a:extLst>
          </p:cNvPr>
          <p:cNvSpPr txBox="1"/>
          <p:nvPr/>
        </p:nvSpPr>
        <p:spPr>
          <a:xfrm>
            <a:off x="5848210" y="2353999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B-Actin</a:t>
            </a:r>
            <a:endParaRPr kumimoji="1"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A33012C-4877-ACE9-9D80-A162E0AC3121}"/>
              </a:ext>
            </a:extLst>
          </p:cNvPr>
          <p:cNvSpPr txBox="1"/>
          <p:nvPr/>
        </p:nvSpPr>
        <p:spPr>
          <a:xfrm>
            <a:off x="173420" y="268013"/>
            <a:ext cx="106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Figure</a:t>
            </a:r>
            <a:r>
              <a:rPr kumimoji="1" lang="zh-CN" altLang="en-US" dirty="0"/>
              <a:t> </a:t>
            </a:r>
            <a:r>
              <a:rPr kumimoji="1" lang="en-US" altLang="zh-CN" dirty="0"/>
              <a:t>4C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0306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照片, 吉他, 水, 男人&#10;&#10;描述已自动生成">
            <a:extLst>
              <a:ext uri="{FF2B5EF4-FFF2-40B4-BE49-F238E27FC236}">
                <a16:creationId xmlns:a16="http://schemas.microsoft.com/office/drawing/2014/main" id="{50B4BB9F-BCAC-538F-023C-F4DA63ACB1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854" y="0"/>
            <a:ext cx="8579726" cy="686378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0694E099-2344-FD32-9BDA-05C11BC355C3}"/>
              </a:ext>
            </a:extLst>
          </p:cNvPr>
          <p:cNvSpPr txBox="1"/>
          <p:nvPr/>
        </p:nvSpPr>
        <p:spPr>
          <a:xfrm>
            <a:off x="5728138" y="2732689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MMP1</a:t>
            </a:r>
            <a:endParaRPr kumimoji="1"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A33012C-4877-ACE9-9D80-A162E0AC3121}"/>
              </a:ext>
            </a:extLst>
          </p:cNvPr>
          <p:cNvSpPr txBox="1"/>
          <p:nvPr/>
        </p:nvSpPr>
        <p:spPr>
          <a:xfrm>
            <a:off x="173420" y="268013"/>
            <a:ext cx="106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Figure</a:t>
            </a:r>
            <a:r>
              <a:rPr kumimoji="1" lang="zh-CN" altLang="en-US" dirty="0"/>
              <a:t> </a:t>
            </a:r>
            <a:r>
              <a:rPr kumimoji="1" lang="en-US" altLang="zh-CN" dirty="0"/>
              <a:t>4C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2021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游戏机, 吉他, 猫&#10;&#10;描述已自动生成">
            <a:extLst>
              <a:ext uri="{FF2B5EF4-FFF2-40B4-BE49-F238E27FC236}">
                <a16:creationId xmlns:a16="http://schemas.microsoft.com/office/drawing/2014/main" id="{069D5233-EA12-C37B-B64F-D1985B283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09" y="74098"/>
            <a:ext cx="8433567" cy="674685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0694E099-2344-FD32-9BDA-05C11BC355C3}"/>
              </a:ext>
            </a:extLst>
          </p:cNvPr>
          <p:cNvSpPr txBox="1"/>
          <p:nvPr/>
        </p:nvSpPr>
        <p:spPr>
          <a:xfrm>
            <a:off x="5276193" y="3342289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B-Actin</a:t>
            </a:r>
            <a:endParaRPr kumimoji="1"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A33012C-4877-ACE9-9D80-A162E0AC3121}"/>
              </a:ext>
            </a:extLst>
          </p:cNvPr>
          <p:cNvSpPr txBox="1"/>
          <p:nvPr/>
        </p:nvSpPr>
        <p:spPr>
          <a:xfrm>
            <a:off x="173420" y="268013"/>
            <a:ext cx="106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Figure</a:t>
            </a:r>
            <a:r>
              <a:rPr kumimoji="1" lang="zh-CN" altLang="en-US" dirty="0"/>
              <a:t> </a:t>
            </a:r>
            <a:r>
              <a:rPr kumimoji="1" lang="en-US" altLang="zh-CN" dirty="0"/>
              <a:t>4C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5988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游戏机, 电脑, 房间, 雪&#10;&#10;描述已自动生成">
            <a:extLst>
              <a:ext uri="{FF2B5EF4-FFF2-40B4-BE49-F238E27FC236}">
                <a16:creationId xmlns:a16="http://schemas.microsoft.com/office/drawing/2014/main" id="{B8CA166A-CDB7-F781-F3AE-B53D4B143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0231">
            <a:off x="149772" y="394138"/>
            <a:ext cx="7636423" cy="610913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0694E099-2344-FD32-9BDA-05C11BC355C3}"/>
              </a:ext>
            </a:extLst>
          </p:cNvPr>
          <p:cNvSpPr txBox="1"/>
          <p:nvPr/>
        </p:nvSpPr>
        <p:spPr>
          <a:xfrm>
            <a:off x="5260426" y="2854715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MMP1</a:t>
            </a:r>
            <a:endParaRPr kumimoji="1"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A33012C-4877-ACE9-9D80-A162E0AC3121}"/>
              </a:ext>
            </a:extLst>
          </p:cNvPr>
          <p:cNvSpPr txBox="1"/>
          <p:nvPr/>
        </p:nvSpPr>
        <p:spPr>
          <a:xfrm>
            <a:off x="173420" y="268013"/>
            <a:ext cx="106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Figure</a:t>
            </a:r>
            <a:r>
              <a:rPr kumimoji="1" lang="zh-CN" altLang="en-US" dirty="0"/>
              <a:t> </a:t>
            </a:r>
            <a:r>
              <a:rPr kumimoji="1" lang="en-US" altLang="zh-CN" dirty="0"/>
              <a:t>4C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180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房间的摆设布局&#10;&#10;低可信度描述已自动生成">
            <a:extLst>
              <a:ext uri="{FF2B5EF4-FFF2-40B4-BE49-F238E27FC236}">
                <a16:creationId xmlns:a16="http://schemas.microsoft.com/office/drawing/2014/main" id="{24F18876-9BBC-D85D-05D2-5C953D934D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469" y="24333"/>
            <a:ext cx="7588334" cy="607066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0694E099-2344-FD32-9BDA-05C11BC355C3}"/>
              </a:ext>
            </a:extLst>
          </p:cNvPr>
          <p:cNvSpPr txBox="1"/>
          <p:nvPr/>
        </p:nvSpPr>
        <p:spPr>
          <a:xfrm>
            <a:off x="5071241" y="3421117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B-Actin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A33012C-4877-ACE9-9D80-A162E0AC3121}"/>
              </a:ext>
            </a:extLst>
          </p:cNvPr>
          <p:cNvSpPr txBox="1"/>
          <p:nvPr/>
        </p:nvSpPr>
        <p:spPr>
          <a:xfrm>
            <a:off x="173420" y="268013"/>
            <a:ext cx="106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Figure</a:t>
            </a:r>
            <a:r>
              <a:rPr kumimoji="1" lang="zh-CN" altLang="en-US" dirty="0"/>
              <a:t> </a:t>
            </a:r>
            <a:r>
              <a:rPr kumimoji="1" lang="en-US" altLang="zh-CN" dirty="0"/>
              <a:t>4C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0729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照片, 杯子, 水, 吉他&#10;&#10;描述已自动生成">
            <a:extLst>
              <a:ext uri="{FF2B5EF4-FFF2-40B4-BE49-F238E27FC236}">
                <a16:creationId xmlns:a16="http://schemas.microsoft.com/office/drawing/2014/main" id="{C3A98B98-53A8-1D39-97E5-4917829C4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09" y="366284"/>
            <a:ext cx="7656787" cy="61254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0694E099-2344-FD32-9BDA-05C11BC355C3}"/>
              </a:ext>
            </a:extLst>
          </p:cNvPr>
          <p:cNvSpPr txBox="1"/>
          <p:nvPr/>
        </p:nvSpPr>
        <p:spPr>
          <a:xfrm>
            <a:off x="4866289" y="3244333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MMP1</a:t>
            </a:r>
            <a:endParaRPr kumimoji="1"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A33012C-4877-ACE9-9D80-A162E0AC3121}"/>
              </a:ext>
            </a:extLst>
          </p:cNvPr>
          <p:cNvSpPr txBox="1"/>
          <p:nvPr/>
        </p:nvSpPr>
        <p:spPr>
          <a:xfrm>
            <a:off x="173420" y="268013"/>
            <a:ext cx="106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Figure</a:t>
            </a:r>
            <a:r>
              <a:rPr kumimoji="1" lang="zh-CN" altLang="en-US" dirty="0"/>
              <a:t> </a:t>
            </a:r>
            <a:r>
              <a:rPr kumimoji="1" lang="en-US" altLang="zh-CN" dirty="0"/>
              <a:t>4C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4659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手机屏幕的截图&#10;&#10;低可信度描述已自动生成">
            <a:extLst>
              <a:ext uri="{FF2B5EF4-FFF2-40B4-BE49-F238E27FC236}">
                <a16:creationId xmlns:a16="http://schemas.microsoft.com/office/drawing/2014/main" id="{9EB62A4D-912A-3DDA-C87C-44F928E30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52" y="268013"/>
            <a:ext cx="8368862" cy="669509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0694E099-2344-FD32-9BDA-05C11BC355C3}"/>
              </a:ext>
            </a:extLst>
          </p:cNvPr>
          <p:cNvSpPr txBox="1"/>
          <p:nvPr/>
        </p:nvSpPr>
        <p:spPr>
          <a:xfrm>
            <a:off x="5205248" y="3618186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B-Actin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A33012C-4877-ACE9-9D80-A162E0AC3121}"/>
              </a:ext>
            </a:extLst>
          </p:cNvPr>
          <p:cNvSpPr txBox="1"/>
          <p:nvPr/>
        </p:nvSpPr>
        <p:spPr>
          <a:xfrm>
            <a:off x="173420" y="268013"/>
            <a:ext cx="106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Figure</a:t>
            </a:r>
            <a:r>
              <a:rPr kumimoji="1" lang="zh-CN" altLang="en-US" dirty="0"/>
              <a:t> </a:t>
            </a:r>
            <a:r>
              <a:rPr kumimoji="1" lang="en-US" altLang="zh-CN" dirty="0"/>
              <a:t>4C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6488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 2013 - 2022">
  <a:themeElements>
    <a:clrScheme name="Office 主题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75</TotalTime>
  <Words>24</Words>
  <Application>Microsoft Macintosh PowerPoint</Application>
  <PresentationFormat>全屏显示(4:3)</PresentationFormat>
  <Paragraphs>16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主题 2013 - 2022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 user</dc:creator>
  <cp:lastModifiedBy>office user</cp:lastModifiedBy>
  <cp:revision>8</cp:revision>
  <dcterms:created xsi:type="dcterms:W3CDTF">2023-05-06T14:36:44Z</dcterms:created>
  <dcterms:modified xsi:type="dcterms:W3CDTF">2023-06-07T12:16:58Z</dcterms:modified>
</cp:coreProperties>
</file>