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4" autoAdjust="0"/>
    <p:restoredTop sz="95872" autoAdjust="0"/>
  </p:normalViewPr>
  <p:slideViewPr>
    <p:cSldViewPr snapToGrid="0">
      <p:cViewPr varScale="1">
        <p:scale>
          <a:sx n="125" d="100"/>
          <a:sy n="125" d="100"/>
        </p:scale>
        <p:origin x="18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1ABEE-D14D-4487-96F4-BE5144196064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3B32-1589-4766-9BB2-1CA4D51E3C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972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1ABEE-D14D-4487-96F4-BE5144196064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3B32-1589-4766-9BB2-1CA4D51E3C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110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1ABEE-D14D-4487-96F4-BE5144196064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3B32-1589-4766-9BB2-1CA4D51E3C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1ABEE-D14D-4487-96F4-BE5144196064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3B32-1589-4766-9BB2-1CA4D51E3C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56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1ABEE-D14D-4487-96F4-BE5144196064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3B32-1589-4766-9BB2-1CA4D51E3C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477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1ABEE-D14D-4487-96F4-BE5144196064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3B32-1589-4766-9BB2-1CA4D51E3C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713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1ABEE-D14D-4487-96F4-BE5144196064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3B32-1589-4766-9BB2-1CA4D51E3C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933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1ABEE-D14D-4487-96F4-BE5144196064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3B32-1589-4766-9BB2-1CA4D51E3C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376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1ABEE-D14D-4487-96F4-BE5144196064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3B32-1589-4766-9BB2-1CA4D51E3C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295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1ABEE-D14D-4487-96F4-BE5144196064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3B32-1589-4766-9BB2-1CA4D51E3C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462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1ABEE-D14D-4487-96F4-BE5144196064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3B32-1589-4766-9BB2-1CA4D51E3C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449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E1ABEE-D14D-4487-96F4-BE5144196064}" type="datetimeFigureOut">
              <a:rPr lang="en-US" smtClean="0"/>
              <a:t>10/29/22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73B32-1589-4766-9BB2-1CA4D51E3C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373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A42F1E9-EACD-45FD-A445-9D04F45539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498" y="1486075"/>
            <a:ext cx="7931583" cy="441998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3A8E842-0AD9-4F3A-A518-5E9656EABAD4}"/>
              </a:ext>
            </a:extLst>
          </p:cNvPr>
          <p:cNvSpPr txBox="1"/>
          <p:nvPr/>
        </p:nvSpPr>
        <p:spPr>
          <a:xfrm>
            <a:off x="375920" y="396240"/>
            <a:ext cx="685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S1A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EB22D43-2C5F-49E9-A018-11A17F1CAA4B}"/>
              </a:ext>
            </a:extLst>
          </p:cNvPr>
          <p:cNvSpPr txBox="1"/>
          <p:nvPr/>
        </p:nvSpPr>
        <p:spPr>
          <a:xfrm>
            <a:off x="386498" y="1058425"/>
            <a:ext cx="4320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Malonyl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and non-malonyl peptide pairs</a:t>
            </a:r>
          </a:p>
        </p:txBody>
      </p:sp>
    </p:spTree>
    <p:extLst>
      <p:ext uri="{BB962C8B-B14F-4D97-AF65-F5344CB8AC3E}">
        <p14:creationId xmlns:p14="http://schemas.microsoft.com/office/powerpoint/2010/main" val="861741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3A8E842-0AD9-4F3A-A518-5E9656EABAD4}"/>
              </a:ext>
            </a:extLst>
          </p:cNvPr>
          <p:cNvSpPr txBox="1"/>
          <p:nvPr/>
        </p:nvSpPr>
        <p:spPr>
          <a:xfrm>
            <a:off x="375920" y="394936"/>
            <a:ext cx="685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S1B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EB22D43-2C5F-49E9-A018-11A17F1CAA4B}"/>
              </a:ext>
            </a:extLst>
          </p:cNvPr>
          <p:cNvSpPr txBox="1"/>
          <p:nvPr/>
        </p:nvSpPr>
        <p:spPr>
          <a:xfrm>
            <a:off x="386498" y="1057121"/>
            <a:ext cx="4320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B. </a:t>
            </a:r>
            <a:r>
              <a:rPr lang="en-US" sz="1600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Succinyl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and non-succinyl peptide pairs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08F9F9-2D11-4A07-8543-F408F6E34B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912" y="1546770"/>
            <a:ext cx="7937680" cy="442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768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F71779CE-9622-4B60-BDBD-B623D558088C}"/>
              </a:ext>
            </a:extLst>
          </p:cNvPr>
          <p:cNvSpPr txBox="1"/>
          <p:nvPr/>
        </p:nvSpPr>
        <p:spPr>
          <a:xfrm>
            <a:off x="383862" y="1053909"/>
            <a:ext cx="30658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C.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Difference of RT between </a:t>
            </a:r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malonyl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and non-malonyl pairs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26A4352-64C0-43A8-9DAE-9A3EFE90E96F}"/>
              </a:ext>
            </a:extLst>
          </p:cNvPr>
          <p:cNvSpPr txBox="1"/>
          <p:nvPr/>
        </p:nvSpPr>
        <p:spPr>
          <a:xfrm>
            <a:off x="4790673" y="1053909"/>
            <a:ext cx="3065813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D.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Difference of RT between </a:t>
            </a:r>
            <a:r>
              <a:rPr lang="en-US" sz="1600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succinyl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and non-succinyl pairs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A8E842-0AD9-4F3A-A518-5E9656EABAD4}"/>
              </a:ext>
            </a:extLst>
          </p:cNvPr>
          <p:cNvSpPr txBox="1"/>
          <p:nvPr/>
        </p:nvSpPr>
        <p:spPr>
          <a:xfrm>
            <a:off x="377027" y="396438"/>
            <a:ext cx="685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S1 C-D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CBA519-3791-4F3D-8DFB-B9053CBF44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2127" y="1701109"/>
            <a:ext cx="3304318" cy="326773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78C57EA-94F6-41EC-B6D6-6E201D9C77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141" y="1644942"/>
            <a:ext cx="3359187" cy="332870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C744F94-D181-75E7-BB96-41FBCB8FB390}"/>
              </a:ext>
            </a:extLst>
          </p:cNvPr>
          <p:cNvSpPr txBox="1"/>
          <p:nvPr/>
        </p:nvSpPr>
        <p:spPr>
          <a:xfrm>
            <a:off x="822960" y="5028392"/>
            <a:ext cx="3093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RT (</a:t>
            </a:r>
            <a:r>
              <a:rPr lang="en-US" dirty="0">
                <a:solidFill>
                  <a:srgbClr val="FF0000"/>
                </a:solidFill>
              </a:rPr>
              <a:t>malonyl</a:t>
            </a:r>
            <a:r>
              <a:rPr lang="en-US" dirty="0"/>
              <a:t>) – RT (unmodified)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E4F37BD-9809-6967-9EF6-7372437D1674}"/>
              </a:ext>
            </a:extLst>
          </p:cNvPr>
          <p:cNvSpPr txBox="1"/>
          <p:nvPr/>
        </p:nvSpPr>
        <p:spPr>
          <a:xfrm>
            <a:off x="5237853" y="5028392"/>
            <a:ext cx="3083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RT (</a:t>
            </a:r>
            <a:r>
              <a:rPr lang="en-US" dirty="0">
                <a:solidFill>
                  <a:srgbClr val="0432FF"/>
                </a:solidFill>
              </a:rPr>
              <a:t>succinyl</a:t>
            </a:r>
            <a:r>
              <a:rPr lang="en-US" dirty="0"/>
              <a:t>) – RT (unmodified)</a:t>
            </a:r>
          </a:p>
        </p:txBody>
      </p:sp>
    </p:spTree>
    <p:extLst>
      <p:ext uri="{BB962C8B-B14F-4D97-AF65-F5344CB8AC3E}">
        <p14:creationId xmlns:p14="http://schemas.microsoft.com/office/powerpoint/2010/main" val="15178632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CFB12AD-2CED-4DBE-8DDB-9EE04FD6B78A}"/>
              </a:ext>
            </a:extLst>
          </p:cNvPr>
          <p:cNvSpPr/>
          <p:nvPr/>
        </p:nvSpPr>
        <p:spPr>
          <a:xfrm>
            <a:off x="433634" y="604251"/>
            <a:ext cx="8088198" cy="2555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S1. Effect of acylation modification on peptide retention time.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To assess the difference in retention time between acylated peptides and their non-acylated counterparts, and to limit technical and computational variabilities, peptide sequences, for which both modified and non-modified forms were quantified in the same enrichment datasets, were selected. This revealed 69 pairs for the succinyl dataset and 48 pairs for the malonyl dataset. (A-B) Comparison of retention time obtained for the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malonylated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(A) and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succinylated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(B) peptides and their non-modified counterparts. The regression y = x is plotted, highlighting that the more hydrophobic acylated peptides eluted later that the non-acylated forms. (C-D) Boxplots showing the difference of retention time for the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malonylated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and non-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malonylated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pairs (C), as well as for the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succinylated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and non-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succinylated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pairs (D). The white diamond corresponds to the average value, which equaled 27 min for malonyl and 28 min for succinyl.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66607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</TotalTime>
  <Words>234</Words>
  <Application>Microsoft Macintosh PowerPoint</Application>
  <PresentationFormat>Letter Paper (8.5x11 in)</PresentationFormat>
  <Paragraphs>10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Joanna Bons</dc:creator>
  <cp:lastModifiedBy>Birgit Schilling</cp:lastModifiedBy>
  <cp:revision>21</cp:revision>
  <dcterms:created xsi:type="dcterms:W3CDTF">2022-06-01T01:59:23Z</dcterms:created>
  <dcterms:modified xsi:type="dcterms:W3CDTF">2022-10-29T19:38:19Z</dcterms:modified>
</cp:coreProperties>
</file>