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660"/>
  </p:normalViewPr>
  <p:slideViewPr>
    <p:cSldViewPr snapToGrid="0">
      <p:cViewPr varScale="1">
        <p:scale>
          <a:sx n="98" d="100"/>
          <a:sy n="98" d="100"/>
        </p:scale>
        <p:origin x="332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654F8-4799-4085-9913-D87435FCDFA6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3E7-C1BB-4654-8120-462DADFCB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111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654F8-4799-4085-9913-D87435FCDFA6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3E7-C1BB-4654-8120-462DADFCB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240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654F8-4799-4085-9913-D87435FCDFA6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3E7-C1BB-4654-8120-462DADFCB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11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654F8-4799-4085-9913-D87435FCDFA6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3E7-C1BB-4654-8120-462DADFCB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55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654F8-4799-4085-9913-D87435FCDFA6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3E7-C1BB-4654-8120-462DADFCB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308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654F8-4799-4085-9913-D87435FCDFA6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3E7-C1BB-4654-8120-462DADFCB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358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654F8-4799-4085-9913-D87435FCDFA6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3E7-C1BB-4654-8120-462DADFCB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950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654F8-4799-4085-9913-D87435FCDFA6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3E7-C1BB-4654-8120-462DADFCB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28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654F8-4799-4085-9913-D87435FCDFA6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3E7-C1BB-4654-8120-462DADFCB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62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654F8-4799-4085-9913-D87435FCDFA6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3E7-C1BB-4654-8120-462DADFCB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644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654F8-4799-4085-9913-D87435FCDFA6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3E7-C1BB-4654-8120-462DADFCB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132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654F8-4799-4085-9913-D87435FCDFA6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ED3E7-C1BB-4654-8120-462DADFCB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71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3BA6963-ACB6-4A6C-9BDC-5BC0D1973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330" y="1466867"/>
            <a:ext cx="6237340" cy="67821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3AAF19D-7FC7-4CF9-819D-A8A66C760FDD}"/>
              </a:ext>
            </a:extLst>
          </p:cNvPr>
          <p:cNvSpPr txBox="1"/>
          <p:nvPr/>
        </p:nvSpPr>
        <p:spPr>
          <a:xfrm>
            <a:off x="396455" y="354754"/>
            <a:ext cx="40805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Supplementary Figure S3</a:t>
            </a:r>
          </a:p>
        </p:txBody>
      </p:sp>
    </p:spTree>
    <p:extLst>
      <p:ext uri="{BB962C8B-B14F-4D97-AF65-F5344CB8AC3E}">
        <p14:creationId xmlns:p14="http://schemas.microsoft.com/office/powerpoint/2010/main" val="511439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3510B5A-CEED-4AC8-8CAC-D4E6325B90F0}"/>
              </a:ext>
            </a:extLst>
          </p:cNvPr>
          <p:cNvSpPr txBox="1"/>
          <p:nvPr/>
        </p:nvSpPr>
        <p:spPr>
          <a:xfrm>
            <a:off x="464537" y="552818"/>
            <a:ext cx="5928925" cy="8063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S3. List of quantifiable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malonylated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peptides with highly similar fold-change values obtained with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directDIA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and Skyline.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Spectral libraries can be shared among different DIA data processing tools, such as libraries generated in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Spectronaut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using an algorithm relying on MS1 feature detection, precursor-fragment grouping and database search with the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Spectronaut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Pulsar search engine. In our study, we have taken advantage of the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Spectronaut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-to-Skyline library transferability to (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 search the malonyl DIA data using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directDIA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(ii) generate a malonyl enrichment spectral library in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Spectronaut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(iii) import this same spectral library into Skyline, and finally (iv) search the same malonyl DIA data in Skyline by targeting the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malonylated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peptides identified by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directDIA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Table S3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). To note, the aim of this analysis was not to compare the performances of the software tools (see Navarro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et al. (Navarro et al.,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2016,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Nat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Biotechnol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34(11), 1130-1136) and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Gotti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Gotti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2021,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J Proteome Res, 20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(10), 4801-4814) benchmarking studies), but to strengthen the confidence of the malonyl results. A comparison of the SIRT5-KO vs WT fold change values of all the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malonylated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peptides quantified with both the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directDIA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workflow on the one hand and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directDIA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-library-based Skyline workflow on the other hand was performed. This comparison of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directDIA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(SIRT5-KO vs WT) vs Skyline (SIRT5-KO vs WT) using all 466 quantifiable peptides resulted in a median ratio value of 1.04 with 149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malonylated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peptides having 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directDIA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(SIRT5-KO vs WT) vs Skyline (SIRT5-KO vs WT) ratio comprised between 0.9 and 1.1 and 34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malonylated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peptides, listed here, having a ratio between 0.99 and 1.01. Out these 466 quantifiable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malonylated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peptides, all 134 significantly altered peptides identified with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directDIA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(p-value &lt; 0.05 and absolute log</a:t>
            </a:r>
            <a:r>
              <a:rPr lang="en-US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(SIRT5-KO vs WT) &gt; 0.58) were confirmed with Skyline. In addition, Skyline identified 37 more significantly altered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malonylated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peptides in SIRT5-KO vs WT mouse brains. It is worth noting that the chromatographic peaks were manually verified to remove interfered transitions and correct peak boundaries in Skyline, but not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directDIA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This confirms the ease of transferability of a sample-specific spectral library from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Spectronaut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to Skyline and highlights the overall good accordance between the automatic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directDIA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workflow and manually refined Skyline workflow for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acylome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analysis. </a:t>
            </a:r>
          </a:p>
          <a:p>
            <a:pPr algn="just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274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427</Words>
  <Application>Microsoft Macintosh PowerPoint</Application>
  <PresentationFormat>Letter Paper (8.5x11 in)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Joanna Bons</dc:creator>
  <cp:lastModifiedBy>Birgit Schilling</cp:lastModifiedBy>
  <cp:revision>6</cp:revision>
  <dcterms:created xsi:type="dcterms:W3CDTF">2022-10-28T18:47:42Z</dcterms:created>
  <dcterms:modified xsi:type="dcterms:W3CDTF">2022-10-29T19:47:00Z</dcterms:modified>
</cp:coreProperties>
</file>