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5DFD"/>
    <a:srgbClr val="943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49" d="100"/>
          <a:sy n="49" d="100"/>
        </p:scale>
        <p:origin x="2085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6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3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71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7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83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8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65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4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5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53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06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20C4A-B385-4BFB-9FF4-050DC7CD8E95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E8705-8424-4C59-AB12-D1FE391B0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85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911159-5265-4A53-85D3-269255A22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276" y="1855622"/>
            <a:ext cx="3434196" cy="26517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C3DB8E-5243-4112-8197-02EBB892A4D3}"/>
              </a:ext>
            </a:extLst>
          </p:cNvPr>
          <p:cNvSpPr txBox="1"/>
          <p:nvPr/>
        </p:nvSpPr>
        <p:spPr>
          <a:xfrm>
            <a:off x="579949" y="682700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Supplementary Figure S7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0FAE82B-BC4E-4982-83B9-529735E4F442}"/>
              </a:ext>
            </a:extLst>
          </p:cNvPr>
          <p:cNvGrpSpPr/>
          <p:nvPr/>
        </p:nvGrpSpPr>
        <p:grpSpPr>
          <a:xfrm>
            <a:off x="2352303" y="1594013"/>
            <a:ext cx="2291898" cy="261610"/>
            <a:chOff x="1600200" y="1486835"/>
            <a:chExt cx="2291898" cy="261610"/>
          </a:xfrm>
        </p:grpSpPr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69A28BCB-0E39-492C-9775-184AD06640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71" t="46248" r="16462" b="46807"/>
            <a:stretch/>
          </p:blipFill>
          <p:spPr>
            <a:xfrm>
              <a:off x="1600200" y="1523195"/>
              <a:ext cx="236220" cy="1905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277D7201-BB12-401C-9334-29CCE2F868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71" t="53891" r="16462" b="39164"/>
            <a:stretch/>
          </p:blipFill>
          <p:spPr>
            <a:xfrm>
              <a:off x="2848543" y="1532721"/>
              <a:ext cx="236220" cy="1905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03B8F0F-D954-4335-9D14-AF939CC71211}"/>
                </a:ext>
              </a:extLst>
            </p:cNvPr>
            <p:cNvSpPr txBox="1"/>
            <p:nvPr/>
          </p:nvSpPr>
          <p:spPr>
            <a:xfrm>
              <a:off x="1810318" y="1486835"/>
              <a:ext cx="10382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915DF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SIRT5-KO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CA69956-DED5-49E0-9CC0-10530EE2255E}"/>
                </a:ext>
              </a:extLst>
            </p:cNvPr>
            <p:cNvSpPr txBox="1"/>
            <p:nvPr/>
          </p:nvSpPr>
          <p:spPr>
            <a:xfrm>
              <a:off x="3063991" y="1486835"/>
              <a:ext cx="8281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</p:grpSp>
      <p:sp>
        <p:nvSpPr>
          <p:cNvPr id="126" name="Rectangle 125">
            <a:extLst>
              <a:ext uri="{FF2B5EF4-FFF2-40B4-BE49-F238E27FC236}">
                <a16:creationId xmlns:a16="http://schemas.microsoft.com/office/drawing/2014/main" id="{E0A1A435-6876-413E-9FFC-569B3BC9D358}"/>
              </a:ext>
            </a:extLst>
          </p:cNvPr>
          <p:cNvSpPr/>
          <p:nvPr/>
        </p:nvSpPr>
        <p:spPr>
          <a:xfrm>
            <a:off x="579949" y="5669880"/>
            <a:ext cx="5659630" cy="1170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S7. Supervised clustering analysis of the protein lysate.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Supervised clustering analysis using partial least squares-discriminant analysis (PLS-DA) performed on all protein groups quantified in the wild-type (WT, black) and </a:t>
            </a:r>
            <a:r>
              <a:rPr lang="en-US" sz="1200" dirty="0">
                <a:solidFill>
                  <a:srgbClr val="915DF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SIRT5-KO (purple)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samples.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84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49</Words>
  <Application>Microsoft Office PowerPoint</Application>
  <PresentationFormat>Letter Paper (8.5x11 in)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Bons</dc:creator>
  <cp:lastModifiedBy>Joanna Bons</cp:lastModifiedBy>
  <cp:revision>9</cp:revision>
  <dcterms:created xsi:type="dcterms:W3CDTF">2022-06-01T02:05:19Z</dcterms:created>
  <dcterms:modified xsi:type="dcterms:W3CDTF">2022-10-29T01:43:49Z</dcterms:modified>
</cp:coreProperties>
</file>