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8"/>
  </p:normalViewPr>
  <p:slideViewPr>
    <p:cSldViewPr snapToGrid="0" snapToObjects="1">
      <p:cViewPr>
        <p:scale>
          <a:sx n="67" d="100"/>
          <a:sy n="67" d="100"/>
        </p:scale>
        <p:origin x="2280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2E2F1-B487-274F-9BE2-95D61911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4CFF22-0A74-9E41-A05F-8392CE8DF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DF3CD-95F8-0D47-8FCD-C76935D4F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2BFF7-1604-7C44-A805-13CB9B7E0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02B29-D4F4-E645-AE4A-F33E37272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6887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92EC3-1079-7D4F-8367-7EDBE9CD2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1B4AE9-9840-E449-A090-6805C269C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1A935-B46F-F145-9960-55CD34F9D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BF44A-9FCD-3B41-9D62-0795B121E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66492-B6DA-4543-B967-5A92C1CE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3832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F2AC13-4ECB-7343-9227-6502C4D918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87CDF-50A6-4E4E-A978-891382FB3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CAB3-5D9E-9248-B084-2A7EA1A63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A673E-52E6-1343-A6F9-315E633B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72BE6-8C14-FB47-97CB-7AF8F2B7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36218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AF111-7D8E-6041-AE3F-5F69700E6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0571E-4F66-0B45-9A97-6DC03100B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1CC7B-A1B5-C14E-82F2-0768F94C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C0A3D-2373-4F40-BA3B-162DF0B42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393D2-C1F4-5A46-9CD3-54256F45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28101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1E2A9-685C-B44D-8463-D0CB53CA8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EF622-C9B1-2045-B4E8-2FFB56E50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5DAB-7332-7A4D-AD66-18CD805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45C35-E4C3-C64B-825E-D3DC1A72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F5637-9CA4-9D42-AC53-1171B9881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1259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9613-01D5-604F-B77F-583A49F3F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FE4C3-4D3A-DA43-B9C1-E723005C0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3BB37-A62E-5F4E-BA4A-B05325117A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1B6AC-400F-954B-9326-72BBFF766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6DFC8D-3AE8-CE45-8D3C-BEEAD95B5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E2ACB-EA69-E84D-B0BF-DA0AF2050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48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0D557-A846-7547-8FB2-23630BB2A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CB0C9-FB05-F24F-BE6A-30452D1A6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B6275-C4C6-AE49-8B8A-2CE605623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49BD1-0798-6B41-8605-6E587A7E1E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A45832-4656-9544-8947-A96462E5B3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4869AC-E2C8-554A-ACBD-B4CF41723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32B839-5991-EE49-A2A9-EA94245EC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EA8538-E650-4B49-8415-18BD0415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6755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97D01-5864-994B-AC10-2E1C3CB1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CF76F6-7F5D-014E-8C80-202005CD7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AE1702-F014-A043-BFE4-14A8216B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631ED-7E7A-2D42-BFC1-7C70EDC8F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1180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C18716-11EA-2A4C-BEE1-D2982E49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9E1F41-2F52-0747-A935-AD2E9F21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739FF-6343-CD47-A31A-167AC6E7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6720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3AF06-3E39-6249-94C7-66A0DD3B4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8EBEF-F3EA-6A4E-B599-599869B53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9239E2-C510-084F-BC3D-1D85D9166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6C7566-6BD5-4D47-B315-D5A3000EE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2813F3-1244-7748-B87C-8AECD80B9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1BF9C-F16B-AF4E-934C-F0F091C10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8676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C8307-9702-FD49-A6BE-F0570FF0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FD9D92-3D91-3147-8590-B8DFA3A60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A50824-2B74-9247-BF24-0275F7FBE9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88D66-1B5C-D247-873E-3F1DD54BB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98258-DD9A-544F-BC0D-45738C015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7695C-F628-C24E-AD1B-A04322A1E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7866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0DD444-1D96-FC47-9CE9-0B68E9D78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97960-0C5D-844F-985D-0043733EC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A7F60-383E-A24E-A959-2158589C7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18891-60BB-CA44-8647-868017B73C7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480BE-2857-314C-9273-5D3013564E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E67E7-15D3-E440-8EB7-0B78D7BA8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0BF76-076A-7049-B79E-A7610529083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9701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07CACBB-AE02-1E2F-DF73-50263F31EDBF}"/>
              </a:ext>
            </a:extLst>
          </p:cNvPr>
          <p:cNvGrpSpPr/>
          <p:nvPr/>
        </p:nvGrpSpPr>
        <p:grpSpPr>
          <a:xfrm>
            <a:off x="1314450" y="0"/>
            <a:ext cx="9563100" cy="6858000"/>
            <a:chOff x="0" y="0"/>
            <a:chExt cx="17068800" cy="12192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0CD354C-F925-7E18-B704-791C5E0DD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534400" cy="6096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E720295-058B-7297-5A99-7B57D973D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400" y="0"/>
              <a:ext cx="8534400" cy="6096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00BD580-A092-133B-62C8-300DC0639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096000"/>
              <a:ext cx="8534400" cy="60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4957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23. 2D-density Plot to Threshold Determination for Quantile Normalized Relative Expression Values.</dc:title>
  <dc:creator>Gu, Jianlei</dc:creator>
  <cp:lastModifiedBy>Gu, Jianlei</cp:lastModifiedBy>
  <cp:revision>10</cp:revision>
  <dcterms:created xsi:type="dcterms:W3CDTF">2021-03-17T04:54:07Z</dcterms:created>
  <dcterms:modified xsi:type="dcterms:W3CDTF">2022-04-21T04:29:29Z</dcterms:modified>
</cp:coreProperties>
</file>