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48"/>
  </p:normalViewPr>
  <p:slideViewPr>
    <p:cSldViewPr snapToGrid="0" snapToObjects="1">
      <p:cViewPr varScale="1">
        <p:scale>
          <a:sx n="117" d="100"/>
          <a:sy n="117" d="100"/>
        </p:scale>
        <p:origin x="26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FEE464-56A7-2940-894A-9C444AB263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38FD02-570C-4041-9F73-955351680F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4A6F2-8B45-3E41-8A32-B34F2279BC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4F6E7-4EE3-C747-93F3-8D25B00ABD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A03DBA-87B8-2042-9A00-E840F11936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53334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77E67-499D-3B41-AC4F-421813AC9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C0053BC-21E7-9742-AEAB-A4A817039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72ED3A-CF94-8C46-8D5D-3569C3276D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949DC1-318F-FA47-A0EC-935D57B197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A47F7D-1AF7-A942-B7E5-01934DB313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8047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414F7C-02B6-7743-A097-2A5AC8673D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6A9DC33-3CD7-304D-B8FF-1E25F22851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A6920E-4EF4-CE4E-A32F-FB589FC4F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09C733-7E0B-BB4C-96A3-FAE5F46E0E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8F11DD-7056-3146-90AF-6297CEE80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617511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CA5D64-743C-8C4D-87C6-DF4DCB212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0DB094-ADB1-344F-A1E6-746E52E57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4BBDBD-EE91-2343-A89D-1BAE3336F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6C67B-689E-7544-AE7F-004F0AD679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EB5586-CFCF-B149-9C3E-D33D22AB1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99185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DD0D5F-CB3F-B740-83A0-51F76D0C25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4ACEC5-445B-9746-867F-7FC20D8B4D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38618B-464B-2E46-972D-45F195E414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1BAEEF-1445-0244-B081-9D98E8D9E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CBB40-AE63-6A41-88E2-75BC65787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610606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A82376-CC6C-B640-9950-C809B1FCB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E4E3C2-F5DD-0245-8CBA-572F3F9D43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F77542-EE12-6B48-9477-7599002BE3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DEB2B-252B-444A-8FC8-D39991F3BB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5D322B-70B1-E645-AEA4-5D503276E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DA909B1-68F7-1F49-8713-6A52E5567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578193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828C4-CF11-7A4D-A185-B91142C126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627CBA-A9A6-E74B-BBC0-B2BDAA0DCC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AAD10-99C2-0E43-8922-AE79032A81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98C53C-376B-E847-8B94-081ED32A84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81C44C1-0530-BD48-921F-47AB698640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CAE9F7C-434B-1348-BBF6-6C1328F11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5CC74E2-5F66-4840-9B80-0DD6A8927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7665333-CB44-A446-96C5-FC82DC2A4A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131361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7B49B-A5FC-254F-A793-C77C99A42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C3C1D0-8228-FA4D-A91A-4C502DB11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B98C8D-3AA1-0642-9D4F-FD795152F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53820A-E9F8-E64F-9CBA-10776D7AB5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178201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D31A0D-EDA5-E244-9437-22D2AF62EC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383E51-487D-D74E-B8D8-8079741C48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62C7AF-A0EE-284B-8D0B-4C707E4ED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10793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ABD37-C41A-5C41-912E-E2BE7BCBA1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72097-1FC2-0243-8E7F-70354AD9D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A0D4DE-E74B-3542-9611-3499DD98956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64CAFA-E526-354A-B132-456F753009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60C312-4487-E44F-8188-3089A90FF1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17E6C3-C937-464B-B868-504B4D562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77471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7E8AF-523B-084D-AC02-17F6A0D0F1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90752F-BE40-CF4D-B281-BE58CA4443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9E3EFC-774F-5048-9CC4-497BEE82C8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3789C6-D387-764E-BD45-4C723191F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CCBDFE-F196-8D48-BAD4-D24F8F31E6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E5AB0C-9E2E-EB48-8B2A-C2E7418A3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545962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7BDD96-1947-DC43-AA25-0727E5B66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358B5-D139-B642-AC26-227CDDA27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9BBFA4-4622-044C-AE47-4A230DB4ACE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63DC4-4A70-604D-B712-99C920B3D44D}" type="datetimeFigureOut">
              <a:rPr lang="en-CN" smtClean="0"/>
              <a:t>2022/4/21</a:t>
            </a:fld>
            <a:endParaRPr lang="en-C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426231-3EED-EB4A-A502-3417A767DD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B465DD-FE6A-9C41-881A-1BCC057600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375641-E72A-284B-848B-8944ACA06B3F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99043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63E2FFAB-D116-4067-B592-DDAEC459EDEB}"/>
              </a:ext>
            </a:extLst>
          </p:cNvPr>
          <p:cNvGrpSpPr/>
          <p:nvPr/>
        </p:nvGrpSpPr>
        <p:grpSpPr>
          <a:xfrm>
            <a:off x="277586" y="779318"/>
            <a:ext cx="11636828" cy="5299364"/>
            <a:chOff x="-762000" y="779318"/>
            <a:chExt cx="11636828" cy="529936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7D83C6EF-1E18-0B8A-32F1-F595CE6B37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17318" y="0"/>
              <a:ext cx="5299364" cy="6858000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15A065-5041-7CA7-52B8-E054958A54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4796146" y="0"/>
              <a:ext cx="5299364" cy="6858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49450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Figure 19. Evaluating the Global Expression Patterns for Putative Disallowed Genes of the Islets Beta Cells in DEE2 Dataset.</dc:title>
  <dc:creator>Gu, Jianlei</dc:creator>
  <cp:lastModifiedBy>Gu, Jianlei</cp:lastModifiedBy>
  <cp:revision>7</cp:revision>
  <dcterms:created xsi:type="dcterms:W3CDTF">2021-03-17T04:48:49Z</dcterms:created>
  <dcterms:modified xsi:type="dcterms:W3CDTF">2022-04-21T04:37:14Z</dcterms:modified>
</cp:coreProperties>
</file>