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718"/>
  </p:normalViewPr>
  <p:slideViewPr>
    <p:cSldViewPr snapToGrid="0" snapToObjects="1">
      <p:cViewPr>
        <p:scale>
          <a:sx n="80" d="100"/>
          <a:sy n="80" d="100"/>
        </p:scale>
        <p:origin x="1800" y="9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A69E5-59B9-9B4D-90B7-6309F6C65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D2C496-2C93-2A45-AEF2-B4AC12D79F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70195-B051-FB48-A4D6-FEF1C5847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8286-BBA4-134B-9E1E-CFF089361056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57F9A9-CE76-184D-948D-8D6868D4F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385A45-8DAC-7041-8CF9-2AFF8C8A3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682FB-D8C1-7C4A-9952-E1C14286A0C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110211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0AC1B-4F26-8147-8BA3-77C923A4D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791748-D6FE-0C41-8DB4-56CEB7DCFD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A76CA1-3568-F64D-96FC-4A2857D11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8286-BBA4-134B-9E1E-CFF089361056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508045-2E6D-9742-BB22-67BA71B5C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EC7FE-F432-004A-9929-14E49DAA0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682FB-D8C1-7C4A-9952-E1C14286A0C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523105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6CAA05-2AB8-E943-AA95-6D039FE16F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3429B0-54BF-4541-9A33-3376D5BA6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FBD570-FDBE-2C4E-8CFF-1B11C8312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8286-BBA4-134B-9E1E-CFF089361056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BE3E90-37E3-5445-893F-58C90B271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A77429-10D3-DA49-B5FB-5AAC577B0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682FB-D8C1-7C4A-9952-E1C14286A0C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077490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C848D-82AC-644E-8D13-00404A999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A6889-117E-5E46-8286-B17083C5E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64272C-E2E5-AA42-8E0F-27A270A1D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8286-BBA4-134B-9E1E-CFF089361056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E127D5-BA01-4348-964B-99D73D6F6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E1339-9CAC-D243-A58A-F1FE927F1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682FB-D8C1-7C4A-9952-E1C14286A0C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564994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F4E4D-881A-7145-BB17-2034F1886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AE9A53-C61A-F346-A37B-85A91381FC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18FD0F-DE11-EA4F-9CDF-71B1ACB27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8286-BBA4-134B-9E1E-CFF089361056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7DCD95-3FF9-1C4B-B10E-AAC472B3D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05946-9D0E-CE47-89EB-0DA500911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682FB-D8C1-7C4A-9952-E1C14286A0C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04771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E19EA-FA9E-344C-AADE-A2523EF8F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4655D-756A-D44D-B686-58AFE522BC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AFB6A8-BFD3-C74A-8410-17D2FD3207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120728-6591-8F44-98B2-A87D3BDE2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8286-BBA4-134B-9E1E-CFF089361056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3C397A-C069-C341-9DB4-F92A7950C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3D2DB0-A944-8F4B-B353-6824F0341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682FB-D8C1-7C4A-9952-E1C14286A0C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758720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DBB8E-A11A-7349-BCF9-509CA6C3B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745951-AF14-DF47-8340-7689EE80BD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2E9860-1D15-D54B-AB1F-4D2259B9B7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195439-947D-C64A-AF7A-2C337BB0EA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33C87D-5E81-D240-8DD7-55FFA4D72C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26CEE0-C448-0B46-8DFA-BBEDB6C68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8286-BBA4-134B-9E1E-CFF089361056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F22A3F-BB6F-F344-92B4-507D3ACD4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7A95BE-B66A-C14B-BFA0-502E5EEB1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682FB-D8C1-7C4A-9952-E1C14286A0C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241940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ADA05-ABFF-494B-A914-1C6016810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815ED-73B3-0847-BDB6-1A1CF1E86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8286-BBA4-134B-9E1E-CFF089361056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B7A00-92AE-1748-B1FB-DCE2EC851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6CD2FA-ABD1-AB47-9126-5FB3F7B9A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682FB-D8C1-7C4A-9952-E1C14286A0C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58723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97A9BF-5783-9D4A-8347-876712D86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8286-BBA4-134B-9E1E-CFF089361056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4FCF18-95F1-E648-8D5A-4EB7A85BF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16A7ED-B2D4-9145-9746-01129C851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682FB-D8C1-7C4A-9952-E1C14286A0C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834203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CF1C2-A3A5-A548-BCA3-8B7D04382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EF497-0979-AE42-9F9F-DE0A0A881D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ACF54-E4A9-824C-BE15-C673FBE374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2E62D8-3197-C148-A580-71FE9E433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8286-BBA4-134B-9E1E-CFF089361056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5F41E6-EB77-C940-8ABC-FF5BAD690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EEFC52-623E-8B49-828F-0155839B6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682FB-D8C1-7C4A-9952-E1C14286A0C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403606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1D013-ED74-1B4F-96BD-88BFF585E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243B9C-506E-C640-B484-8F3AFAC589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B7B941-0AB6-8E4E-BC8B-2478CF9661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B1A21D-8EEF-5844-AED0-7F3888489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8286-BBA4-134B-9E1E-CFF089361056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6E6F90-49FC-194E-859A-D0FC1538D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4E42C5-DC6C-5F40-B8F8-E3E0CE210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682FB-D8C1-7C4A-9952-E1C14286A0C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148862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1BD7DF-6ACE-7A48-AFCD-62C6912DA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6DBABD-E99A-D547-AEB6-7E3D24574E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A5A93-AC52-4049-924F-FDCC0C7E63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E8286-BBA4-134B-9E1E-CFF089361056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2BBCB-9339-154E-ADA8-41B5A34D60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63BC5B-81F8-AA43-8A52-F5E9E6295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682FB-D8C1-7C4A-9952-E1C14286A0C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086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A8E7A83B-1EB3-45A3-EB2A-30C58327F55D}"/>
              </a:ext>
            </a:extLst>
          </p:cNvPr>
          <p:cNvGrpSpPr/>
          <p:nvPr/>
        </p:nvGrpSpPr>
        <p:grpSpPr>
          <a:xfrm>
            <a:off x="1164771" y="0"/>
            <a:ext cx="9862457" cy="6858000"/>
            <a:chOff x="0" y="0"/>
            <a:chExt cx="17068800" cy="12192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45EAC12-EBCC-82D6-A34C-A160EAE30D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8534400" cy="60960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D76DF38-90E4-3AF0-4FB7-DB1064CD0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34400" y="0"/>
              <a:ext cx="8534400" cy="60960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09226CF-3352-3549-02A4-CC31CA5A7A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096000"/>
              <a:ext cx="8534400" cy="6096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6ABE156-C7A2-03C0-2CB9-2D0D1741D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34400" y="6096000"/>
              <a:ext cx="8534400" cy="60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2441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27. Comparison of COV of TPM Values between LoVarUEGs and 2013HK.</dc:title>
  <dc:creator>Gu, Jianlei</dc:creator>
  <cp:lastModifiedBy>Gu, Jianlei</cp:lastModifiedBy>
  <cp:revision>9</cp:revision>
  <dcterms:created xsi:type="dcterms:W3CDTF">2021-03-17T04:58:42Z</dcterms:created>
  <dcterms:modified xsi:type="dcterms:W3CDTF">2022-04-21T05:02:25Z</dcterms:modified>
</cp:coreProperties>
</file>