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718"/>
  </p:normalViewPr>
  <p:slideViewPr>
    <p:cSldViewPr snapToGrid="0" snapToObjects="1">
      <p:cViewPr>
        <p:scale>
          <a:sx n="96" d="100"/>
          <a:sy n="96" d="100"/>
        </p:scale>
        <p:origin x="1064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4C613-C0C7-594D-9F4D-B873B265FB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7C7FEC-A54D-3844-AEEF-C16F663B07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193CA-9F42-FB44-A56B-36F040366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9C7B-7259-0D48-AE94-A64CACEF57A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DB19E2-90DA-F04C-860F-FB81E9DC4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5DA1A-A3B2-F84D-B94B-3924A6509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2FD01-9B18-4C4B-B89E-B150088DD9E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034605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1DB98-6AB7-294F-B298-C5AC8FB44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432E2A-2DEA-FE4F-874E-F0084C5EE5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84CD1D-81BA-EE46-9984-2F57DB9CD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9C7B-7259-0D48-AE94-A64CACEF57A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AE982-E178-6B4E-9DC1-E21E699A9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17550-463A-6545-BE2D-FCEFEA711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2FD01-9B18-4C4B-B89E-B150088DD9E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875380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670C0B-0AC2-8B44-AFF2-15FA1B54A9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85DFA0-47FA-FC4D-BD9C-3B3C8B9BF5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D11F0-89F1-3D4D-A904-3F448AA00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9C7B-7259-0D48-AE94-A64CACEF57A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A48F1-513F-5242-90E1-79D660BF3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0BD27-33D7-5249-8D82-23DDCA65F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2FD01-9B18-4C4B-B89E-B150088DD9E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798982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0B745-F0A7-A446-8885-163F7F12C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9AAFE1-F42B-E74E-9874-2C448C5A0B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2D8AE6-9924-444B-A6BE-76412CDB6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9C7B-7259-0D48-AE94-A64CACEF57A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977E7F-C896-684E-A099-23C8A1AC1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00BDBD-BEE4-1B4E-A031-CE3813032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2FD01-9B18-4C4B-B89E-B150088DD9E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928513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535C3-C4C3-3A49-9BAD-AE485F453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2D74A3-3217-6145-8738-248662B7E4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F827C-ED8E-B34E-BFAA-64E82AE0C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9C7B-7259-0D48-AE94-A64CACEF57A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6A9299-BA94-454B-A6CF-9C249579A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750BC-209D-534D-AAD8-3A0042F06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2FD01-9B18-4C4B-B89E-B150088DD9E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235708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663B0-B0E2-8645-ABF2-B0C32937F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83014-A117-CC40-8DD0-55273B9780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EDE30E-DB51-FB48-9393-39D01C04C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971679-5355-D049-95C8-89E00E02E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9C7B-7259-0D48-AE94-A64CACEF57A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5BFFF9-F0B8-E044-8CC1-E269D6E62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6D63DF-9B25-C34C-94A1-BDDEF8776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2FD01-9B18-4C4B-B89E-B150088DD9E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783995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31901-F99F-8C47-8A03-03C299AFC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9B3B94-FFBF-A742-A99E-788BF7AE1C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F9E21F-5FE6-B54B-A0BC-78B1736F0F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FB4038-4276-6647-9AB1-1BFDCE84F8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5BE6E0-1F15-F642-B739-4CC1289A62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34404A-A09C-B247-8B4A-2DD2447B6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9C7B-7259-0D48-AE94-A64CACEF57A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215E8C-5C75-844D-968C-46C3C586C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64ED77-0E9D-064F-83F0-EAC87B075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2FD01-9B18-4C4B-B89E-B150088DD9E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718878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E52E0-47BA-B249-A56D-9ED091D9A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248733-C6A7-6D4D-815D-8948817BC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9C7B-7259-0D48-AE94-A64CACEF57A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402DE2-074E-5F4D-9E7B-05BDDF280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932D6C-3C19-354F-BE90-9876C9D31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2FD01-9B18-4C4B-B89E-B150088DD9E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043561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10B6A6-B8BD-9A48-B404-0AEFEE48B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9C7B-7259-0D48-AE94-A64CACEF57A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F01F00-6060-0B42-9FB7-BE9657E1B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04477E-4F8B-F244-B50E-F59459A32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2FD01-9B18-4C4B-B89E-B150088DD9E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294451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2D92E-6C44-DD43-9110-084BB3412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5B42B-ACFC-5A41-9AC9-B0A3EA460A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2300DD-A78E-5847-9E1B-ABBB14A35D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53B36B-1382-8340-A6BD-25D2841AD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9C7B-7259-0D48-AE94-A64CACEF57A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519D45-BF2C-574D-A502-68A8EB202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DFF9E4-78D2-2E48-8681-DF9935A53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2FD01-9B18-4C4B-B89E-B150088DD9E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727323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3CF98-74B7-AD4F-9272-4D37EC123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968DB-219B-A649-AC4E-C11CC0C7A4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9B046D-6705-B941-8241-A42EC54798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AF3FD1-E671-A143-B4F3-24E293117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9C7B-7259-0D48-AE94-A64CACEF57A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5A19D7-CC9D-B846-B5E0-A8FF4C12D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055E43-F3F5-174A-8A36-DA364B274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2FD01-9B18-4C4B-B89E-B150088DD9E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428561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8161B8-49FC-254E-9F31-032C354E8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78FEEB-5801-1D43-B654-646AB241B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B5781-A02C-1542-88CA-1A84AE41E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19C7B-7259-0D48-AE94-A64CACEF57A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82F3A4-9A84-9A47-88B8-3066FAF01D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98832-90A4-FC44-AF1B-68FA60973D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2FD01-9B18-4C4B-B89E-B150088DD9E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893898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7901CA4-53DD-DD22-6A5F-F308FA1ABDAA}"/>
              </a:ext>
            </a:extLst>
          </p:cNvPr>
          <p:cNvGrpSpPr/>
          <p:nvPr/>
        </p:nvGrpSpPr>
        <p:grpSpPr>
          <a:xfrm>
            <a:off x="0" y="1162417"/>
            <a:ext cx="12192000" cy="4533165"/>
            <a:chOff x="0" y="261257"/>
            <a:chExt cx="17068800" cy="60960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2CA8D74-6721-E3DA-0DD9-A815DD6442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61257"/>
              <a:ext cx="8534400" cy="6096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555F9A1-930D-F165-4D97-0F597A2FD3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34400" y="261257"/>
              <a:ext cx="8534400" cy="60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5813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24. Comparison between Single-Cell Expression Stability and Bulk Expression Specificity.</dc:title>
  <dc:creator>Gu, Jianlei</dc:creator>
  <cp:lastModifiedBy>Gu, Jianlei</cp:lastModifiedBy>
  <cp:revision>6</cp:revision>
  <dcterms:created xsi:type="dcterms:W3CDTF">2021-03-17T04:55:14Z</dcterms:created>
  <dcterms:modified xsi:type="dcterms:W3CDTF">2022-04-21T05:12:54Z</dcterms:modified>
</cp:coreProperties>
</file>