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8"/>
  </p:normalViewPr>
  <p:slideViewPr>
    <p:cSldViewPr snapToGrid="0" snapToObjects="1">
      <p:cViewPr>
        <p:scale>
          <a:sx n="59" d="100"/>
          <a:sy n="59" d="100"/>
        </p:scale>
        <p:origin x="2600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1C39F-19E1-6B45-BE98-98AE1E41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27D9F9-227B-5E4F-AB02-F557D0150B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5D40A-CEAA-A244-B6E5-7656192CC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50639-41DE-2840-B028-D77949EC8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70480-64B8-E34A-9DC0-9A9A4094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6303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32845-5BE7-1743-8D99-192F842F3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79C23F-CCC3-C94C-8A95-3D31B9510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899EB-CEBB-0147-B09C-799FE894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8A193-0A17-7443-A7BB-C4755539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1B644-DC55-3343-9085-55F166C64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1962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1890DE-154E-E647-A625-CBD0934313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4209BF-E077-3042-ADEC-A05A1F2FF7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228A8-6EA5-2C4D-9880-0E7712034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FE9D2-AA24-394B-A524-4EB65144D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FAD30-2983-FC42-BFFA-F167F2CB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2582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CF5ED-2453-1240-B503-3B136B2FE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7A35F-336D-474E-AFFC-021F79ACD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D62F8-A4DF-7545-9953-ECFBDCCD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950CA-D89A-8F42-B208-F393B0E9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ED583-8FC9-0544-9D60-653DA6E6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32499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2D63D-AFA7-8244-90BA-C79AE17E2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405D9-8A4E-1C43-BCC6-C015E4E46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3FAA5-752A-5043-BCDD-3867A2932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FB09D-B3B7-AD45-B2BD-9E3A13BB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E01D5-A28E-4F4C-B01C-19A14565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7840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A536B-D93C-6B43-8667-797A34853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A5B0-EFD8-F840-8697-2E8DC78EE1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12AADE-DD7C-F143-A08E-FB5F30528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C7047-D039-D943-8AEB-9A50F8C5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8B0148-AF17-5F40-A9FF-1AA9B298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B083A-DD79-B141-AD35-18B449650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944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8073F-5AC6-0E4C-BF21-6E547C3D3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794EB-9B98-264B-9914-527BCCDD4B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D6ABE4-6701-844A-9460-1FE1F2E0D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5ADCFC-A7C1-B045-B16C-463547DE3A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491E90-7612-CA4A-907B-AD4593C5B3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E1B7F-665D-CD4B-86E8-26E7E357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0B2160-178C-EF46-A3F1-EB1B44294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A059E2-D993-9B46-A7ED-FC6390A6B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7506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B11A-C8F5-BA4D-BB35-AF4186D61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AC031A-F2FA-844D-BFC1-0E2958EFF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5286CF-B5A2-3241-ACFA-674D6F651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C8CEF9-324B-EF44-9E16-0FFCFF87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9400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127B7-198B-CD40-9161-02D724BA4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4011CA-1500-724A-A4BD-277BA016D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6E2F1-D1CC-E84D-BD42-03F056786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0814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B16AC-EFDA-874A-B541-8261CAEED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37CBB-0072-124C-9579-8A3C10054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4FF12F-7034-9149-8B98-979133ADF4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E9DDE-0272-E145-9E02-AB8C5B798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0A2721-45BB-264F-95C5-790114030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A8DB1-18EE-4648-8CB7-03172C5D8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6149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4D7DA-54A8-474F-B457-97639D902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6CCBFB-CB90-3D41-A942-79996594E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5D9538-18FF-7446-B8A2-8ECB87CB8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08B27-A882-DB4B-B643-9BA0BB1F3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D001F-FCC2-0843-B619-819292585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B4E66-2A47-EC4C-9880-02C7D3E37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8931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A3CED3-4314-9642-A3C1-3AA8B24E9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2921F-0D2B-1043-94EE-41AACA184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3DF94-F852-3B4A-A3DC-59C83A3AA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2F31E-9F23-0B41-994B-2B744836FFDF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1C329-34FF-DC4A-8F21-AC55DCAF4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7C7E3-344F-3049-B530-078F4EBC1A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8DB2-3F35-6142-8DFD-FC776351178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6717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3CDCA46-F57B-D223-ADD5-F41857FD835A}"/>
              </a:ext>
            </a:extLst>
          </p:cNvPr>
          <p:cNvGrpSpPr/>
          <p:nvPr/>
        </p:nvGrpSpPr>
        <p:grpSpPr>
          <a:xfrm>
            <a:off x="0" y="1050471"/>
            <a:ext cx="11985171" cy="4757057"/>
            <a:chOff x="-446314" y="119743"/>
            <a:chExt cx="17068800" cy="6096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3215153-0D91-8B45-B467-69F61930D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46314" y="119743"/>
              <a:ext cx="8534400" cy="6096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130C62B-F16A-3A5F-5E32-4A19C44F4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8086" y="119743"/>
              <a:ext cx="8534400" cy="60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8583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11. The Reproducibility of Global Expression Specificity Between Two Separate Datasets.</dc:title>
  <dc:creator>Gu, Jianlei</dc:creator>
  <cp:lastModifiedBy>Gu, Jianlei</cp:lastModifiedBy>
  <cp:revision>6</cp:revision>
  <dcterms:created xsi:type="dcterms:W3CDTF">2021-03-17T04:38:46Z</dcterms:created>
  <dcterms:modified xsi:type="dcterms:W3CDTF">2022-04-21T05:18:45Z</dcterms:modified>
</cp:coreProperties>
</file>