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en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94718"/>
  </p:normalViewPr>
  <p:slideViewPr>
    <p:cSldViewPr snapToGrid="0" snapToObjects="1">
      <p:cViewPr>
        <p:scale>
          <a:sx n="51" d="100"/>
          <a:sy n="51" d="100"/>
        </p:scale>
        <p:origin x="2920" y="16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A729D9-E576-8643-A3D7-60EE50050ED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CN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35EE8F8-7184-394D-968F-0954B15ED3D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C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377D3E-E4DB-3041-8FC5-213BE79F72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2E8886-1052-A64A-8741-8D084BF9BA98}" type="datetimeFigureOut">
              <a:rPr lang="en-CN" smtClean="0"/>
              <a:t>2022/4/21</a:t>
            </a:fld>
            <a:endParaRPr lang="en-C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5ACA5F4-8443-AF48-86ED-6B367B4D08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69142F-2A07-B647-8200-866AE54EA0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E7DE7-8EE0-884D-AFD2-B9F4711AEF09}" type="slidenum">
              <a:rPr lang="en-CN" smtClean="0"/>
              <a:t>‹#›</a:t>
            </a:fld>
            <a:endParaRPr lang="en-CN"/>
          </a:p>
        </p:txBody>
      </p:sp>
    </p:spTree>
    <p:extLst>
      <p:ext uri="{BB962C8B-B14F-4D97-AF65-F5344CB8AC3E}">
        <p14:creationId xmlns:p14="http://schemas.microsoft.com/office/powerpoint/2010/main" val="12803621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A08C32-9B73-7448-AF84-9661D7199B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N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68E2149-7D5B-8B44-9AE1-4B07FCEFD15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606375A-50F7-FF4C-8535-3421311BBF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2E8886-1052-A64A-8741-8D084BF9BA98}" type="datetimeFigureOut">
              <a:rPr lang="en-CN" smtClean="0"/>
              <a:t>2022/4/21</a:t>
            </a:fld>
            <a:endParaRPr lang="en-C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C739163-1EF3-834D-AFDF-6525CA43E6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07C7FC-EA45-AB40-B284-15F51806B8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E7DE7-8EE0-884D-AFD2-B9F4711AEF09}" type="slidenum">
              <a:rPr lang="en-CN" smtClean="0"/>
              <a:t>‹#›</a:t>
            </a:fld>
            <a:endParaRPr lang="en-CN"/>
          </a:p>
        </p:txBody>
      </p:sp>
    </p:spTree>
    <p:extLst>
      <p:ext uri="{BB962C8B-B14F-4D97-AF65-F5344CB8AC3E}">
        <p14:creationId xmlns:p14="http://schemas.microsoft.com/office/powerpoint/2010/main" val="5473968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642A09C-5A7B-0042-9041-F5E1E347599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CN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FC0E388-D6FE-6E4C-BDFC-7258926C082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7182C9-4285-C14D-AD86-1E0A133D7A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2E8886-1052-A64A-8741-8D084BF9BA98}" type="datetimeFigureOut">
              <a:rPr lang="en-CN" smtClean="0"/>
              <a:t>2022/4/21</a:t>
            </a:fld>
            <a:endParaRPr lang="en-C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AB27E03-7789-714D-B4FD-7340455580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81F1FA4-9770-3B4C-A592-E66042845F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E7DE7-8EE0-884D-AFD2-B9F4711AEF09}" type="slidenum">
              <a:rPr lang="en-CN" smtClean="0"/>
              <a:t>‹#›</a:t>
            </a:fld>
            <a:endParaRPr lang="en-CN"/>
          </a:p>
        </p:txBody>
      </p:sp>
    </p:spTree>
    <p:extLst>
      <p:ext uri="{BB962C8B-B14F-4D97-AF65-F5344CB8AC3E}">
        <p14:creationId xmlns:p14="http://schemas.microsoft.com/office/powerpoint/2010/main" val="32611019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F54C1D-E0AA-0C49-84B4-C3DAF8EA5C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01408F8-A5E6-034C-B7E6-27AC2960DCD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D922A1E-2AD1-3D48-B1C2-D4224BA70F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2E8886-1052-A64A-8741-8D084BF9BA98}" type="datetimeFigureOut">
              <a:rPr lang="en-CN" smtClean="0"/>
              <a:t>2022/4/21</a:t>
            </a:fld>
            <a:endParaRPr lang="en-C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1BE993E-7CA2-1A47-B6E0-5EBF4ACB40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7B71C7-995B-8A41-AE18-009D42966E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E7DE7-8EE0-884D-AFD2-B9F4711AEF09}" type="slidenum">
              <a:rPr lang="en-CN" smtClean="0"/>
              <a:t>‹#›</a:t>
            </a:fld>
            <a:endParaRPr lang="en-CN"/>
          </a:p>
        </p:txBody>
      </p:sp>
    </p:spTree>
    <p:extLst>
      <p:ext uri="{BB962C8B-B14F-4D97-AF65-F5344CB8AC3E}">
        <p14:creationId xmlns:p14="http://schemas.microsoft.com/office/powerpoint/2010/main" val="12570326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F23E50-B47A-274C-9336-24E69D6426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C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F886485-E67E-034E-967C-5AA9AB4AE37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0C317A2-25F2-3542-9C35-416F2E0336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2E8886-1052-A64A-8741-8D084BF9BA98}" type="datetimeFigureOut">
              <a:rPr lang="en-CN" smtClean="0"/>
              <a:t>2022/4/21</a:t>
            </a:fld>
            <a:endParaRPr lang="en-C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B7FDEE6-0515-7F4C-B8A3-9A5356FD2B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24FAA5A-E767-1A47-A66D-593DCD067D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E7DE7-8EE0-884D-AFD2-B9F4711AEF09}" type="slidenum">
              <a:rPr lang="en-CN" smtClean="0"/>
              <a:t>‹#›</a:t>
            </a:fld>
            <a:endParaRPr lang="en-CN"/>
          </a:p>
        </p:txBody>
      </p:sp>
    </p:spTree>
    <p:extLst>
      <p:ext uri="{BB962C8B-B14F-4D97-AF65-F5344CB8AC3E}">
        <p14:creationId xmlns:p14="http://schemas.microsoft.com/office/powerpoint/2010/main" val="28039251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97D00E-0970-2744-B71E-654C29D96B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B5E5B9-2427-4E46-900D-24868434AE4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N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1AB54EF-7C63-1D40-980A-0001DDFAE75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N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B6B435D-11EE-814B-8557-F064CE9439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2E8886-1052-A64A-8741-8D084BF9BA98}" type="datetimeFigureOut">
              <a:rPr lang="en-CN" smtClean="0"/>
              <a:t>2022/4/21</a:t>
            </a:fld>
            <a:endParaRPr lang="en-C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2024A4A-B14C-A94B-925B-196F6A552B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A79CD7C-53F7-1348-BF9D-BF790619F9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E7DE7-8EE0-884D-AFD2-B9F4711AEF09}" type="slidenum">
              <a:rPr lang="en-CN" smtClean="0"/>
              <a:t>‹#›</a:t>
            </a:fld>
            <a:endParaRPr lang="en-CN"/>
          </a:p>
        </p:txBody>
      </p:sp>
    </p:spTree>
    <p:extLst>
      <p:ext uri="{BB962C8B-B14F-4D97-AF65-F5344CB8AC3E}">
        <p14:creationId xmlns:p14="http://schemas.microsoft.com/office/powerpoint/2010/main" val="32224899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30D611-E283-DF46-9F1B-B13CA79F68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C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3E873C7-0126-BD44-B462-56BD34E8EC2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3C89642-13BD-D347-A466-A16FB3A1710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N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AE51D64-A83E-B74C-A847-F98F56A00A7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6C79041-7783-A048-A6A6-D6DFAAA268E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N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90F3119-55AC-2044-A04C-DC4B518D86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2E8886-1052-A64A-8741-8D084BF9BA98}" type="datetimeFigureOut">
              <a:rPr lang="en-CN" smtClean="0"/>
              <a:t>2022/4/21</a:t>
            </a:fld>
            <a:endParaRPr lang="en-CN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73FB29B-6644-8A4E-8AE4-2B78C4CC5D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N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EABF76F-E112-DD48-8DBC-A426B12024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E7DE7-8EE0-884D-AFD2-B9F4711AEF09}" type="slidenum">
              <a:rPr lang="en-CN" smtClean="0"/>
              <a:t>‹#›</a:t>
            </a:fld>
            <a:endParaRPr lang="en-CN"/>
          </a:p>
        </p:txBody>
      </p:sp>
    </p:spTree>
    <p:extLst>
      <p:ext uri="{BB962C8B-B14F-4D97-AF65-F5344CB8AC3E}">
        <p14:creationId xmlns:p14="http://schemas.microsoft.com/office/powerpoint/2010/main" val="18114264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27CEE7-F7F3-3C49-B6AF-66532B2EB4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N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C931E1C-E2BA-F047-90CB-3970C375CE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2E8886-1052-A64A-8741-8D084BF9BA98}" type="datetimeFigureOut">
              <a:rPr lang="en-CN" smtClean="0"/>
              <a:t>2022/4/21</a:t>
            </a:fld>
            <a:endParaRPr lang="en-CN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11FAA8A-CBFA-7345-9EDB-DC05EC6F8F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N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3E1C19E-DAD0-054F-8CBB-DC57AB1389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E7DE7-8EE0-884D-AFD2-B9F4711AEF09}" type="slidenum">
              <a:rPr lang="en-CN" smtClean="0"/>
              <a:t>‹#›</a:t>
            </a:fld>
            <a:endParaRPr lang="en-CN"/>
          </a:p>
        </p:txBody>
      </p:sp>
    </p:spTree>
    <p:extLst>
      <p:ext uri="{BB962C8B-B14F-4D97-AF65-F5344CB8AC3E}">
        <p14:creationId xmlns:p14="http://schemas.microsoft.com/office/powerpoint/2010/main" val="1909319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9847823-747C-D84E-A057-FB54B85C37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2E8886-1052-A64A-8741-8D084BF9BA98}" type="datetimeFigureOut">
              <a:rPr lang="en-CN" smtClean="0"/>
              <a:t>2022/4/21</a:t>
            </a:fld>
            <a:endParaRPr lang="en-CN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4546B12-42A0-B648-A12F-3134EA0B65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N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B106F29-94C3-0D4F-81CD-D0A2DFB41B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E7DE7-8EE0-884D-AFD2-B9F4711AEF09}" type="slidenum">
              <a:rPr lang="en-CN" smtClean="0"/>
              <a:t>‹#›</a:t>
            </a:fld>
            <a:endParaRPr lang="en-CN"/>
          </a:p>
        </p:txBody>
      </p:sp>
    </p:spTree>
    <p:extLst>
      <p:ext uri="{BB962C8B-B14F-4D97-AF65-F5344CB8AC3E}">
        <p14:creationId xmlns:p14="http://schemas.microsoft.com/office/powerpoint/2010/main" val="20794601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47BD08-5FDB-3643-BEE6-6B552F6511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C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FDBB66-D97C-AC4B-84A3-ADCA40C3BB5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N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14995D0-FB97-834D-BF58-68B1EABE0E8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4D7EDE1-DE30-B548-9DE8-FF81173D4E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2E8886-1052-A64A-8741-8D084BF9BA98}" type="datetimeFigureOut">
              <a:rPr lang="en-CN" smtClean="0"/>
              <a:t>2022/4/21</a:t>
            </a:fld>
            <a:endParaRPr lang="en-C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F0E0451-760E-2C48-BBFB-E8CC051DBD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7BEEA39-FCB3-D743-831F-36E1FC6624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E7DE7-8EE0-884D-AFD2-B9F4711AEF09}" type="slidenum">
              <a:rPr lang="en-CN" smtClean="0"/>
              <a:t>‹#›</a:t>
            </a:fld>
            <a:endParaRPr lang="en-CN"/>
          </a:p>
        </p:txBody>
      </p:sp>
    </p:spTree>
    <p:extLst>
      <p:ext uri="{BB962C8B-B14F-4D97-AF65-F5344CB8AC3E}">
        <p14:creationId xmlns:p14="http://schemas.microsoft.com/office/powerpoint/2010/main" val="35073399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C710D2-3B35-6044-B700-62FECBAA5F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CN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7392F59-C586-EE42-950C-C4D05FF7956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N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6E77D11-33BA-3641-BD3E-DC8164947A1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175AC80-5CA8-AA4B-88CB-C5F8423F00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2E8886-1052-A64A-8741-8D084BF9BA98}" type="datetimeFigureOut">
              <a:rPr lang="en-CN" smtClean="0"/>
              <a:t>2022/4/21</a:t>
            </a:fld>
            <a:endParaRPr lang="en-C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4DC6541-854B-9140-9CB0-88DCEEC9E5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84E713A-D253-6A49-A512-1B40887DBE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E7DE7-8EE0-884D-AFD2-B9F4711AEF09}" type="slidenum">
              <a:rPr lang="en-CN" smtClean="0"/>
              <a:t>‹#›</a:t>
            </a:fld>
            <a:endParaRPr lang="en-CN"/>
          </a:p>
        </p:txBody>
      </p:sp>
    </p:spTree>
    <p:extLst>
      <p:ext uri="{BB962C8B-B14F-4D97-AF65-F5344CB8AC3E}">
        <p14:creationId xmlns:p14="http://schemas.microsoft.com/office/powerpoint/2010/main" val="916814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8847640-9E58-7044-AFFA-A228E819A5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C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CDE479E-C85D-DE47-8589-1FE3F920B9D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1CB1D12-012E-8248-9081-B86FBB2D922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2E8886-1052-A64A-8741-8D084BF9BA98}" type="datetimeFigureOut">
              <a:rPr lang="en-CN" smtClean="0"/>
              <a:t>2022/4/21</a:t>
            </a:fld>
            <a:endParaRPr lang="en-C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01D164C-701F-DD46-AA1F-6BEE0243879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FA54856-1167-CB43-9703-3ABF133E18B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FE7DE7-8EE0-884D-AFD2-B9F4711AEF09}" type="slidenum">
              <a:rPr lang="en-CN" smtClean="0"/>
              <a:t>‹#›</a:t>
            </a:fld>
            <a:endParaRPr lang="en-CN"/>
          </a:p>
        </p:txBody>
      </p:sp>
    </p:spTree>
    <p:extLst>
      <p:ext uri="{BB962C8B-B14F-4D97-AF65-F5344CB8AC3E}">
        <p14:creationId xmlns:p14="http://schemas.microsoft.com/office/powerpoint/2010/main" val="7335115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>
            <a:extLst>
              <a:ext uri="{FF2B5EF4-FFF2-40B4-BE49-F238E27FC236}">
                <a16:creationId xmlns:a16="http://schemas.microsoft.com/office/drawing/2014/main" id="{87CD54E8-FA3A-5493-63A2-110501CAAFCE}"/>
              </a:ext>
            </a:extLst>
          </p:cNvPr>
          <p:cNvGrpSpPr/>
          <p:nvPr/>
        </p:nvGrpSpPr>
        <p:grpSpPr>
          <a:xfrm>
            <a:off x="647700" y="0"/>
            <a:ext cx="10896600" cy="6858000"/>
            <a:chOff x="0" y="0"/>
            <a:chExt cx="17068800" cy="12192000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22C7DCC5-7AE7-BA6C-BD42-BFBF23AD933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0"/>
              <a:ext cx="8534400" cy="6096000"/>
            </a:xfrm>
            <a:prstGeom prst="rect">
              <a:avLst/>
            </a:prstGeom>
          </p:spPr>
        </p:pic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895BB09F-13D7-9108-7E0A-65A7CFEA285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534400" y="0"/>
              <a:ext cx="8534400" cy="6096000"/>
            </a:xfrm>
            <a:prstGeom prst="rect">
              <a:avLst/>
            </a:prstGeom>
          </p:spPr>
        </p:pic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66E99183-B39D-F61F-71C2-CF974A5E0DC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0" y="6096000"/>
              <a:ext cx="8534400" cy="6096000"/>
            </a:xfrm>
            <a:prstGeom prst="rect">
              <a:avLst/>
            </a:prstGeom>
          </p:spPr>
        </p:pic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22924457-2DF9-4139-5388-EB1B18828619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8534400" y="6096000"/>
              <a:ext cx="8534400" cy="60960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32177669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0</Words>
  <Application>Microsoft Macintosh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Supplementary Figure 12. The Reproducibility of Global Distribution Attributes of Relative Expression Values Between Two Separate Datasets.</dc:title>
  <dc:creator>Gu, Jianlei</dc:creator>
  <cp:lastModifiedBy>Gu, Jianlei</cp:lastModifiedBy>
  <cp:revision>6</cp:revision>
  <dcterms:created xsi:type="dcterms:W3CDTF">2021-03-17T04:40:06Z</dcterms:created>
  <dcterms:modified xsi:type="dcterms:W3CDTF">2022-04-21T05:23:06Z</dcterms:modified>
</cp:coreProperties>
</file>