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F101-80D3-A542-BAD9-7F95715BE2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C4CA55-005E-7747-8F71-F7C500DB6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45474-9FF5-AF47-ABD0-4DED461D3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42166-D19D-1240-855E-F04ADB85B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B9682-ECF1-5545-9251-FB7D5952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773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5A5A5-91E2-4749-91DF-344F440C3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828020-BA6D-6D47-9FDD-D7A24EF86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D8479-5F9D-0643-9124-599802DF3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A853D-4DCC-AE4D-B8F3-FD965CE5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58637-13BD-1845-B4EC-17D41624F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7760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7F8B60-C22D-BD46-B4B1-14AD556AD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E0D4EC-23F9-F84B-A998-9005B3578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C8701-D0ED-A24F-965D-217C86DEF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A9C2C-716A-6B41-9161-4BCBEA5C0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4080D-47CD-144B-ABD0-AC111A243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1696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3465C-619F-2141-8741-608CD4CCB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0A562-905E-8B48-8E38-574EEC98C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591C5-E4F4-E24A-AC08-30038A8AC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20626-70E0-4442-894B-7B9492387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B0407-65CC-554E-8F48-F2B119BE4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0609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3A15-5703-D045-A9B1-3A775D96D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7B129-5C02-714E-A561-BB031F388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21BF-7E45-FA4A-88DC-AFA2FA63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31B19-F084-6D40-A55B-CB7F4EB1A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C9381-D4BD-C741-8592-4B4FAF932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76330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F2291-39CD-EC49-AF57-64281B245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990F3-8560-1243-BBDA-F63B98BB9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72C741-81E3-7C45-AE23-7C03224F4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03AB5-465D-0947-8C43-6D9562FFC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66B33-7487-DD4D-8966-3AF78DE6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21A8C-2233-EF4A-A340-AA4111F37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6768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4286A-6B4F-1E40-A05E-BF888EED1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5E33A-BD2E-2645-BBF7-2B2DE0332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2B0F1-EB7B-D545-90FA-C0FD356A5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BF92E8-9F57-3342-9B8B-893B6BFF21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CFFC8-A43D-984A-8BFF-DD6969E62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26AB2A-ECF5-824A-A848-610BC30DB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C8A1CA-6A85-3F4F-8556-A7C3CE6D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6FF362-6AE7-624C-88ED-7B95AD981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7941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BD7D-754C-F44E-B062-DB117A56F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9ABB0F-AEAF-3A43-AD0A-7436A4240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594134-A468-5146-A8B5-D751C4933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E03D6-887B-6D4B-A847-3A28529E0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9280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4A40E-C6DD-0849-88A9-C9849E7EE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EB398-629C-3044-8343-BC4D4FBF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F70DB-C995-6F46-816D-97856C82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3353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B9EB1-0CDB-B14A-AD9A-9B7B577E5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CA7C6-D71D-D84A-89C0-070E3087E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ACF97F-5AA4-C243-885E-A058ADAD7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4D4BC-989C-3F49-B53D-036A2B533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78DA4-5A8C-2E43-A087-61F666B0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9E5905-EF6D-6247-9C02-EE3F7E75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1006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BCEAA-A504-9342-82A7-E0A731414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050494-106A-F54B-B740-64CA3A34F4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154BCD-3F5A-AD4D-A37A-C15ABDB63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2BB1C7-2BDE-0142-85E5-4C457E667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C573A-1D9F-3749-A70F-C3E2E69C5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8A8D5-30F9-9B4B-B5F9-0F71C4DEE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88333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B2E012-F41F-3541-8A8B-C5077924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6027C1-4D7F-8B4C-B74B-D4D58F9B0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27CA6-1DDB-5B40-9C24-F7CB983456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0A29A-3A83-7848-9BFF-AB7E70E806A0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48B97-62F9-854A-955F-5631C83CB6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2D9E2-3C68-F545-B122-045D397BD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459B6-2836-234C-B5F7-1C7B8341F1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5656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7D6C098-C548-B6E8-5CDE-B221B4373B13}"/>
              </a:ext>
            </a:extLst>
          </p:cNvPr>
          <p:cNvGrpSpPr/>
          <p:nvPr/>
        </p:nvGrpSpPr>
        <p:grpSpPr>
          <a:xfrm>
            <a:off x="544286" y="1900526"/>
            <a:ext cx="4980214" cy="3792703"/>
            <a:chOff x="544286" y="1900526"/>
            <a:chExt cx="4980214" cy="379270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77C4851-D44A-C09B-9162-D6B6F3917A97}"/>
                </a:ext>
              </a:extLst>
            </p:cNvPr>
            <p:cNvSpPr/>
            <p:nvPr/>
          </p:nvSpPr>
          <p:spPr>
            <a:xfrm>
              <a:off x="544286" y="2362200"/>
              <a:ext cx="3320143" cy="3331029"/>
            </a:xfrm>
            <a:prstGeom prst="ellipse">
              <a:avLst/>
            </a:prstGeom>
            <a:noFill/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E142BEC-601E-01A4-EC4B-55F0CC4C555F}"/>
                </a:ext>
              </a:extLst>
            </p:cNvPr>
            <p:cNvSpPr/>
            <p:nvPr/>
          </p:nvSpPr>
          <p:spPr>
            <a:xfrm>
              <a:off x="2204357" y="2362200"/>
              <a:ext cx="3320143" cy="3331029"/>
            </a:xfrm>
            <a:prstGeom prst="ellipse">
              <a:avLst/>
            </a:prstGeom>
            <a:noFill/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3A8C70-3CD9-9A4F-7399-211E4AE10069}"/>
                </a:ext>
              </a:extLst>
            </p:cNvPr>
            <p:cNvSpPr txBox="1"/>
            <p:nvPr/>
          </p:nvSpPr>
          <p:spPr>
            <a:xfrm>
              <a:off x="1010638" y="3612215"/>
              <a:ext cx="9380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932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(7.1%)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2606348-E387-7D68-95EB-BD93EA71B8D7}"/>
                </a:ext>
              </a:extLst>
            </p:cNvPr>
            <p:cNvSpPr txBox="1"/>
            <p:nvPr/>
          </p:nvSpPr>
          <p:spPr>
            <a:xfrm>
              <a:off x="2527460" y="3612214"/>
              <a:ext cx="10807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11302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(86.2%)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F63706-67BF-2FF2-934C-41E009A3385C}"/>
                </a:ext>
              </a:extLst>
            </p:cNvPr>
            <p:cNvSpPr txBox="1"/>
            <p:nvPr/>
          </p:nvSpPr>
          <p:spPr>
            <a:xfrm>
              <a:off x="4225426" y="3612213"/>
              <a:ext cx="9380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871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(6.6%)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249329-0FAD-F443-A375-8924F4BD0260}"/>
                </a:ext>
              </a:extLst>
            </p:cNvPr>
            <p:cNvSpPr txBox="1"/>
            <p:nvPr/>
          </p:nvSpPr>
          <p:spPr>
            <a:xfrm>
              <a:off x="651692" y="1900527"/>
              <a:ext cx="20377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Recount2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F3E9D2-A680-F6D9-054E-A8C452B3B27E}"/>
                </a:ext>
              </a:extLst>
            </p:cNvPr>
            <p:cNvSpPr txBox="1"/>
            <p:nvPr/>
          </p:nvSpPr>
          <p:spPr>
            <a:xfrm>
              <a:off x="3520774" y="1900526"/>
              <a:ext cx="16113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DEE2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4064D89-FDFB-D694-67DD-242F37ECE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611" y="1128083"/>
            <a:ext cx="5654811" cy="565481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D11E498-A4BD-96FB-C60C-AF623A039FDC}"/>
              </a:ext>
            </a:extLst>
          </p:cNvPr>
          <p:cNvGrpSpPr/>
          <p:nvPr/>
        </p:nvGrpSpPr>
        <p:grpSpPr>
          <a:xfrm>
            <a:off x="6372173" y="1700471"/>
            <a:ext cx="5512871" cy="3884872"/>
            <a:chOff x="6372173" y="1700471"/>
            <a:chExt cx="5512871" cy="388487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ED8731-EF5D-B4A3-3420-15C52F22D89A}"/>
                </a:ext>
              </a:extLst>
            </p:cNvPr>
            <p:cNvSpPr txBox="1"/>
            <p:nvPr/>
          </p:nvSpPr>
          <p:spPr>
            <a:xfrm>
              <a:off x="7187945" y="1700471"/>
              <a:ext cx="1510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16FF794-056D-6F54-9665-D160E1D939E9}"/>
                </a:ext>
              </a:extLst>
            </p:cNvPr>
            <p:cNvSpPr txBox="1"/>
            <p:nvPr/>
          </p:nvSpPr>
          <p:spPr>
            <a:xfrm>
              <a:off x="9083016" y="1700471"/>
              <a:ext cx="20377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Recount2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6DA64C-7484-3F8A-157D-885EC94AA13A}"/>
                </a:ext>
              </a:extLst>
            </p:cNvPr>
            <p:cNvSpPr txBox="1"/>
            <p:nvPr/>
          </p:nvSpPr>
          <p:spPr>
            <a:xfrm>
              <a:off x="6372173" y="5157529"/>
              <a:ext cx="1510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2009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D04762-9CF0-891A-7AC1-A1BF54E518C6}"/>
                </a:ext>
              </a:extLst>
            </p:cNvPr>
            <p:cNvSpPr txBox="1"/>
            <p:nvPr/>
          </p:nvSpPr>
          <p:spPr>
            <a:xfrm>
              <a:off x="10273705" y="5157529"/>
              <a:ext cx="16113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DEE2</a:t>
              </a:r>
              <a:r>
                <a: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UEGs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01D1A9-04BF-DA94-5781-A8AA929735AA}"/>
                </a:ext>
              </a:extLst>
            </p:cNvPr>
            <p:cNvSpPr/>
            <p:nvPr/>
          </p:nvSpPr>
          <p:spPr>
            <a:xfrm>
              <a:off x="6999038" y="3581992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1F5B443-B6CD-EE0A-D379-3AABD20CDA17}"/>
                </a:ext>
              </a:extLst>
            </p:cNvPr>
            <p:cNvSpPr/>
            <p:nvPr/>
          </p:nvSpPr>
          <p:spPr>
            <a:xfrm>
              <a:off x="7666736" y="2981559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9CF28D-DEE8-8E33-21C0-AD835E4AE334}"/>
                </a:ext>
              </a:extLst>
            </p:cNvPr>
            <p:cNvSpPr/>
            <p:nvPr/>
          </p:nvSpPr>
          <p:spPr>
            <a:xfrm>
              <a:off x="8098309" y="2300636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FE9CF1F-14BE-F94E-E09C-27409F99D684}"/>
                </a:ext>
              </a:extLst>
            </p:cNvPr>
            <p:cNvSpPr/>
            <p:nvPr/>
          </p:nvSpPr>
          <p:spPr>
            <a:xfrm>
              <a:off x="9714176" y="2307280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401EEE0-E74E-3FE9-6613-132BB10EFB14}"/>
                </a:ext>
              </a:extLst>
            </p:cNvPr>
            <p:cNvSpPr/>
            <p:nvPr/>
          </p:nvSpPr>
          <p:spPr>
            <a:xfrm>
              <a:off x="10101884" y="2981559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DDE592E-4D27-D24D-8F67-8D0A3AEE9563}"/>
                </a:ext>
              </a:extLst>
            </p:cNvPr>
            <p:cNvSpPr/>
            <p:nvPr/>
          </p:nvSpPr>
          <p:spPr>
            <a:xfrm>
              <a:off x="8892776" y="2973076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E68F38C-C935-3BAF-6285-E71872C7CD1D}"/>
                </a:ext>
              </a:extLst>
            </p:cNvPr>
            <p:cNvSpPr/>
            <p:nvPr/>
          </p:nvSpPr>
          <p:spPr>
            <a:xfrm>
              <a:off x="8254738" y="3673518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C645493-32FF-145C-BB5F-5E7B2FC29B28}"/>
                </a:ext>
              </a:extLst>
            </p:cNvPr>
            <p:cNvSpPr/>
            <p:nvPr/>
          </p:nvSpPr>
          <p:spPr>
            <a:xfrm>
              <a:off x="7855333" y="4498377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506704A-EE33-0D1D-6C7E-DC23077E35FB}"/>
                </a:ext>
              </a:extLst>
            </p:cNvPr>
            <p:cNvSpPr/>
            <p:nvPr/>
          </p:nvSpPr>
          <p:spPr>
            <a:xfrm>
              <a:off x="8862327" y="5249945"/>
              <a:ext cx="431573" cy="307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F899BD0-B80D-F320-6CEA-D86DEF88C0A2}"/>
                </a:ext>
              </a:extLst>
            </p:cNvPr>
            <p:cNvSpPr/>
            <p:nvPr/>
          </p:nvSpPr>
          <p:spPr>
            <a:xfrm>
              <a:off x="8549345" y="4865971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AD7327-7B94-3053-CCFC-A634F388AD55}"/>
                </a:ext>
              </a:extLst>
            </p:cNvPr>
            <p:cNvSpPr/>
            <p:nvPr/>
          </p:nvSpPr>
          <p:spPr>
            <a:xfrm>
              <a:off x="8967179" y="4364090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FD5E210-A485-5AF9-0014-BF3ABCA61C83}"/>
                </a:ext>
              </a:extLst>
            </p:cNvPr>
            <p:cNvSpPr/>
            <p:nvPr/>
          </p:nvSpPr>
          <p:spPr>
            <a:xfrm>
              <a:off x="9387534" y="4865971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BCCFC10-146F-EEFA-2FA2-0CB285501CBC}"/>
                </a:ext>
              </a:extLst>
            </p:cNvPr>
            <p:cNvSpPr/>
            <p:nvPr/>
          </p:nvSpPr>
          <p:spPr>
            <a:xfrm>
              <a:off x="10049827" y="4519384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C5F0ECD-7BA0-0032-9E82-4897275940AF}"/>
                </a:ext>
              </a:extLst>
            </p:cNvPr>
            <p:cNvSpPr/>
            <p:nvPr/>
          </p:nvSpPr>
          <p:spPr>
            <a:xfrm>
              <a:off x="9664540" y="3734392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57FDC28-8863-DDEF-1994-6493758B6A39}"/>
                </a:ext>
              </a:extLst>
            </p:cNvPr>
            <p:cNvSpPr/>
            <p:nvPr/>
          </p:nvSpPr>
          <p:spPr>
            <a:xfrm>
              <a:off x="10798524" y="3618323"/>
              <a:ext cx="247005" cy="15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0374402-C93F-9160-0149-595659B201B7}"/>
                </a:ext>
              </a:extLst>
            </p:cNvPr>
            <p:cNvSpPr/>
            <p:nvPr/>
          </p:nvSpPr>
          <p:spPr>
            <a:xfrm>
              <a:off x="6711048" y="3276008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49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(0.4%)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DDFE471-C714-A1B0-B11F-C753175990E6}"/>
                </a:ext>
              </a:extLst>
            </p:cNvPr>
            <p:cNvSpPr/>
            <p:nvPr/>
          </p:nvSpPr>
          <p:spPr>
            <a:xfrm>
              <a:off x="7882522" y="2219703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303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(2.3%)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D7299E4-6C5B-C91D-4CEE-D077FE0EFF13}"/>
                </a:ext>
              </a:extLst>
            </p:cNvPr>
            <p:cNvSpPr/>
            <p:nvPr/>
          </p:nvSpPr>
          <p:spPr>
            <a:xfrm>
              <a:off x="7408181" y="2853624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7E557BF-300C-2568-16E7-697447A67F20}"/>
                </a:ext>
              </a:extLst>
            </p:cNvPr>
            <p:cNvSpPr/>
            <p:nvPr/>
          </p:nvSpPr>
          <p:spPr>
            <a:xfrm>
              <a:off x="9523412" y="2208817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741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(5.5%)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4DA783-3EA2-4A5A-7C51-0ACEB05723C8}"/>
                </a:ext>
              </a:extLst>
            </p:cNvPr>
            <p:cNvSpPr/>
            <p:nvPr/>
          </p:nvSpPr>
          <p:spPr>
            <a:xfrm>
              <a:off x="8647890" y="2761363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88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(0.7%)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73EB4B0-EEE3-329F-F054-03A1B08ADF7C}"/>
                </a:ext>
              </a:extLst>
            </p:cNvPr>
            <p:cNvSpPr/>
            <p:nvPr/>
          </p:nvSpPr>
          <p:spPr>
            <a:xfrm>
              <a:off x="8037736" y="3511989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53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(0.4%)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5450B3C-78A4-0DE5-2D32-518FAC2ED448}"/>
                </a:ext>
              </a:extLst>
            </p:cNvPr>
            <p:cNvSpPr/>
            <p:nvPr/>
          </p:nvSpPr>
          <p:spPr>
            <a:xfrm>
              <a:off x="7630907" y="4332670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(0.4%)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85F8122-FE90-9E90-13EE-D32193C6F8E2}"/>
                </a:ext>
              </a:extLst>
            </p:cNvPr>
            <p:cNvSpPr/>
            <p:nvPr/>
          </p:nvSpPr>
          <p:spPr>
            <a:xfrm>
              <a:off x="9886097" y="2860826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2063</a:t>
              </a:r>
            </a:p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(15.3%)</a:t>
              </a:r>
              <a:endParaRPr lang="en-C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DE9E369-6FB3-91DE-E3F9-E6A3F477A017}"/>
                </a:ext>
              </a:extLst>
            </p:cNvPr>
            <p:cNvSpPr/>
            <p:nvPr/>
          </p:nvSpPr>
          <p:spPr>
            <a:xfrm>
              <a:off x="9232967" y="3527645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1621</a:t>
              </a:r>
            </a:p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(12%)</a:t>
              </a:r>
              <a:endParaRPr lang="en-C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E4AE8F8-798A-4B78-7654-90D10C3BE6F8}"/>
                </a:ext>
              </a:extLst>
            </p:cNvPr>
            <p:cNvSpPr/>
            <p:nvPr/>
          </p:nvSpPr>
          <p:spPr>
            <a:xfrm>
              <a:off x="8653335" y="4137158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6955</a:t>
              </a:r>
            </a:p>
            <a:p>
              <a:pPr algn="ctr"/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(51.7%)</a:t>
              </a:r>
              <a:endParaRPr lang="en-C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20642C5-0B4C-C2AA-82E6-31B18823E75B}"/>
                </a:ext>
              </a:extLst>
            </p:cNvPr>
            <p:cNvSpPr/>
            <p:nvPr/>
          </p:nvSpPr>
          <p:spPr>
            <a:xfrm>
              <a:off x="8252088" y="4665234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663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(4.9%)</a:t>
              </a:r>
              <a:endParaRPr lang="en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331F08-10B0-BC5E-6009-25FA620FD30A}"/>
                </a:ext>
              </a:extLst>
            </p:cNvPr>
            <p:cNvSpPr/>
            <p:nvPr/>
          </p:nvSpPr>
          <p:spPr>
            <a:xfrm>
              <a:off x="10681174" y="3112463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792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(5.9%)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0F0B069-7638-3D7B-F979-A6826EF23852}"/>
                </a:ext>
              </a:extLst>
            </p:cNvPr>
            <p:cNvSpPr/>
            <p:nvPr/>
          </p:nvSpPr>
          <p:spPr>
            <a:xfrm>
              <a:off x="9684662" y="4388795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(0.5%)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75469AC-DAB0-7030-87BE-B70035B7440D}"/>
                </a:ext>
              </a:extLst>
            </p:cNvPr>
            <p:cNvSpPr/>
            <p:nvPr/>
          </p:nvSpPr>
          <p:spPr>
            <a:xfrm>
              <a:off x="9076496" y="4637551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(0%)</a:t>
              </a:r>
              <a:endParaRPr lang="en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81ABC17-F599-53D7-2097-306D2E34D794}"/>
                </a:ext>
              </a:extLst>
            </p:cNvPr>
            <p:cNvSpPr/>
            <p:nvPr/>
          </p:nvSpPr>
          <p:spPr>
            <a:xfrm>
              <a:off x="8682038" y="5082069"/>
              <a:ext cx="863146" cy="503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(0.1%)</a:t>
              </a:r>
              <a:endParaRPr lang="en-CN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369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84</Words>
  <Application>Microsoft Macintosh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15. Comparison of UEGs with Previous Studies.</dc:title>
  <dc:creator>Gu, Jianlei</dc:creator>
  <cp:lastModifiedBy>Gu, Jianlei</cp:lastModifiedBy>
  <cp:revision>12</cp:revision>
  <dcterms:created xsi:type="dcterms:W3CDTF">2021-03-17T04:44:04Z</dcterms:created>
  <dcterms:modified xsi:type="dcterms:W3CDTF">2022-04-21T05:52:43Z</dcterms:modified>
</cp:coreProperties>
</file>