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>
        <p:scale>
          <a:sx n="55" d="100"/>
          <a:sy n="55" d="100"/>
        </p:scale>
        <p:origin x="3304" y="1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7D001-140C-5949-9F8A-508B56658807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234C8-FBB3-1B43-83C1-CE186F18458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0505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E234C8-FBB3-1B43-83C1-CE186F184589}" type="slidenum">
              <a:rPr lang="en-CN" smtClean="0"/>
              <a:t>1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02527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2143-79C8-A54C-B307-1EAD42D64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138D93-845D-0046-91C9-18425DF81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68AAA-F997-E54B-BC8E-184427263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2C433-C725-A742-81D0-5EA9A6F74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C5C2B-EAF8-3B46-AFE0-7AFF51FB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2967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949D1-A6F3-3646-9F28-BC4AA2778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A76A5-916A-C149-869F-D7225FCB5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AC083-75FA-0745-B75F-3BF739940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27143-98DC-CE43-A0A5-0F1A05DDE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FECFF-CC46-3045-8AA4-F3605EBA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5092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00537E-B000-D249-B86A-514F88011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F523D1-A0A5-2F41-ACEE-35B3891CB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9A28E-2D54-514A-9EB7-76F7CD239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3C00D-DA95-594F-9DC7-B2EE51427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1D3B3-D35B-F34D-A54E-EE4667A2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4287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6570-7E79-2C46-97A3-55A58F315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06884-FB91-EA4A-AFCA-003F2C044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2F97F-BA5B-634C-AB8D-399A5932A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DE7A1-E10F-5245-B04F-AD60B51DF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CF9E7-C43B-824D-9882-0282F4B77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18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2B98D-00BC-FF41-B2F6-0A5FD3975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12C49-1657-104B-AB50-B1F90A68B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1E985-7792-1C43-8C99-45F7623A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7B473-388B-1C44-B7E3-C87EB697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6985B-CF6A-E14A-8F4B-F22299547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627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4C8D-5D65-F347-8398-2F5756967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3619C-430E-FF49-B307-7FCE6DF25E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316FFB-4DD9-9C42-882A-8293F9FF5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AF3EA-F029-084B-84B5-7C1B2EE5A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4DBC9-0511-9448-B2A0-4B1810BE0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0C0D5-AA19-8346-B469-D0F2D9511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7955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F9562-0D52-E149-8C3A-29726C630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9D170-3373-0E4B-B06B-15C524F9F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699D8-A2ED-BB47-9719-722D89B40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C4052-9242-1E45-9186-47F0675A93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7BC57F-B7CF-7745-B898-1EBBA6494E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4ABA9A-6F5D-094D-96CD-A997B52B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ECCE33-4252-D84E-8EC2-78C24EF71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3CA0CA-A164-8947-9320-6838F7F3F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00008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860D6-6B90-FF44-B452-0C4787F67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7E8F1B-D8F1-B24C-9C44-7B6AC558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30E02-DC7C-2645-9C4E-71097AAA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47F06E-E756-EC49-8FE8-25F7D3D28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4233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7B8EC6-08C2-374E-9AF4-E9B3DC87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7FC0-5025-1343-98DF-868DC3216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A3C4F-6124-334E-9E2F-C2D2278C6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8918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3F89-6C48-6D4A-99FB-60BF41F49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0A05D-C2B9-FA4A-9004-55133B55D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3FF36-2EE8-764B-8520-70A5153BFD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2833E-A807-A44C-ABBB-D00755BE9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FBE70A-C111-6547-BF7F-834038266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469D04-06FB-CA45-BACC-C15B9A3E4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1424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F30FA-A10D-2A4C-BB2E-6D2F13E28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F12F0-D241-F549-9623-DF82D8E00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ACE2B5-B5E4-BD4C-A78C-48F34E5F4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A582F-BA0E-684A-A826-0A5B56D10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E7B63A-6342-A848-ABEE-96791D657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CD3EA-4F23-7348-9FFC-276DBA371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5902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C9279D-0BA9-FA4A-8CFC-3BCF1D23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F90AA-69D5-B741-BD5F-2E90872AC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C392D-FA9C-CD48-B6FC-3F5812C71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F6460-EAFA-D84F-9730-5C707EDDEF11}" type="datetimeFigureOut">
              <a:rPr lang="en-CN" smtClean="0"/>
              <a:t>2022/3/17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FB358-FBA1-544F-8774-0AE50E0AA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33DD6-F3F2-BE40-9967-8E3595B76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9CC7C-D6E5-F44B-99DE-3CEF3A2BB354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5721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C1F5BC2-822E-E64F-8D85-FCF28C492B7D}"/>
              </a:ext>
            </a:extLst>
          </p:cNvPr>
          <p:cNvGrpSpPr/>
          <p:nvPr/>
        </p:nvGrpSpPr>
        <p:grpSpPr>
          <a:xfrm>
            <a:off x="-180109" y="0"/>
            <a:ext cx="10530609" cy="6858000"/>
            <a:chOff x="-180109" y="0"/>
            <a:chExt cx="19202400" cy="13716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58C92B-B52C-8349-9406-773FDF1CF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80109" y="0"/>
              <a:ext cx="9601200" cy="6858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5E8D0C9-7F64-7044-8D54-4A98F1505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21091" y="0"/>
              <a:ext cx="9601200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2315D9B-B1E1-2C49-80FD-04A2EFCFD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21091" y="6858000"/>
              <a:ext cx="9601200" cy="6858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3F3B3D5-9329-D249-B4F1-A22691415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80109" y="6858000"/>
              <a:ext cx="9601200" cy="6858000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D581BE5-9A36-C54D-B061-339A97BEAB1D}"/>
              </a:ext>
            </a:extLst>
          </p:cNvPr>
          <p:cNvSpPr txBox="1"/>
          <p:nvPr/>
        </p:nvSpPr>
        <p:spPr>
          <a:xfrm>
            <a:off x="1067779" y="2286000"/>
            <a:ext cx="3219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[-0.006,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-0.0045]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[0,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0.005]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106A51-7334-8A4B-89FB-FE030A6A9EA3}"/>
              </a:ext>
            </a:extLst>
          </p:cNvPr>
          <p:cNvSpPr txBox="1"/>
          <p:nvPr/>
        </p:nvSpPr>
        <p:spPr>
          <a:xfrm>
            <a:off x="6395087" y="2285999"/>
            <a:ext cx="3219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[-0.006,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-0.0045]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[0.002,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0.005]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C855083-8B4C-FD4E-9FFC-9ADA440DA31F}"/>
              </a:ext>
            </a:extLst>
          </p:cNvPr>
          <p:cNvSpPr txBox="1"/>
          <p:nvPr/>
        </p:nvSpPr>
        <p:spPr>
          <a:xfrm>
            <a:off x="804480" y="3989170"/>
            <a:ext cx="3194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[0.0035,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0.0045]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[-0.005,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-0.001]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7EB1A5-3B0F-904B-B410-18FB581C56B4}"/>
              </a:ext>
            </a:extLst>
          </p:cNvPr>
          <p:cNvSpPr txBox="1"/>
          <p:nvPr/>
        </p:nvSpPr>
        <p:spPr>
          <a:xfrm>
            <a:off x="6126088" y="3989170"/>
            <a:ext cx="3194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[0.0035,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0.0045]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axis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cutoff: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[-0.005,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-0.001]</a:t>
            </a:r>
            <a:endParaRPr lang="en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995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77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2. The Overrepresented Level among Analyzed Transcriptomes.</dc:title>
  <dc:creator>Gu, Jianlei</dc:creator>
  <cp:lastModifiedBy>Gu, Jianlei</cp:lastModifiedBy>
  <cp:revision>18</cp:revision>
  <dcterms:created xsi:type="dcterms:W3CDTF">2021-03-17T04:26:31Z</dcterms:created>
  <dcterms:modified xsi:type="dcterms:W3CDTF">2022-03-17T16:33:37Z</dcterms:modified>
</cp:coreProperties>
</file>