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18"/>
  </p:normalViewPr>
  <p:slideViewPr>
    <p:cSldViewPr snapToGrid="0" snapToObjects="1">
      <p:cViewPr>
        <p:scale>
          <a:sx n="130" d="100"/>
          <a:sy n="130" d="100"/>
        </p:scale>
        <p:origin x="-120" y="-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63AB4-D807-DA43-9366-C75405C9AF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EA2B03-8D46-9B40-AAB8-B880F674F2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14CDA-6FB9-A543-A305-B07CF0708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7A8A-2645-A944-A997-446A621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D6DA3-6D4E-E049-BCAA-CFB054D82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68230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ACFA-64F0-7241-8437-44C59F95B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CD04E0-6001-904F-8958-AFF86134BF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6F6A5-636B-EA43-9D6A-EF15E79EA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5F883-F0B7-1349-B3F0-94BFF1A39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0CD34-420A-C345-8832-7F996DEB1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90600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65B82B-4DC2-8245-A3E7-3AA38ACBBD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83CB93-06E3-244B-AACC-420B5C2C6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04C00-9B9D-2248-87BB-6272023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75500-C812-904D-B5F7-D6000632C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C9ACB-F2FC-AE49-B729-5854E50C8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9592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4F728-84DE-374D-9C90-9D4B87546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C58FC-98FE-884C-903C-130EA3F4C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54799-C1C1-5E4F-8108-397A94450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BD2D8-4161-E44A-B518-FABA86EB3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ADF89-593F-1C45-98BE-F5B18BEDB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1336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0D9AC-37FB-464F-B43B-B81CF78B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C80C9B-0829-1547-9B84-52151B815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C3BE5C-ED6B-454B-A6A0-655254F8B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841F9-85EC-CF40-86AE-5426431B4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AEDAD-896E-C542-90AC-991318A4C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71196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14328-220F-6441-9EC9-3D2A3F780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8625A-4F00-C74A-AB43-1149D1C26B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5299DB-2562-834C-AD99-481E2BCF6E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5D2B1-2321-034E-9BAA-36D1D846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FE503-6042-034D-8912-CEE71018A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25DD40-8A34-EE40-B6CB-FE35E4DBB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00219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ABFCD-0C9C-2A4D-ABFA-DAEB24BAB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2220E1-B5BA-0E42-AE26-530F28745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C4ACF8-9108-4742-B77E-0F34CB2E4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1DA72-10FE-E34C-9EF8-45B80D8C3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213132-30D6-4D4D-A566-D3F5DC4A6F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C8D9F4-B467-A642-A61A-234239D30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C7555E-DDBB-9C4E-B8AE-16F777E91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2EBB03-4CB4-BA45-A2BC-60F45C9A0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2431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04CC9-0D9B-8F43-88F5-E6B0473D8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4ABCBC-E4B7-5C4B-A2B8-584AD9658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C618A2-55F9-C946-8C85-04DD2449C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FAAB7-14B9-8B4A-9CCB-7D771A0E5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85669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F7FF3B-0F17-5841-AD05-39ED69B4B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0DCF94-0F3E-3849-8AEC-F1E88F3E4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F5E834-AEBE-7444-B5FD-6B6509D4B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347159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82A9A-BB8B-014E-9087-7120C1F1D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F5489-0E41-A34F-807E-CC7593CFD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85EA4E-6BFE-3342-841E-152ADE1752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9FD3A9-B1D0-3D4A-B522-A0C57F1DB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AC7F7-3E77-DC4C-94B5-4D708397D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A9AA8B-CB72-7549-8D75-70F4D1B89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6008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FEA5D-0D29-464B-AABF-2A79177E8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7C7398-06E1-474A-916F-20A48587F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B35222-953D-4743-9530-A66EABC7F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BDF81D-64D0-2E4C-BBC4-790D4BBDF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41562C-4C10-1C49-8897-2FD71C057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D4FA3E-B5C7-154B-B060-729729FA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13736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1581DC-F17A-F94D-8C38-DCBE5563B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091736-D6D8-814B-A97F-ACCFB880D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8D7A-F67A-634A-A616-C41B007F77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D74C9-CDD2-3D40-8D76-DD5C3B4DB197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D82A7-B94F-B748-B152-F1EFCAF417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4F949-D6C8-7343-9812-17701B4D0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9F61C-7F7E-1A45-848A-E5C35D58E6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811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3004F24-BE94-1DAE-D6D3-D50353CC4C91}"/>
              </a:ext>
            </a:extLst>
          </p:cNvPr>
          <p:cNvGrpSpPr/>
          <p:nvPr/>
        </p:nvGrpSpPr>
        <p:grpSpPr>
          <a:xfrm>
            <a:off x="2850573" y="955964"/>
            <a:ext cx="8205355" cy="5902036"/>
            <a:chOff x="533400" y="250372"/>
            <a:chExt cx="17068800" cy="12192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BCFFD06-7668-2094-579E-9C6FE1B27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400" y="250372"/>
              <a:ext cx="8534400" cy="6096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1E6EF8C-BD2B-7D68-1EDD-958A164E6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67800" y="250372"/>
              <a:ext cx="8534400" cy="6096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4B2BBA9-6393-19C0-C8A5-1E8AD1769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400" y="6346372"/>
              <a:ext cx="8534400" cy="6096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258627A-8756-E062-1FD5-92E1AFBDE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67800" y="6346372"/>
              <a:ext cx="8534400" cy="60960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0A727D1-C8B5-1CF7-DCCF-2C39BE71C8C4}"/>
              </a:ext>
            </a:extLst>
          </p:cNvPr>
          <p:cNvSpPr txBox="1"/>
          <p:nvPr/>
        </p:nvSpPr>
        <p:spPr>
          <a:xfrm>
            <a:off x="4565922" y="77129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TPM</a:t>
            </a:r>
            <a:endParaRPr lang="en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704783-C686-254D-2AF2-C1A91E186AF0}"/>
              </a:ext>
            </a:extLst>
          </p:cNvPr>
          <p:cNvSpPr txBox="1"/>
          <p:nvPr/>
        </p:nvSpPr>
        <p:spPr>
          <a:xfrm>
            <a:off x="8665990" y="77129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RPKM</a:t>
            </a:r>
            <a:endParaRPr lang="en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9420E0-3F47-AE5D-4F4A-956A5BC0882D}"/>
              </a:ext>
            </a:extLst>
          </p:cNvPr>
          <p:cNvSpPr txBox="1"/>
          <p:nvPr/>
        </p:nvSpPr>
        <p:spPr>
          <a:xfrm>
            <a:off x="1467650" y="1969808"/>
            <a:ext cx="1590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quantile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normalization</a:t>
            </a:r>
            <a:endParaRPr lang="en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94206-DDB8-0073-1C1C-7A49CCC394A7}"/>
              </a:ext>
            </a:extLst>
          </p:cNvPr>
          <p:cNvSpPr txBox="1"/>
          <p:nvPr/>
        </p:nvSpPr>
        <p:spPr>
          <a:xfrm>
            <a:off x="1529124" y="4920826"/>
            <a:ext cx="159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quantile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normalization</a:t>
            </a:r>
            <a:endParaRPr lang="en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348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20. Evaluating the Batch Effects of Transcriptome Profiles, onlinePCA Comparison.</dc:title>
  <dc:creator>Gu, Jianlei</dc:creator>
  <cp:lastModifiedBy>Gu, Jianlei</cp:lastModifiedBy>
  <cp:revision>7</cp:revision>
  <dcterms:created xsi:type="dcterms:W3CDTF">2021-03-17T04:50:11Z</dcterms:created>
  <dcterms:modified xsi:type="dcterms:W3CDTF">2022-04-21T06:21:42Z</dcterms:modified>
</cp:coreProperties>
</file>