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40"/>
  </p:normalViewPr>
  <p:slideViewPr>
    <p:cSldViewPr snapToGrid="0" snapToObjects="1">
      <p:cViewPr varScale="1">
        <p:scale>
          <a:sx n="121" d="100"/>
          <a:sy n="12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2C75F-D732-4545-8728-8AFE640FF0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612054-A307-6040-BEA0-FFFD49479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E5B50-F326-A24E-B869-CBEE38F3C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378AA-4399-A040-BC4B-B5631673C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73B95-D2F9-CC46-82FE-04B874586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6692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39342-6952-D94D-8F31-AF4F082DC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23EAC2-4D62-AC45-A686-77AACC14A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D5194-1AC3-D64A-BA7D-EB0B34E14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85B4E6-D2C6-7842-9272-28F1B30CE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B8FEF-37F4-5B45-94B2-8B63DEB27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48444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419C3B-165F-2A44-842D-EFAED5C6A1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C78E68-89CD-FB41-AC0F-84DB0FC49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109F0-1AFA-3746-BBEA-9787F4B72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D1DFF-FB61-8B4E-B5BF-7EAB33C32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5106A-A511-834C-8A70-F7FCB5755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530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B992D-C87B-D247-99EC-93A70544F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7DEB3-5661-724F-BF7D-2A99BB5AC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16C7C-DEE3-4443-B696-ADB12313E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9596F-8ABA-E542-995A-E14D4FD11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4720EB-7213-C148-A051-9728DDD5E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2132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1C4F4-05AF-3D4C-ABC2-6FAE94F56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458B4-8B8F-1242-A977-B163E599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6FB36-F1A9-564A-B4FD-796EB284D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B9DE4-4B2E-B546-BF4B-FA80359CD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7175B-30A9-2240-B78F-18ACA5C5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38493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EADC1-3CCC-6B4D-B387-A04D3CB12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22038-A586-8347-83C3-C73A6560CC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4979B0-8601-B84E-954A-01CC301D8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68401A-BA53-0F45-A3E2-704096446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FE0A0-39DB-5D4C-AB70-33A35B8C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D45FA-ECC6-3C48-9DC1-0F81474E9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7338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9902-020E-EB44-BF83-22793FF55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11AAA-0B96-1D46-B0DA-09F5BCF2C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40B1E4-4116-3C42-A480-0FB29B42C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37AA58-83D5-4841-9680-3CEFF162DE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53A611-87E7-7240-90EE-21FF52CCA4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15AF71-2A3D-BA4F-8731-83C81BDE3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8E516C-4D5D-1E4C-9EA0-18A021173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B22C8B-510B-C146-ADDE-8D02B0F57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2238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91281-126B-6047-B71F-DAC739034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DBB520-91C1-6040-A0E3-F82E573DB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26B3A5-7F66-C04F-B6D2-79E6B6C9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DC444-A39F-2944-B748-EE9BF8346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317829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387E0F-A09C-D842-AEA3-4F242A8C0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50CF41-939B-9449-B1A6-A10644533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BB669-0410-D445-9F4D-D3E01FE11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283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7942E-5F3C-5F48-B5B4-F640E531D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3ABD1-626E-B64D-865A-00C8504D1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D7E6E-4B9A-BC44-9844-529C94412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650A60-1AE9-284D-AA93-14A8E7B5F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1EDA82-4937-C942-BBBC-3230C0AE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BCEB1E-A24B-C64E-A5B9-234016E56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1641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A5F0B-7CB5-A24F-975F-2F9A6AAFE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849CA0-424C-4E4D-93FE-3C379441D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FC775A-7BC0-D04D-A324-993A2B490A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A825B-69FE-D34A-A73A-A4A0AAB1B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68F79E-58B2-AF4E-8269-0FCDA9873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2D8520-F920-1047-BE47-960808602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8890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189A4-2758-4F40-8534-66E64E2C4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AFFFA-5CCC-524B-9E06-9117FB466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52995-62AE-2640-A84F-49C56CA2B8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71004-1812-6941-8EDB-DB1FDD8922BB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4791D-A84F-9B46-9A7E-7E798223A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0D4F8-0E2E-574B-B034-314B2C48C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032DA-5BFC-7B4F-A777-0BE361411D4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5632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F127443-4C5B-43E5-CAAF-72755CF5128F}"/>
              </a:ext>
            </a:extLst>
          </p:cNvPr>
          <p:cNvGrpSpPr/>
          <p:nvPr/>
        </p:nvGrpSpPr>
        <p:grpSpPr>
          <a:xfrm>
            <a:off x="693683" y="800339"/>
            <a:ext cx="10436772" cy="4622999"/>
            <a:chOff x="0" y="632173"/>
            <a:chExt cx="12318124" cy="529936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2D83339-B036-F386-30A7-CB8F985B9B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779318" y="-147145"/>
              <a:ext cx="5299364" cy="6858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F317015-AA3A-FBD9-1CCA-71A20737A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5718" y="926463"/>
              <a:ext cx="6602406" cy="4716003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49AB46D-FA76-C841-A848-B16F2462EBBB}"/>
              </a:ext>
            </a:extLst>
          </p:cNvPr>
          <p:cNvSpPr txBox="1"/>
          <p:nvPr/>
        </p:nvSpPr>
        <p:spPr>
          <a:xfrm>
            <a:off x="7416190" y="1898945"/>
            <a:ext cx="2195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T-test</a:t>
            </a:r>
            <a:r>
              <a:rPr lang="zh-CN" altLang="en-US" dirty="0"/>
              <a:t> </a:t>
            </a:r>
            <a:r>
              <a:rPr lang="en-US" altLang="zh-CN" dirty="0"/>
              <a:t>p-value</a:t>
            </a:r>
            <a:r>
              <a:rPr lang="zh-CN" altLang="en-US" dirty="0"/>
              <a:t> </a:t>
            </a:r>
            <a:r>
              <a:rPr lang="en-US" altLang="zh-CN" dirty="0"/>
              <a:t>&lt;</a:t>
            </a:r>
            <a:r>
              <a:rPr lang="zh-CN" altLang="en-US" dirty="0"/>
              <a:t> </a:t>
            </a:r>
            <a:r>
              <a:rPr lang="en-US" altLang="zh-CN" dirty="0"/>
              <a:t>0.001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63741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17. Comparison of Within-cluster Homogeneity Between Affinity Propagation and K-means Method.</dc:title>
  <dc:creator>Gu, Jianlei</dc:creator>
  <cp:lastModifiedBy>Gu, Jianlei</cp:lastModifiedBy>
  <cp:revision>5</cp:revision>
  <dcterms:created xsi:type="dcterms:W3CDTF">2021-03-17T04:46:14Z</dcterms:created>
  <dcterms:modified xsi:type="dcterms:W3CDTF">2022-04-21T06:34:41Z</dcterms:modified>
</cp:coreProperties>
</file>