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5840"/>
  </p:normalViewPr>
  <p:slideViewPr>
    <p:cSldViewPr snapToGrid="0" snapToObjects="1">
      <p:cViewPr varScale="1">
        <p:scale>
          <a:sx n="121" d="100"/>
          <a:sy n="121" d="100"/>
        </p:scale>
        <p:origin x="200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F4085-08CA-8845-B619-9317A99A4F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BC9E33-8B4A-884E-A44E-EAF4386240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0B92DA-8FDA-7143-9389-FD5E8F545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43278-34B7-604C-87F1-5A2A12E6ADEC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472C76-282F-9944-8818-94832878D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A4DF47-C91D-9F4B-B013-AD0458507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BB39-4F56-524B-9CA2-73F078AE470B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688950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E1AF4-3FB8-4A47-8C3C-5D3FC7253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2C7B4C-2326-A74C-8824-B77CDCB776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E78686-89C8-4B48-B043-AC69E27501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43278-34B7-604C-87F1-5A2A12E6ADEC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B9237D-FAB5-0B44-82CF-5B9269F08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E1682D-BF14-FC40-A907-58AF2D441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BB39-4F56-524B-9CA2-73F078AE470B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335484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EC67D9-5D48-FA4C-B843-B319EC7CD4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A19BD2-6438-A143-B681-5F2FC63425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90A800-2002-8C44-A0F7-56FF687A2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43278-34B7-604C-87F1-5A2A12E6ADEC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78E093-BBBE-944B-ADFB-5E7C21B026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1D667D-A1D3-8143-B475-03E50FB7C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BB39-4F56-524B-9CA2-73F078AE470B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420177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69475A-DE00-EC48-8E06-003B7FF8A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408652-5A54-2E48-AC30-D657E8ED61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DB424E-057E-744D-8A9A-690DE9C99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43278-34B7-604C-87F1-5A2A12E6ADEC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C64F90-FF76-8B4C-91BF-9BE6840A0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CC7A78-600D-4446-9F59-3CE4FED15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BB39-4F56-524B-9CA2-73F078AE470B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107627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847A2-6928-FC47-8117-E21D657E5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685EB5-0349-4D4C-A524-A5EDE6C087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12B095-3C3F-5B40-9E33-59749F238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43278-34B7-604C-87F1-5A2A12E6ADEC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A4CE16-1ADC-CE4B-AC77-589F26552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D906F3-86BE-D948-B812-18351841B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BB39-4F56-524B-9CA2-73F078AE470B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683564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F6A2CF-1949-4F46-9B7B-E3C6E830CA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4BB5C6-71FF-234C-A7F7-2CAD574A21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4C6864-228E-674C-8E82-5E9C2BB877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2CFFB8-8DA0-6246-A55C-AD45C7262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43278-34B7-604C-87F1-5A2A12E6ADEC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4B5AB4-929F-A84E-9014-D1AAB95D49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5656DF-6472-1A40-9447-1983CD70F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BB39-4F56-524B-9CA2-73F078AE470B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859055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8E8E66-6AD1-EA4A-B937-1CC4C9438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25F155-6148-A44C-837F-8347D41F18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0FCEA6-522F-0842-8B0A-348265AFBA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735BD4-683F-ED46-8D1B-F10795C52F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A26B04-E104-9D4F-8C70-F05EBBC259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9051FCD-FA19-574D-AD5D-862DCF413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43278-34B7-604C-87F1-5A2A12E6ADEC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EAAADA-F579-1B45-9DDD-65F834EAA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08D0F7A-3552-5246-8A3C-EE319CF8F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BB39-4F56-524B-9CA2-73F078AE470B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4189622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A0BC3-CFAD-6846-96C5-821A3A665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31FA98-0391-F84D-AE2A-3334104A8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43278-34B7-604C-87F1-5A2A12E6ADEC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C27BAD-F892-074B-928F-E5CDE4BE0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A0663A-97DE-C746-90CD-C1784B5EF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BB39-4F56-524B-9CA2-73F078AE470B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907403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710F17D-7C9B-2748-94F9-2B57EBB787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43278-34B7-604C-87F1-5A2A12E6ADEC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D80FEDF-A4E0-F440-99EA-19669846A9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09DD1D-4FBA-BE48-9F7F-BE0ADD06C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BB39-4F56-524B-9CA2-73F078AE470B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938501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4E92E8-695A-B645-8CD6-D5FA7833A5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3807DF-5BC8-D443-8FB2-F275EBD6F8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451782-AA07-9C4A-A0BE-72CE3DF9AB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BC62A1-DE37-4142-8A86-5B811B2182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43278-34B7-604C-87F1-5A2A12E6ADEC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AA9620-A2F0-AB4B-8DBA-7778E560CA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6A3EA6-6838-9945-A5CE-3768B5A42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BB39-4F56-524B-9CA2-73F078AE470B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398493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ACEA3F-3A2E-2C4A-8B00-CC6D6D1F00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618DDB-52A8-4F4B-A38B-D400C12718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71A925-E45D-2F44-B7E4-B2EA645B05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1B35CB-3DD4-314F-8AC7-3EBF7EE68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43278-34B7-604C-87F1-5A2A12E6ADEC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3FF5E1-1B32-6944-B459-ABF28B447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D71DB6-6356-AA4D-8EAD-24F7DBC0D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BB39-4F56-524B-9CA2-73F078AE470B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651995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9EA4D5-2CAE-8047-906D-696A35BE1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BC2528-E040-7A4B-BAFE-CDA6512247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14EE89-6C58-2F44-A6A4-6FE83511EE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43278-34B7-604C-87F1-5A2A12E6ADEC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FF9D10-F2A4-2248-BCB2-30A9079186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D3E0AA-A20E-A641-830D-70DEAB6828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CBB39-4F56-524B-9CA2-73F078AE470B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888841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4CA08E8-A4C4-6616-F6EB-4F4D5EE37E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0435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Figure 9. Estimate the Impacts of Sample Size on Global Expression Specificity.</dc:title>
  <dc:creator>Gu, Jianlei</dc:creator>
  <cp:lastModifiedBy>Gu, Jianlei</cp:lastModifiedBy>
  <cp:revision>4</cp:revision>
  <dcterms:created xsi:type="dcterms:W3CDTF">2021-03-17T04:36:15Z</dcterms:created>
  <dcterms:modified xsi:type="dcterms:W3CDTF">2022-04-21T06:37:13Z</dcterms:modified>
</cp:coreProperties>
</file>