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40"/>
  </p:normalViewPr>
  <p:slideViewPr>
    <p:cSldViewPr snapToGrid="0" snapToObjects="1">
      <p:cViewPr>
        <p:scale>
          <a:sx n="131" d="100"/>
          <a:sy n="131" d="100"/>
        </p:scale>
        <p:origin x="-16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D4578-D45B-BA44-9629-3E1622936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4861BE-903F-EF4D-B090-ACFF2234D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7717D-7B05-D743-874C-AE1B63D50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2281E-8A12-2949-9C5F-FC43C1DF0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EF2E5-B56F-0246-B37F-74AB2C334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235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10B66-62F2-CC49-8D17-5C380C7AB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B8DBF1-2A20-6B48-80FD-1D0471CB5D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D9439-CA0B-4B4D-8200-57833AD99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59FED-706E-0047-96CA-0FC0F177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D5569-D674-D64D-87BE-A23F81EA6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441924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BD1799-D169-C54C-9B6F-85853B241C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C1FFAC-0E7A-0243-80A5-FE9A85134C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268E3-8863-374D-BC92-891E6CB65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7FD755-AA60-AA44-876E-FDB269DEB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EB5B3-22BF-4145-BE45-9729C1A07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82223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73DE4-9B16-D445-BCE9-A3634D380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B1A66-87B7-224C-958E-D61082F9A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39837A-65D7-B444-8690-BC9845DA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2A9E9-CB3F-3148-A009-F1807A97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7EA46-C4AF-6349-9268-BBA4F1ED3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43644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7EB1-E3B0-DE46-8BDE-58A0CC1EF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8AB6A-8405-3142-8020-380342095B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D46D5-AB57-2345-8D7E-A4D2E8F0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E264A-2F3D-2C4E-B817-5955F13E3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07864-C7C8-F547-B981-62E46EE2F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774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7FBA7-9363-934A-B93A-63571B5C5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2FD3F-FDFA-A64B-A095-F745743AF5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3A4BFD-4813-E446-9263-FF43720B01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05A9C6-E8A6-C847-A215-D80099FC7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D1803D-FBBF-B745-AE7B-08336D47E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0E27CF-F47E-2944-9A89-DDF6EBE8C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6756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9F18B-BA3A-C641-BA6E-B1BB2F033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EC1259-4E96-2243-AA55-3F7E29AC1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6FC7C3-4FA8-6840-AB67-33FEEA0BF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DCC104-3CDB-7F45-A3BF-D971C663F8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F63836-B26D-4B40-8B2A-788211E9A7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8E0254-508F-D549-8BA9-AC3BB29C4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E2D795-7B49-6A4B-AA28-502E81522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741012-D6DC-004A-ACE4-4A438B5F3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82538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073A4-2C8E-8648-B9CA-A3C21F086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55187A-4FE4-5343-AA7B-E95CF97C9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95D0BF-6D00-6D4C-8FDE-983F4DBD3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62A61-5108-B348-B78D-20ED68674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2680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B55B79-5E22-C142-98D4-4C50A846C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B67FDE-9766-6741-9F83-9742F2BB2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59855-DAEB-7E44-A713-A12588736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22435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6E38-651D-4042-A7F4-21A15664A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1FCE9-4B31-A743-A87D-459CB1D4D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56595B-394B-CA46-9746-5CE6DC5C71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41AAE6-1D56-BF4F-84AC-77AD29B3F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829FA-A689-4042-832E-EAC327B73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D82874-6247-7945-9544-B804DAB3B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095861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FDB0E-F48E-B84F-A119-41241D994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F5FAAD-CFA6-394E-9715-730E3F3FEC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F8C7C7-D8CE-CC4A-9FFC-FF3979BF0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90F72C-B036-2C4D-B036-2286936B4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9CEFCF-506E-184C-A315-5835C326A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F2101B-185B-4C47-8C2E-BADDBF87E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67026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76BE2A-CF06-7541-BF8B-A04DEDA0C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48919-8229-2E48-9865-07D940725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20F1A-E48C-E244-949B-CFAF7478F2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0024E-7939-A04E-8561-BEAEEA8B1474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9526C-ED35-0C4D-826A-397AD6CE76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17FF0-B34C-0D47-8B0F-976AE5E53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5F934-6063-E644-A35B-21BCE417BF45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3187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40DA650-F556-DBC7-EBB8-FA89E86EDB82}"/>
              </a:ext>
            </a:extLst>
          </p:cNvPr>
          <p:cNvGrpSpPr/>
          <p:nvPr/>
        </p:nvGrpSpPr>
        <p:grpSpPr>
          <a:xfrm>
            <a:off x="1175657" y="0"/>
            <a:ext cx="9840686" cy="6858000"/>
            <a:chOff x="1524000" y="0"/>
            <a:chExt cx="18288000" cy="13716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CC0767F-6E89-6048-A29B-8596ED994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24000" y="0"/>
              <a:ext cx="9144000" cy="6858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D18DDC5-E08E-3105-E8B2-722868E67C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8000" y="0"/>
              <a:ext cx="9144000" cy="6858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A98F69A-48FD-CB73-9BD2-9F9E17999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24000" y="6858000"/>
              <a:ext cx="9144000" cy="6858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C220817-72C2-EF08-9263-E6F028E63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668000" y="6858000"/>
              <a:ext cx="9144000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5475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10. Estimate the Impacts of Sample Size on Global Distribution Attributes.</dc:title>
  <dc:creator>Gu, Jianlei</dc:creator>
  <cp:lastModifiedBy>Gu, Jianlei</cp:lastModifiedBy>
  <cp:revision>7</cp:revision>
  <dcterms:created xsi:type="dcterms:W3CDTF">2021-03-17T04:37:16Z</dcterms:created>
  <dcterms:modified xsi:type="dcterms:W3CDTF">2022-04-21T06:43:54Z</dcterms:modified>
</cp:coreProperties>
</file>