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B1C9B-98C4-5C45-8B08-04557C0F5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8563F0-D4A1-C248-9E76-5E799CC125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32BF0-9F20-744B-A03D-D1DC0F5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1CA55-693F-3A45-8026-3B3041C2C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C8721-2FA5-B841-A306-FE889CB5B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72905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B373E-1831-6B43-9B91-7BC0DE2AA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944320-5078-2343-BD2A-DD15231DF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60FEA-A957-8942-B8EB-BB947CC6A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4DFFF-AB18-B945-9FCA-39ABB2B14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91961-BABA-5B47-B713-2909F5444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0643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6BFFDF-E5EB-1546-9C56-554D8A9F3B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CE5943-A771-CF4F-9A23-43F28D364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63D7A-880F-8E4C-86AB-CEFB7FAD5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AC2EF-72D6-7A46-9515-635FAD19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3B60B3-A4BD-8641-A902-9DCA036A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2701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0EA1F-4772-9040-906B-CFBCF2BF8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20E06-6F9B-F942-B56A-400FB9681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07052-B387-754B-AF3F-25735384F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DBE0C-9D58-054C-B1E3-A228E1AB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6BFC8-372E-C24F-BD2A-A6E5B45A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43210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E4ADA-9A92-DB4A-BFA2-6B125C8DA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0FEA8-C76F-1E4D-82D9-1608C2381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A7AA8-65BE-7F45-A739-C91B512F7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272C5-68E9-0F40-B32C-80A6B0F06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D6C96-58C2-1F42-80F5-43AB66ED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178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49F1-A39E-D242-A71E-91296F15D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E7A7-0C4E-3240-AADC-58D32EEE17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1E680F-0801-BD4F-AA32-A9BA05B8E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CED25-5FDC-074D-BFC2-B74133E26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8123DF-5627-C944-88B6-DC9288EC4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96A821-4D75-DA41-BC34-19784A757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09582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8C75-A3F4-3C47-999E-B8DC33E34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3648E-EE1F-2A43-A355-E19ED9F17F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BD050-2451-9C4F-B83C-95CF751A8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59EAC3-C010-9342-8C18-776D0E4ED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798751-6487-D943-9720-615B2C49AA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5C115A-FE16-FF41-B8B3-04A5315E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F49A13-A1EE-8A44-86E8-45929174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3474B1-E998-2549-A510-686DA162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1003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764B4-1570-0D41-B9E7-DFE1E61D8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F50487-ED40-324E-9B8E-5A8CE4466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98137-EA17-654A-99A8-DFCB4FA0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E988F-7A31-D545-9122-53A5EA305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4774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ACFA48-F4F6-C84D-B2D6-433FE11BB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C5F1E-9AD1-DA4A-B8C1-CB541636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389824-5EC7-B14F-ADB9-57C13159B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7094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1ACEB-D0B5-D04D-B12F-C5A27B877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54FD8-3D19-7246-B62F-695A3D83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8611B3-81C6-5F43-9507-1D6F8A019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FF0D3-60DC-1641-9070-6C7B0D5C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0E6A15-7FA3-074F-82C1-7EC20567C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B0F8A8-C467-D145-B995-9D4E29D91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5039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A59E0-5BB8-FE41-BDDE-AEBD40C4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E112EE-D50E-B344-9EA3-D59F5A3595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8FCE33-C977-8C46-8F2A-262000CD15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D0CB7C-F80E-7D44-84D6-5B1FB6E1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50795-A797-7A45-A867-7940F6D8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3B9C0-9EED-EB4F-A7C0-FD6CBB658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04775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26DAA9-B7C5-7141-BE8B-7DB5792E7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93373-20FC-554E-920E-99485837E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229A2-0E58-1E40-A242-5F407DA7B9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16893-3E92-5445-8758-FEC69F230F60}" type="datetimeFigureOut">
              <a:rPr lang="en-CN" smtClean="0"/>
              <a:t>2021/3/18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DE693-CA71-4C47-8A1A-C34DC5F53C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E974DD-2487-0C4D-9AD3-D1C029EBB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0D5F5-B002-4F42-A403-CDB36DDA5957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3407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31CC90-B9D0-384B-ADFE-96E6C2704D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73679" y="0"/>
            <a:ext cx="84446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38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14. Evaluation of the Number of Clusters by Gap-statistics.</dc:title>
  <dc:creator>Gu, Jianlei</dc:creator>
  <cp:lastModifiedBy>Gu, Jianlei</cp:lastModifiedBy>
  <cp:revision>3</cp:revision>
  <dcterms:created xsi:type="dcterms:W3CDTF">2021-03-17T04:42:52Z</dcterms:created>
  <dcterms:modified xsi:type="dcterms:W3CDTF">2021-03-18T17:38:40Z</dcterms:modified>
</cp:coreProperties>
</file>