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/>
    <p:restoredTop sz="95840"/>
  </p:normalViewPr>
  <p:slideViewPr>
    <p:cSldViewPr snapToGrid="0" snapToObjects="1">
      <p:cViewPr>
        <p:scale>
          <a:sx n="123" d="100"/>
          <a:sy n="123" d="100"/>
        </p:scale>
        <p:origin x="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323CC-8825-554C-AE96-A0D139511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85B5CC-E1F4-7A42-ADB5-9310FA58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9A59-920C-F742-9E70-8B358E08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23B71-5F8A-674F-8D82-016F4C95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035B6-F036-DB4C-94CA-D1011BE8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0323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6FDBF-2858-034E-B5D4-54B07C9F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4912B-3BBB-A84F-B4D1-FD05250E7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7DD6F-BCCE-5941-9A25-8C2EA68D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DE3BB-76F8-124E-8479-6D783E35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4CA32-3AF6-2742-BE5E-C41B3C853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01017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13B4D0-E6BD-374D-BFEC-04756BF079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D6E79E-B04A-8443-A0C7-800900B4F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82EC7-2EC2-2741-A387-6D385BE94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0B9A1-7A0A-3A4B-B022-F926B720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F74AB-B6EB-6949-A742-8FD2E8695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82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7AC22-ED00-BE48-B74A-B0044EE23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CD380-87E4-6F46-9E23-E5153801C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88A71-431D-2346-A8E2-3B16AE083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75121-1C35-784A-A0EE-DFAE8B17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7A595-8422-8F40-AA2F-8BA18CF2E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2978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84FA8-25C9-5C4F-BF00-91F2DC998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7E1F7-9D5A-6047-82CE-F98987680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A6D7F-A3F6-1540-8C00-C9DBFFF0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0EC68-948B-0E4E-987A-C0C40671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A815C-0E9F-DE45-947A-FA2F927D7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8326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59162-8EEB-6D43-A3B7-37711951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43B0F-5157-6045-87DB-AC3ED1DD06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E5CC8-8087-5C44-B732-D5E63FC63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54C9-F2FE-3844-91C6-F39D4CAD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E9223D-A3D2-DF47-A985-18580ECC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054B2-7F8F-1949-BD84-D5242B03A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639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18C77-D28C-6D48-B74A-214781009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2B34E-BA62-A641-BF84-C4B89773F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3495A9-713F-2248-8056-2BDB01DF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1850BC-DF55-1242-BFDB-748C23DD0E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135A0E-72CC-3D49-A28C-156BD2F252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D4084D-FA13-B340-98DE-49ACD84D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AF799-E6C5-7048-8CC0-51D659F26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0AB69E-2E4E-9443-9FDF-4454C85E4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6297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6F311-0405-C54B-B777-D85E2A634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C09C8-04BE-D74B-BA7D-0BFB0687F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FAE36-3AFD-B440-8C8D-AC72F5CE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AED38-938E-B54C-A006-0EDDD6FE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6543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36F5BB-B43A-5B46-89A5-20A83E6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227FA-5B23-E049-BB55-26F158B0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6D904-8203-1141-899F-ACEE017F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5627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ADC86-A238-FE4F-BA4F-DB8F95763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0078C-926B-9246-8A84-842BF11C9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92D50-DE48-DB41-BFAA-D2EAACF5E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39850-D52F-7E47-B004-833D585B6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9C9AB-0B99-5D4E-A9AA-CA0F0E8C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DDFE5B-DF57-E74F-AADC-CF868DE8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2685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3FB44-347E-954C-A4DE-5E6C86113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E3A42B-AABB-A64C-8BED-237FD2D70D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C2CCD3-C75E-D142-887F-793DBA5F9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44AE1-5A56-5149-8D78-5AE238F2A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D35E2-0DBD-8B40-97DE-62DC9B438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692F2-73F8-AE4F-88C9-DAB3A0F13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82597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21086B-B852-AF4C-8C14-C19CBCC66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A2E5C-312E-814A-9167-EEF34D3E4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2074D-2759-0B46-9638-63ECB29E9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1B5DC-D0D0-AC44-9DEC-C758952BD0CA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2DFCA-104B-494B-985A-4790F82C5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C968E-6690-DB44-AF9D-EEAD4DA12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5527D-2367-EE4D-82F3-56839ECA922A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0463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F95E4DD-815F-C462-5873-CAFB688F9423}"/>
              </a:ext>
            </a:extLst>
          </p:cNvPr>
          <p:cNvGrpSpPr/>
          <p:nvPr/>
        </p:nvGrpSpPr>
        <p:grpSpPr>
          <a:xfrm>
            <a:off x="1003300" y="0"/>
            <a:ext cx="10185400" cy="6858000"/>
            <a:chOff x="1295400" y="0"/>
            <a:chExt cx="19202400" cy="13716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412748F-6D66-AA35-851A-0B50734D86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5400" y="0"/>
              <a:ext cx="9601200" cy="6858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A71D46-6A7B-D028-B950-23089C374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6600" y="0"/>
              <a:ext cx="96012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9A6B473-460C-946C-FCCB-DBB784CBB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5400" y="6858000"/>
              <a:ext cx="9601200" cy="6858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CC54AA-4D5A-7BCC-9A45-5F03E5C49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6600" y="6858000"/>
              <a:ext cx="96012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0747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7. Estimate the Impacts of Overrepresented Samples on Global Distribution Attributes.</dc:title>
  <dc:creator>Gu, Jianlei</dc:creator>
  <cp:lastModifiedBy>Gu, Jianlei</cp:lastModifiedBy>
  <cp:revision>7</cp:revision>
  <dcterms:created xsi:type="dcterms:W3CDTF">2021-03-17T04:33:30Z</dcterms:created>
  <dcterms:modified xsi:type="dcterms:W3CDTF">2022-04-21T03:08:01Z</dcterms:modified>
</cp:coreProperties>
</file>