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4"/>
    <p:restoredTop sz="95840"/>
  </p:normalViewPr>
  <p:slideViewPr>
    <p:cSldViewPr snapToGrid="0" snapToObjects="1">
      <p:cViewPr>
        <p:scale>
          <a:sx n="100" d="100"/>
          <a:sy n="100" d="100"/>
        </p:scale>
        <p:origin x="904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C1F8E-8C86-4349-87E3-AE41808E0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B5B5CE-4691-0A46-937D-BFE0D7E3F2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1DD9B-45B6-4A47-9B5E-68C81802A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5BDA0-A24E-9047-918A-EE1D06135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0D170-F3CB-7548-B153-9127D9AA5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247634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10BA9-65E4-A941-9957-8DA1E4A8E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09294-A099-FC4C-9C3A-79A8468DD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C80FC-859A-014C-8AF8-7C40DD6DE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F1A76-8755-044E-A312-7B9373F60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DE12E-1EDA-6F44-8B60-EF185E60A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38081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1A87F8-EA13-9F42-B44C-1C12D5FB00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2395F6-CD29-7345-AA5F-59D0D73742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7B890-869C-0441-AE2A-94289BB6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9691A-9460-F643-994B-5CA74365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E1956-FA9B-F847-B520-C81A112D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0774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E2327-B8BB-B04C-AD5A-2116571E7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66445-97EC-8D49-8146-DD8C2F7B4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F0B47-7B4C-BC49-A872-371BE9547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0D872-18B4-2441-A62E-DA0F950FE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BA3DE-A1C5-F349-907A-8E960D1F6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62098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5B142-9DC1-224E-A2B0-AC04B85C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45CEFA-0A87-2348-A0A6-900E48970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AC13D-2301-0343-A8F2-374CC697F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174D7-5B31-2C48-96DC-BC1826F00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D4B1E-77C3-9A45-8723-373292551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3840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B5D1D-8D4B-9F40-ADBE-525EE9FB5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D1173-0781-7140-A413-A06F622C70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69099-8D0C-F345-BEA6-75A44569EF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25843A-1B3E-7645-B41E-96D28B3B1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2886F1-BA35-F248-8D01-3561DDF0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077E5-0D92-1149-8CFF-DFD91DFA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69332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CE01B-8D3D-BF45-8F68-4675F11A3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404D6-431E-D444-8AC6-531B3010E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182B36-A4BD-3B45-8D95-43CC9FE48B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74E15B-8612-EA45-B23A-BF30842AC2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462CE2-E990-EA47-8FC4-58D44CE205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6E63B6-6709-5C48-8BCC-78C13FBF6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20C1C0-B431-4B41-941A-DED6CB54A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0ABE2E-3ED3-1E47-B458-9E28522E4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40356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F353E-47B0-DA47-9D4C-781A1664D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C90A45-A337-2944-BE5A-30EDB7925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591250-FD15-3848-8DDB-04CA97985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E95738-7EAB-1B48-9D6A-74478DE6D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2291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A5CA75-0E40-FF40-8A44-6302066A9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1E7FCF-B166-CA4F-88F0-7CF72D1A6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D70825-D00F-264B-95F2-240CA0560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823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82391-A33C-E746-A336-FD920722E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30EEF-CF85-BE46-8322-8F002500C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1DE603-5625-1144-A4F1-DA98B4A4CF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0D167F-0DA7-4543-BAED-4EB6E352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3C94C-D2C9-2548-A41B-F1FEFEA01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ABEAC-AE1C-1342-B97F-B8C3A9CF8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4096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34407-A321-0747-9E0F-DC214FFB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2BC80D-4FDE-BE4C-AFA3-7592251409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CFBD9-B10C-4241-9512-2514CBB6F6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137541-0741-5244-83CE-45CE5511A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53C2D-C660-8747-9602-9BED8C1E2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B6B920-187B-0F45-B7A3-2FFD2BD44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3117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17AB63-5DEA-E344-AFCA-07F626890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92DA82-5F87-AA4D-B7ED-467BF5540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EC2B0-1304-1D4B-A7AF-2FAA39FF0D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CEFA8-177A-6E41-ADA8-81EEF64B54F3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ED747-53B9-4441-B00B-E4E0A18F7A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0828-5595-0045-98F0-2EC6A3EDB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573EB-794E-B44C-9AD3-318251A80502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4312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B5EC541-06F0-EAD4-6562-4A2CF226F572}"/>
              </a:ext>
            </a:extLst>
          </p:cNvPr>
          <p:cNvGrpSpPr/>
          <p:nvPr/>
        </p:nvGrpSpPr>
        <p:grpSpPr>
          <a:xfrm>
            <a:off x="1485899" y="0"/>
            <a:ext cx="9220201" cy="6858000"/>
            <a:chOff x="-5084618" y="0"/>
            <a:chExt cx="19202400" cy="13716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8626F99-31E4-649A-551A-58D81B2F9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16582" y="0"/>
              <a:ext cx="9601200" cy="6858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BC3CE2B-1019-4669-1BFB-466D69B81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5084618" y="0"/>
              <a:ext cx="9601200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9D4FA88-14D8-919F-D4A4-C882BCFD4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5084618" y="6858000"/>
              <a:ext cx="9601200" cy="6858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10BDCE6-8163-3B11-E7AB-F99647793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16582" y="6858000"/>
              <a:ext cx="9601200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4924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8. The Differences in Distribution Attributes Between All Samples and Excluded Overrepresented Samples.</dc:title>
  <dc:creator>Gu, Jianlei</dc:creator>
  <cp:lastModifiedBy>Gu, Jianlei</cp:lastModifiedBy>
  <cp:revision>7</cp:revision>
  <dcterms:created xsi:type="dcterms:W3CDTF">2021-03-17T04:34:44Z</dcterms:created>
  <dcterms:modified xsi:type="dcterms:W3CDTF">2022-04-21T03:23:02Z</dcterms:modified>
</cp:coreProperties>
</file>