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718"/>
  </p:normalViewPr>
  <p:slideViewPr>
    <p:cSldViewPr snapToGrid="0" snapToObjects="1">
      <p:cViewPr>
        <p:scale>
          <a:sx n="134" d="100"/>
          <a:sy n="134" d="100"/>
        </p:scale>
        <p:origin x="-336" y="-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FA924-F06D-3749-A269-79763FF710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6D0B31-ACA7-3049-B140-8811875CAF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F8624-9818-844D-BBB6-258AD6D33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B68C2-43DD-8349-8EC0-9F1EBCD43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09B1F-4EA0-5B4F-9BC1-E0A238149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76930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901-8792-4E45-ADE3-D90B497E7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E33752-4AFB-3742-A91B-CA9D5C0D8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9CADE-84C5-A243-8520-1888CDA58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DBBF9-9F1A-FB46-B0C8-71A341F2D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86CCA-DF96-B54E-ACC6-ABA24CEE7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43341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8E6139-8A5B-7449-A93D-635A6603FE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C133B0-ED40-8647-B3F6-532C82FA1E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8CC9E-E1AD-E749-9783-073D9BC75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4A622-7A5E-B043-9B88-F37FF357D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13F53-52F8-844B-9320-A23716932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409598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6CEBA-8936-7D42-938B-98C6BBCD2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1D7F94-631F-8C42-B67D-512656D82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1DB88-3238-864A-B700-2D70516DD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678B38-934C-4E4D-A5F5-AB1053FFC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1FD30-1508-E745-BBD4-FD607015A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3095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4649C-83C5-9B43-AD7F-E18A6C549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28BE9B-C1BF-6D47-99B9-8B484489E5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64F65-F390-9240-8A9A-59D4D315D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79731-2F94-8C45-BFAA-31169BF37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74068-45BA-8A4B-8A11-3AF0FC895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337089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0956E-A4B6-9048-9602-297A31D37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683D2-8950-784B-8F0F-D63574ACCA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9BC78C-9252-394C-9430-2B7760880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718BA4-1EE9-404C-A930-CD0FB1B11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0BD933-0AD4-2F49-9ED6-3789D1F92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23BF4E-E3F1-FF49-BA66-67CE99F55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145393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8F2EB-33CC-5045-B06A-D20E279AE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DFEF31-D192-6745-9CAC-75F3A15D5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A5CD42-D994-0547-A45B-AF84C2A57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70EF69-773D-2F46-8D56-F3FE0C68B1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9427F2-2490-3645-A37A-BCB6CE99A6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62BDBC-E7E0-E44A-8C61-E7614A8A5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1FFE0A-A474-E841-B432-DFB2290C9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CF0A3B-8D54-504F-83AE-7CB8D8A12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3559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A1F3C-9917-DE42-913D-DB1A0E323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F0559F-8DD3-2D4C-A859-F34735FDE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314398-FE19-064B-A6E6-67B7A2A90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156808-0123-0C4C-A434-8EDE3D419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122319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FC3839-CCC3-6540-A5D5-2178A368C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4C0FD5-BA3F-ED40-8C25-17E5A0FC1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6AFF1-CFA9-964D-8EAD-DA82571AE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16391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5D412-44FE-8242-AF0A-C367B00F4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D878C-44D7-DE4C-87A0-A8F78344F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389DA7-1175-884C-870F-D7AE4E1A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E16CF7-A31B-AF4B-A958-C99E18103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5987A2-6959-1948-8B51-2B9AF4283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438987-348F-C54E-AD44-5616A1CF7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71005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515C2-5440-D44E-84F4-968FC3584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04E82E-9938-9541-9D1A-D3F8738070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A33F05-2B0C-E54A-9D15-2AD2C2C5B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D3FC7-BBCA-C948-9DE2-206D0BB56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6865B-EE97-4447-A639-94331F327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CFC226-AF3E-DA47-9AF2-CCB212ADB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995539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6DFA22-FFE4-8743-9C27-BC4263D68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AB0A2-4326-CD44-BDBC-72EB63259E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843C2-AA63-534C-B302-8FCDD49D72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EDB7C-E309-974E-A547-6FAC665F5ABD}" type="datetimeFigureOut">
              <a:rPr lang="en-CN" smtClean="0"/>
              <a:t>2022/4/20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CADBB4-2A06-0F43-93A5-51E966B1C1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17DD2-3B28-7B46-A129-440C0D8218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C6C07-168E-4440-9772-3C4D0419A81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89149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A93B771B-0BC8-F5DF-8340-331B24240A97}"/>
              </a:ext>
            </a:extLst>
          </p:cNvPr>
          <p:cNvGrpSpPr/>
          <p:nvPr/>
        </p:nvGrpSpPr>
        <p:grpSpPr>
          <a:xfrm>
            <a:off x="1267968" y="0"/>
            <a:ext cx="9656064" cy="6858000"/>
            <a:chOff x="-1407041" y="0"/>
            <a:chExt cx="19204171" cy="13716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BA7A7D8-668E-4D81-80C7-DE55B7D39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405270" y="0"/>
              <a:ext cx="9601200" cy="6858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42AB37A-E14C-3F0B-2963-39472D85C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95930" y="0"/>
              <a:ext cx="9601200" cy="6858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0469677-B9CF-B464-B0EC-888FAD37B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95930" y="6858000"/>
              <a:ext cx="9601200" cy="68580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B7372CA-9CD2-F6F7-5119-6A7589CC8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407041" y="6858000"/>
              <a:ext cx="9601200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8190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25. The Dynamic Ranges of TPM Values of LoVarUEGs by Gene-Clusters.</dc:title>
  <dc:creator>Gu, Jianlei</dc:creator>
  <cp:lastModifiedBy>Gu, Jianlei</cp:lastModifiedBy>
  <cp:revision>10</cp:revision>
  <dcterms:created xsi:type="dcterms:W3CDTF">2021-03-17T04:56:24Z</dcterms:created>
  <dcterms:modified xsi:type="dcterms:W3CDTF">2022-04-21T03:59:16Z</dcterms:modified>
</cp:coreProperties>
</file>