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718"/>
  </p:normalViewPr>
  <p:slideViewPr>
    <p:cSldViewPr snapToGrid="0" snapToObjects="1">
      <p:cViewPr>
        <p:scale>
          <a:sx n="54" d="100"/>
          <a:sy n="54" d="100"/>
        </p:scale>
        <p:origin x="2720" y="1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A2D13-D3F6-6143-9B36-495BC2D0D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1E1E9E-54D9-144F-B30D-73F64F7C2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1B87A-9DC8-6E47-8551-A1D488C3B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DE0C4-8F4C-F142-A214-7E089091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F4D9B-8837-9848-95A0-B95E54BCC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4736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7502-AEDB-A644-8482-0FA2D4D59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D963C0-E21B-3445-AA5A-AC62CCBC0D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A061C-5F67-BB41-BD8C-5C12CF256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067EF-8484-3B48-8B03-E3B44F9A6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25845-68DE-9443-93B4-9B8BCA3BD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182896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D53933-EAF2-4743-BD66-AC5F3FC7A8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1EE817-CEEF-A94B-A820-8817B194B9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A873C-27D4-2A42-B6A8-C40955B68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AA08C-C57B-FE44-89E2-B624A07D8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9715C-AAC3-CC4B-BCC3-CA2491D38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941689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D10DF-581C-1E48-8D05-AD84135CE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6BA9E-A2E0-6C49-A7D0-F268EF1B2A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8C7E79-7A8C-234D-9E9E-7AE93E247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1F5BB-186D-3548-A4D9-C127D2392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FA41F-CD70-714D-A5A4-5E565B184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131804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139AB-CC76-0B43-9CEB-25AC24244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9D904-AF14-3147-9888-BD985D6E6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3EC40-043B-1A4B-B5EF-4D8EA548F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DB778-CCD7-5243-B36E-1B5A69CAB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C8E7B-9F2D-8C47-B221-3943ACA3D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5764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C7C9A-D18B-DC40-90B3-35B8CC61E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59FE4-FC9A-1F45-8717-ED47C16C9F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CA971B-0B6D-DC44-8A6E-5212ED22D9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8D03F-E7BA-CC4A-B9AF-EE5B2C599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F5418C-61B0-524B-924D-3880EF45C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BBF28-B92B-4947-97F1-AD4EFE1A8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50260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0C592-9D8E-DC4D-A67B-2C3EDADDC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071FBC-F1C0-844A-AC1D-2260FF7F7E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04D3DB-A068-4F42-B1C3-92178206D2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14EE73-CD1C-7640-8776-CB5119C683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9FACFD-0C89-C04E-8E2C-EAA4ECECAC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A4DFF5-71B3-6647-9E23-0BF54682D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F1B50E-6010-EA49-8396-3635A6011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4E9193-BDF6-4B4B-B680-CEC199292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186640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3FB0D-256F-6840-827B-CA6CC7DBE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5F7510-3011-1148-89A7-AB8518D86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5DAC36-ADBE-AD4F-B6D4-A0C05C489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8C33ED-70CF-1543-8D8C-DFA99FCC5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281445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6A1FBB-9CAB-E849-BA8E-AF9FC0CC1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83BF4D-E51D-DE48-9CF4-8FB500B70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5385B-A00D-1E48-842A-F2458332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32869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83779-2D21-0F4E-B4EF-B4C285587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03D48-B091-2E44-82B7-936805E34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C8280E-CAF9-9A47-9BB8-69F4CEFD1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CC20CF-3617-204A-9279-8CC6BF871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2092D-C400-784F-84DF-639600258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96C90F-A668-3F43-AC03-EB9CC8762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0851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D2B87-D0F4-5B4C-854F-E96049159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41BBB5-011B-F246-A1FE-E3531E4AAB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2F327-4C36-934A-9D28-95923AF5D6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48184C-9A51-334C-8424-B893B9314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0C6AB8-050A-884C-8F4A-89FBB7BD6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A7B7CA-2215-8044-918C-3AAE8ECD3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003127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F33144-3D79-A24D-B6CF-F8C81D536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8FF150-8368-744B-B0E0-124C945886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FE59B-790D-3F47-B6BA-E53A61612C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55693-8BBD-414D-8650-0ED13B1B6DE0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FB04F-FD1C-DD4E-9C8C-618F4D40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2682C8-88A4-1540-A7F5-A07896DA78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D4C8E-57D2-0342-9D99-3D534DCFD3A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4372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5EFDB19-BCE5-5CFC-2FD3-5B6D0179C4F5}"/>
              </a:ext>
            </a:extLst>
          </p:cNvPr>
          <p:cNvGrpSpPr/>
          <p:nvPr/>
        </p:nvGrpSpPr>
        <p:grpSpPr>
          <a:xfrm>
            <a:off x="99690" y="916405"/>
            <a:ext cx="11992619" cy="5025189"/>
            <a:chOff x="-6030686" y="76200"/>
            <a:chExt cx="19202400" cy="6858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66FF4C1-9DB4-6D91-59F6-E9B3DA3305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70514" y="76200"/>
              <a:ext cx="9601200" cy="6858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B4CF9F-5EB2-179C-77CF-EECE0B04CF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6030686" y="76200"/>
              <a:ext cx="9601200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2222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3. Global Expression Specificity and Tissue Specificity of Expression.</dc:title>
  <dc:creator>Gu, Jianlei</dc:creator>
  <cp:lastModifiedBy>Gu, Jianlei</cp:lastModifiedBy>
  <cp:revision>9</cp:revision>
  <dcterms:created xsi:type="dcterms:W3CDTF">2021-03-17T04:28:21Z</dcterms:created>
  <dcterms:modified xsi:type="dcterms:W3CDTF">2022-04-21T04:04:57Z</dcterms:modified>
</cp:coreProperties>
</file>