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840"/>
  </p:normalViewPr>
  <p:slideViewPr>
    <p:cSldViewPr snapToGrid="0" snapToObjects="1">
      <p:cViewPr varScale="1">
        <p:scale>
          <a:sx n="121" d="100"/>
          <a:sy n="121" d="100"/>
        </p:scale>
        <p:origin x="20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8E741-5DB7-C44D-80B3-4CA08895B3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8F278F-0B01-124D-9C13-B30C493B91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17B29F-4485-814C-A8FD-BE2ACCB58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981A0-812C-8F4D-9CB9-C2DDE30672C2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84D925-2111-6447-9CDE-B321592A0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84290A-9896-F346-8E99-7A3C9E864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58FB-7E4B-4741-A561-16682D9E343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515221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B9263-4DB7-7447-B592-7DC4EF125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F1B8AE-D2A3-C845-AE65-95EB459156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9F3BC-1DCA-CB49-A2CD-33E1C7048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981A0-812C-8F4D-9CB9-C2DDE30672C2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0FF690-BE07-204A-A560-B966AAAA9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74089-44B9-0B43-9D6F-DBFD8AB59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58FB-7E4B-4741-A561-16682D9E343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03271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8E623A9-B276-1248-A5B9-B879BB44DC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744983-19C6-E344-BC9A-0760B0782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622A21-F128-AF49-A1E1-0521B7B8D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981A0-812C-8F4D-9CB9-C2DDE30672C2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7618D-3ADE-F74A-9374-02546B4DF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22415-9C2E-4841-863E-FA669ACFF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58FB-7E4B-4741-A561-16682D9E343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336596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C44C3-DE2B-F64E-80FA-FA0D44F37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559EE0-BB7A-E44D-A4CB-B8A7C8C744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CDF998-088F-5445-9B1C-8A73DEFDF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981A0-812C-8F4D-9CB9-C2DDE30672C2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37B3DB-D449-F944-9383-1F36854987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1D40FD-2854-4C4E-8132-491F7A556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58FB-7E4B-4741-A561-16682D9E343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990732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FF248-9AF3-244D-8D06-86C3AEC86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709058-AD74-584C-9DC0-55F21EF9E3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7D1016-5D13-C742-B1F7-BEDE6FBEE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981A0-812C-8F4D-9CB9-C2DDE30672C2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39BEF-AC46-FE4D-851C-E2520962F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55B602-7E34-7D4A-A967-EC0FF2336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58FB-7E4B-4741-A561-16682D9E343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226819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A5650-8F7D-E540-8228-60614ABE3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24525-B4B5-EC4F-BF62-96A8A30EDD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A57297-7BD7-9B4F-A7C0-3892D11562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069F0D-BFC2-E648-8827-197F8B4B7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981A0-812C-8F4D-9CB9-C2DDE30672C2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F41E13-3587-2748-8398-404495BFC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913CD6-3B96-CD43-970C-615F175C0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58FB-7E4B-4741-A561-16682D9E343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633759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28759-9CD8-8345-AF29-532BCA7D8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785088-158A-E54C-9DBB-F97F98D78B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ADAE35-442E-AE43-B647-70FE28CFD5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3C4220-39EA-1544-BA0A-1B9140D5A7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9C5857-4448-0A45-8B55-2B8F5A344F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FB9C1-4197-0242-AAFA-FD6A70713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981A0-812C-8F4D-9CB9-C2DDE30672C2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D28558-C611-1640-A01E-F8001C43C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7AA372-31A4-0B43-B6DB-BA85F2893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58FB-7E4B-4741-A561-16682D9E343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110446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1B9A4-3C92-7144-B2B3-0BCF24E4F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636FF7-BD87-F04C-B893-8B8AA89A2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981A0-812C-8F4D-9CB9-C2DDE30672C2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290055-3234-684A-B68D-7760F5405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F24BFB-D584-FD4A-A197-FECE1C173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58FB-7E4B-4741-A561-16682D9E343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251668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0672D1-1DAF-6A47-A96A-44560B695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981A0-812C-8F4D-9CB9-C2DDE30672C2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E67912-0387-F14B-9829-A04963C09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0106C-9F5D-694A-83F4-8840CEEF8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58FB-7E4B-4741-A561-16682D9E343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556865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E03A7-3B60-5C46-B86C-8B312D522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8476BB-EFE4-C242-9D18-186660EE2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7BDB24-7D60-4548-8D63-DE80C59311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FFAC94-7DCB-3846-BDB0-5B4317035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981A0-812C-8F4D-9CB9-C2DDE30672C2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582F0-0C39-5540-B676-B4CAAE73D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0F6890-3A9E-CE44-9756-ED7A7470C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58FB-7E4B-4741-A561-16682D9E343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159139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D3FA5-DF0D-6841-BCDB-229AAD0BC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EC3593-9EEF-1946-9A41-24E2E51FD8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E5005C-048D-0848-8C35-E0EA36ECDC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D5B7A-A3F1-2D4F-86C0-022BFF1F3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981A0-812C-8F4D-9CB9-C2DDE30672C2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869BBF-51E7-3B4E-B664-078E08021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5DC0C8-24EE-A944-A1D8-401B3D5FE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858FB-7E4B-4741-A561-16682D9E343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528728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C0D7A6-1409-B148-892F-6DE48C3DC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150DC8-DCFF-4E40-BD2B-5721A0BF9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73D52-C4ED-0E4B-B069-E8E82FDC5D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981A0-812C-8F4D-9CB9-C2DDE30672C2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512517-2DD5-A543-B83A-190DCDBB4B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5BFAA4-2645-2B4D-B734-11FF51BE1A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3858FB-7E4B-4741-A561-16682D9E3438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307232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B1F185-3C61-CF43-A9E7-4422BA3C6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0"/>
            <a:ext cx="96012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946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4. 2D Density Plot Between Global Expression Specificity and Tissue Specificity of Expression.</dc:title>
  <dc:creator>Gu, Jianlei</dc:creator>
  <cp:lastModifiedBy>Gu, Jianlei</cp:lastModifiedBy>
  <cp:revision>6</cp:revision>
  <dcterms:created xsi:type="dcterms:W3CDTF">2021-03-17T04:29:43Z</dcterms:created>
  <dcterms:modified xsi:type="dcterms:W3CDTF">2022-04-21T04:08:21Z</dcterms:modified>
</cp:coreProperties>
</file>