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9" r:id="rId5"/>
    <p:sldId id="257" r:id="rId6"/>
    <p:sldId id="256" r:id="rId7"/>
    <p:sldId id="25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36E4DA3-B355-41B1-BE7B-2A407C5AFEAD}" v="9" dt="2023-06-05T17:56:24.28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63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lma Assil" userId="d28d5412-97cf-4923-81d5-01939455ac34" providerId="ADAL" clId="{D6C4792C-A8BC-4307-9CC5-4EF38B56582D}"/>
    <pc:docChg chg="undo custSel modSld">
      <pc:chgData name="Salma Assil" userId="d28d5412-97cf-4923-81d5-01939455ac34" providerId="ADAL" clId="{D6C4792C-A8BC-4307-9CC5-4EF38B56582D}" dt="2023-02-17T15:43:31.226" v="331" actId="20577"/>
      <pc:docMkLst>
        <pc:docMk/>
      </pc:docMkLst>
      <pc:sldChg chg="modSp mod">
        <pc:chgData name="Salma Assil" userId="d28d5412-97cf-4923-81d5-01939455ac34" providerId="ADAL" clId="{D6C4792C-A8BC-4307-9CC5-4EF38B56582D}" dt="2023-02-17T15:43:31.226" v="331" actId="20577"/>
        <pc:sldMkLst>
          <pc:docMk/>
          <pc:sldMk cId="1814140141" sldId="258"/>
        </pc:sldMkLst>
        <pc:graphicFrameChg chg="mod modGraphic">
          <ac:chgData name="Salma Assil" userId="d28d5412-97cf-4923-81d5-01939455ac34" providerId="ADAL" clId="{D6C4792C-A8BC-4307-9CC5-4EF38B56582D}" dt="2023-02-17T15:43:31.226" v="331" actId="20577"/>
          <ac:graphicFrameMkLst>
            <pc:docMk/>
            <pc:sldMk cId="1814140141" sldId="258"/>
            <ac:graphicFrameMk id="2" creationId="{EEC9854F-6F2D-FC80-B93F-7F1E32CFFD94}"/>
          </ac:graphicFrameMkLst>
        </pc:graphicFrameChg>
      </pc:sldChg>
    </pc:docChg>
  </pc:docChgLst>
  <pc:docChgLst>
    <pc:chgData name="Salma Assil" userId="d28d5412-97cf-4923-81d5-01939455ac34" providerId="ADAL" clId="{C69C5DBF-E715-499E-AE31-87F871A9A032}"/>
    <pc:docChg chg="undo custSel addSld modSld sldOrd">
      <pc:chgData name="Salma Assil" userId="d28d5412-97cf-4923-81d5-01939455ac34" providerId="ADAL" clId="{C69C5DBF-E715-499E-AE31-87F871A9A032}" dt="2023-02-16T16:37:49.019" v="317" actId="20577"/>
      <pc:docMkLst>
        <pc:docMk/>
      </pc:docMkLst>
      <pc:sldChg chg="ord">
        <pc:chgData name="Salma Assil" userId="d28d5412-97cf-4923-81d5-01939455ac34" providerId="ADAL" clId="{C69C5DBF-E715-499E-AE31-87F871A9A032}" dt="2023-02-16T16:28:30.360" v="2"/>
        <pc:sldMkLst>
          <pc:docMk/>
          <pc:sldMk cId="3741296452" sldId="256"/>
        </pc:sldMkLst>
      </pc:sldChg>
      <pc:sldChg chg="addSp modSp new mod">
        <pc:chgData name="Salma Assil" userId="d28d5412-97cf-4923-81d5-01939455ac34" providerId="ADAL" clId="{C69C5DBF-E715-499E-AE31-87F871A9A032}" dt="2023-02-16T16:29:49.998" v="6" actId="1076"/>
        <pc:sldMkLst>
          <pc:docMk/>
          <pc:sldMk cId="166930583" sldId="257"/>
        </pc:sldMkLst>
        <pc:picChg chg="add mod">
          <ac:chgData name="Salma Assil" userId="d28d5412-97cf-4923-81d5-01939455ac34" providerId="ADAL" clId="{C69C5DBF-E715-499E-AE31-87F871A9A032}" dt="2023-02-16T16:29:49.998" v="6" actId="1076"/>
          <ac:picMkLst>
            <pc:docMk/>
            <pc:sldMk cId="166930583" sldId="257"/>
            <ac:picMk id="3" creationId="{3152B585-BBDF-9C70-1CA4-2B94C55D6C7C}"/>
          </ac:picMkLst>
        </pc:picChg>
      </pc:sldChg>
      <pc:sldChg chg="addSp modSp new mod">
        <pc:chgData name="Salma Assil" userId="d28d5412-97cf-4923-81d5-01939455ac34" providerId="ADAL" clId="{C69C5DBF-E715-499E-AE31-87F871A9A032}" dt="2023-02-16T16:37:49.019" v="317" actId="20577"/>
        <pc:sldMkLst>
          <pc:docMk/>
          <pc:sldMk cId="1814140141" sldId="258"/>
        </pc:sldMkLst>
        <pc:graphicFrameChg chg="add mod modGraphic">
          <ac:chgData name="Salma Assil" userId="d28d5412-97cf-4923-81d5-01939455ac34" providerId="ADAL" clId="{C69C5DBF-E715-499E-AE31-87F871A9A032}" dt="2023-02-16T16:37:49.019" v="317" actId="20577"/>
          <ac:graphicFrameMkLst>
            <pc:docMk/>
            <pc:sldMk cId="1814140141" sldId="258"/>
            <ac:graphicFrameMk id="2" creationId="{EEC9854F-6F2D-FC80-B93F-7F1E32CFFD94}"/>
          </ac:graphicFrameMkLst>
        </pc:graphicFrameChg>
      </pc:sldChg>
    </pc:docChg>
  </pc:docChgLst>
  <pc:docChgLst>
    <pc:chgData name="Salma Assil" userId="d28d5412-97cf-4923-81d5-01939455ac34" providerId="ADAL" clId="{8A8B482A-FC5D-4CBC-AEF4-828BAA84862E}"/>
    <pc:docChg chg="custSel addSld modSld">
      <pc:chgData name="Salma Assil" userId="d28d5412-97cf-4923-81d5-01939455ac34" providerId="ADAL" clId="{8A8B482A-FC5D-4CBC-AEF4-828BAA84862E}" dt="2023-06-02T07:49:02.413" v="1" actId="700"/>
      <pc:docMkLst>
        <pc:docMk/>
      </pc:docMkLst>
      <pc:sldChg chg="delSp new mod modClrScheme chgLayout">
        <pc:chgData name="Salma Assil" userId="d28d5412-97cf-4923-81d5-01939455ac34" providerId="ADAL" clId="{8A8B482A-FC5D-4CBC-AEF4-828BAA84862E}" dt="2023-06-02T07:49:02.413" v="1" actId="700"/>
        <pc:sldMkLst>
          <pc:docMk/>
          <pc:sldMk cId="874494520" sldId="259"/>
        </pc:sldMkLst>
        <pc:spChg chg="del">
          <ac:chgData name="Salma Assil" userId="d28d5412-97cf-4923-81d5-01939455ac34" providerId="ADAL" clId="{8A8B482A-FC5D-4CBC-AEF4-828BAA84862E}" dt="2023-06-02T07:49:02.413" v="1" actId="700"/>
          <ac:spMkLst>
            <pc:docMk/>
            <pc:sldMk cId="874494520" sldId="259"/>
            <ac:spMk id="2" creationId="{8F86C30C-4E16-398C-FC46-A300A8431589}"/>
          </ac:spMkLst>
        </pc:spChg>
        <pc:spChg chg="del">
          <ac:chgData name="Salma Assil" userId="d28d5412-97cf-4923-81d5-01939455ac34" providerId="ADAL" clId="{8A8B482A-FC5D-4CBC-AEF4-828BAA84862E}" dt="2023-06-02T07:49:02.413" v="1" actId="700"/>
          <ac:spMkLst>
            <pc:docMk/>
            <pc:sldMk cId="874494520" sldId="259"/>
            <ac:spMk id="3" creationId="{948D5E1B-1792-2AFD-EB11-A5ED3AC18948}"/>
          </ac:spMkLst>
        </pc:spChg>
      </pc:sldChg>
    </pc:docChg>
  </pc:docChgLst>
  <pc:docChgLst>
    <pc:chgData name="Salma Assil" userId="d28d5412-97cf-4923-81d5-01939455ac34" providerId="ADAL" clId="{156FEDA3-4451-48D2-BE6F-A6DC56571A4B}"/>
    <pc:docChg chg="undo custSel modSld">
      <pc:chgData name="Salma Assil" userId="d28d5412-97cf-4923-81d5-01939455ac34" providerId="ADAL" clId="{156FEDA3-4451-48D2-BE6F-A6DC56571A4B}" dt="2023-02-07T10:37:11.562" v="13" actId="1076"/>
      <pc:docMkLst>
        <pc:docMk/>
      </pc:docMkLst>
      <pc:sldChg chg="modSp mod">
        <pc:chgData name="Salma Assil" userId="d28d5412-97cf-4923-81d5-01939455ac34" providerId="ADAL" clId="{156FEDA3-4451-48D2-BE6F-A6DC56571A4B}" dt="2023-02-07T10:37:11.562" v="13" actId="1076"/>
        <pc:sldMkLst>
          <pc:docMk/>
          <pc:sldMk cId="3741296452" sldId="256"/>
        </pc:sldMkLst>
        <pc:grpChg chg="mod">
          <ac:chgData name="Salma Assil" userId="d28d5412-97cf-4923-81d5-01939455ac34" providerId="ADAL" clId="{156FEDA3-4451-48D2-BE6F-A6DC56571A4B}" dt="2023-02-07T10:37:06.262" v="11" actId="1076"/>
          <ac:grpSpMkLst>
            <pc:docMk/>
            <pc:sldMk cId="3741296452" sldId="256"/>
            <ac:grpSpMk id="50" creationId="{E320DE79-F8D7-376F-C833-5E1D8E52B130}"/>
          </ac:grpSpMkLst>
        </pc:grpChg>
        <pc:picChg chg="mod">
          <ac:chgData name="Salma Assil" userId="d28d5412-97cf-4923-81d5-01939455ac34" providerId="ADAL" clId="{156FEDA3-4451-48D2-BE6F-A6DC56571A4B}" dt="2023-02-07T10:37:11.562" v="13" actId="1076"/>
          <ac:picMkLst>
            <pc:docMk/>
            <pc:sldMk cId="3741296452" sldId="256"/>
            <ac:picMk id="24" creationId="{5A2D9570-725F-E3AA-48B3-9A2F07BF738A}"/>
          </ac:picMkLst>
        </pc:picChg>
        <pc:picChg chg="mod ord">
          <ac:chgData name="Salma Assil" userId="d28d5412-97cf-4923-81d5-01939455ac34" providerId="ADAL" clId="{156FEDA3-4451-48D2-BE6F-A6DC56571A4B}" dt="2023-02-07T10:37:03.763" v="9" actId="167"/>
          <ac:picMkLst>
            <pc:docMk/>
            <pc:sldMk cId="3741296452" sldId="256"/>
            <ac:picMk id="48" creationId="{6E53E8FF-A680-0ABD-BB60-905AA0FE94D2}"/>
          </ac:picMkLst>
        </pc:picChg>
        <pc:cxnChg chg="mod">
          <ac:chgData name="Salma Assil" userId="d28d5412-97cf-4923-81d5-01939455ac34" providerId="ADAL" clId="{156FEDA3-4451-48D2-BE6F-A6DC56571A4B}" dt="2023-02-07T10:37:09.249" v="12" actId="1076"/>
          <ac:cxnSpMkLst>
            <pc:docMk/>
            <pc:sldMk cId="3741296452" sldId="256"/>
            <ac:cxnSpMk id="47" creationId="{5A7AE05F-05C0-448F-E4BF-13FC43253028}"/>
          </ac:cxnSpMkLst>
        </pc:cxnChg>
      </pc:sldChg>
    </pc:docChg>
  </pc:docChgLst>
  <pc:docChgLst>
    <pc:chgData name="Salma Assil" userId="d28d5412-97cf-4923-81d5-01939455ac34" providerId="ADAL" clId="{436E4DA3-B355-41B1-BE7B-2A407C5AFEAD}"/>
    <pc:docChg chg="undo custSel modSld">
      <pc:chgData name="Salma Assil" userId="d28d5412-97cf-4923-81d5-01939455ac34" providerId="ADAL" clId="{436E4DA3-B355-41B1-BE7B-2A407C5AFEAD}" dt="2023-06-05T17:58:18.848" v="467" actId="1076"/>
      <pc:docMkLst>
        <pc:docMk/>
      </pc:docMkLst>
      <pc:sldChg chg="addSp delSp modSp mod setBg">
        <pc:chgData name="Salma Assil" userId="d28d5412-97cf-4923-81d5-01939455ac34" providerId="ADAL" clId="{436E4DA3-B355-41B1-BE7B-2A407C5AFEAD}" dt="2023-06-05T17:58:18.848" v="467" actId="1076"/>
        <pc:sldMkLst>
          <pc:docMk/>
          <pc:sldMk cId="874494520" sldId="259"/>
        </pc:sldMkLst>
        <pc:spChg chg="add del">
          <ac:chgData name="Salma Assil" userId="d28d5412-97cf-4923-81d5-01939455ac34" providerId="ADAL" clId="{436E4DA3-B355-41B1-BE7B-2A407C5AFEAD}" dt="2023-06-05T17:56:36.320" v="434" actId="26606"/>
          <ac:spMkLst>
            <pc:docMk/>
            <pc:sldMk cId="874494520" sldId="259"/>
            <ac:spMk id="8" creationId="{F3060C83-F051-4F0E-ABAD-AA0DFC48B218}"/>
          </ac:spMkLst>
        </pc:spChg>
        <pc:spChg chg="add del">
          <ac:chgData name="Salma Assil" userId="d28d5412-97cf-4923-81d5-01939455ac34" providerId="ADAL" clId="{436E4DA3-B355-41B1-BE7B-2A407C5AFEAD}" dt="2023-06-05T17:56:36.320" v="434" actId="26606"/>
          <ac:spMkLst>
            <pc:docMk/>
            <pc:sldMk cId="874494520" sldId="259"/>
            <ac:spMk id="10" creationId="{83C98ABE-055B-441F-B07E-44F97F083C39}"/>
          </ac:spMkLst>
        </pc:spChg>
        <pc:spChg chg="add del">
          <ac:chgData name="Salma Assil" userId="d28d5412-97cf-4923-81d5-01939455ac34" providerId="ADAL" clId="{436E4DA3-B355-41B1-BE7B-2A407C5AFEAD}" dt="2023-06-05T17:56:36.320" v="434" actId="26606"/>
          <ac:spMkLst>
            <pc:docMk/>
            <pc:sldMk cId="874494520" sldId="259"/>
            <ac:spMk id="12" creationId="{29FDB030-9B49-4CED-8CCD-4D99382388AC}"/>
          </ac:spMkLst>
        </pc:spChg>
        <pc:spChg chg="add del">
          <ac:chgData name="Salma Assil" userId="d28d5412-97cf-4923-81d5-01939455ac34" providerId="ADAL" clId="{436E4DA3-B355-41B1-BE7B-2A407C5AFEAD}" dt="2023-06-05T17:56:36.320" v="434" actId="26606"/>
          <ac:spMkLst>
            <pc:docMk/>
            <pc:sldMk cId="874494520" sldId="259"/>
            <ac:spMk id="14" creationId="{3783CA14-24A1-485C-8B30-D6A5D87987AD}"/>
          </ac:spMkLst>
        </pc:spChg>
        <pc:spChg chg="add del">
          <ac:chgData name="Salma Assil" userId="d28d5412-97cf-4923-81d5-01939455ac34" providerId="ADAL" clId="{436E4DA3-B355-41B1-BE7B-2A407C5AFEAD}" dt="2023-06-05T17:56:36.320" v="434" actId="26606"/>
          <ac:spMkLst>
            <pc:docMk/>
            <pc:sldMk cId="874494520" sldId="259"/>
            <ac:spMk id="16" creationId="{9A97C86A-04D6-40F7-AE84-31AB43E6A846}"/>
          </ac:spMkLst>
        </pc:spChg>
        <pc:spChg chg="add del">
          <ac:chgData name="Salma Assil" userId="d28d5412-97cf-4923-81d5-01939455ac34" providerId="ADAL" clId="{436E4DA3-B355-41B1-BE7B-2A407C5AFEAD}" dt="2023-06-05T17:56:36.320" v="434" actId="26606"/>
          <ac:spMkLst>
            <pc:docMk/>
            <pc:sldMk cId="874494520" sldId="259"/>
            <ac:spMk id="18" creationId="{FF9F2414-84E8-453E-B1F3-389FDE8192D9}"/>
          </ac:spMkLst>
        </pc:spChg>
        <pc:spChg chg="add del">
          <ac:chgData name="Salma Assil" userId="d28d5412-97cf-4923-81d5-01939455ac34" providerId="ADAL" clId="{436E4DA3-B355-41B1-BE7B-2A407C5AFEAD}" dt="2023-06-05T17:56:36.320" v="434" actId="26606"/>
          <ac:spMkLst>
            <pc:docMk/>
            <pc:sldMk cId="874494520" sldId="259"/>
            <ac:spMk id="20" creationId="{3ECA69A1-7536-43AC-85EF-C7106179F5ED}"/>
          </ac:spMkLst>
        </pc:spChg>
        <pc:graphicFrameChg chg="add del mod modGraphic">
          <ac:chgData name="Salma Assil" userId="d28d5412-97cf-4923-81d5-01939455ac34" providerId="ADAL" clId="{436E4DA3-B355-41B1-BE7B-2A407C5AFEAD}" dt="2023-06-05T17:56:23.619" v="430" actId="478"/>
          <ac:graphicFrameMkLst>
            <pc:docMk/>
            <pc:sldMk cId="874494520" sldId="259"/>
            <ac:graphicFrameMk id="2" creationId="{0916D801-998D-A8D6-3121-C355FC2D191C}"/>
          </ac:graphicFrameMkLst>
        </pc:graphicFrameChg>
        <pc:graphicFrameChg chg="add mod modGraphic">
          <ac:chgData name="Salma Assil" userId="d28d5412-97cf-4923-81d5-01939455ac34" providerId="ADAL" clId="{436E4DA3-B355-41B1-BE7B-2A407C5AFEAD}" dt="2023-06-05T17:58:18.848" v="467" actId="1076"/>
          <ac:graphicFrameMkLst>
            <pc:docMk/>
            <pc:sldMk cId="874494520" sldId="259"/>
            <ac:graphicFrameMk id="3" creationId="{0739AFDD-D675-7DD1-3567-B42AF626D645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38E501-AB0F-96E5-3968-9936A80BE4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500436-BFB4-99C0-8127-2E121191CC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82EC39-FF6B-B2E8-C1D1-214339907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66D8A-682B-45C6-8004-02E1EBAC84DA}" type="datetimeFigureOut">
              <a:rPr lang="en-US" smtClean="0"/>
              <a:t>05/06/2023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88ED83-2725-CC1B-6CA1-864EDBD88B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DB92FB-D742-9DF6-082E-A34E31626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6832E-1A3C-4E08-8AC2-F91FC74E5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27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61012-D8DD-0A26-E685-CD4E60ED0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92A43E-F920-DCE2-EC6E-AFB2A5C7FB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FA7A5-4A41-948B-E992-624A32363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66D8A-682B-45C6-8004-02E1EBAC84DA}" type="datetimeFigureOut">
              <a:rPr lang="en-US" smtClean="0"/>
              <a:t>05/06/2023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8FFAB-5554-DDB6-4AF0-A0F00E652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A26B51-D757-BBC5-90C5-0D41EB752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6832E-1A3C-4E08-8AC2-F91FC74E5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158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3340F98-E2E6-A5D5-E9A7-65733F6434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1F2E17-050F-0F49-8764-E907966A9A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6A3F0F-FF85-37F8-3722-61B97A1F2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66D8A-682B-45C6-8004-02E1EBAC84DA}" type="datetimeFigureOut">
              <a:rPr lang="en-US" smtClean="0"/>
              <a:t>05/06/2023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53FFE8-54E2-08F4-5901-8F04B3292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CA5517-E06E-85C5-9A0E-EB658988D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6832E-1A3C-4E08-8AC2-F91FC74E5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197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F11E15-D604-941B-AAA0-E89F46EF3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569204-F2A6-880B-E136-DA2E027638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BE9FD9-1DB8-184E-7727-89A49DA44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66D8A-682B-45C6-8004-02E1EBAC84DA}" type="datetimeFigureOut">
              <a:rPr lang="en-US" smtClean="0"/>
              <a:t>05/06/2023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308E7-8C83-450A-7C8F-D48F6FF5C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2EDBCD-9750-7864-23DD-4FFAE5697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6832E-1A3C-4E08-8AC2-F91FC74E5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13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92879-2268-0181-3EE7-F69951A6F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F0DCF5-D15F-B537-172E-72792ED311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7E86BC-F032-4BA7-7535-51217FDD7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66D8A-682B-45C6-8004-02E1EBAC84DA}" type="datetimeFigureOut">
              <a:rPr lang="en-US" smtClean="0"/>
              <a:t>05/06/2023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D571C5-A25A-DEEE-6A06-4DE7CFD8C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6738EF-6227-3F96-8B44-D1A50FC92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6832E-1A3C-4E08-8AC2-F91FC74E5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416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865C8-2B31-200D-B0B2-D1551C0ABA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27D69A-6947-DD8C-343A-0FAB00FED0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A09DA6-5B05-BE62-F895-3BB48EF77C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9DA479-A514-237B-BF24-4AF1C5C1E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66D8A-682B-45C6-8004-02E1EBAC84DA}" type="datetimeFigureOut">
              <a:rPr lang="en-US" smtClean="0"/>
              <a:t>05/06/2023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A41CC3-4B21-BE96-C634-4546E2D18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8B948C-17ED-C4D7-533F-4AE008CF6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6832E-1A3C-4E08-8AC2-F91FC74E5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942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D15F9D-E509-458D-0026-4C8B34D8D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ED8747-987C-EA09-E798-919C709507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6C8929-7765-B5B3-89DA-FB66C6A67D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279B3A-43BC-C53F-12D6-3B3589D4B4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61C9C1-4B47-0918-5B1C-0C8E0D2D4E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0486094-A75A-F9F7-236F-5BEBC36B3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66D8A-682B-45C6-8004-02E1EBAC84DA}" type="datetimeFigureOut">
              <a:rPr lang="en-US" smtClean="0"/>
              <a:t>05/06/2023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BEBFA7F-9E94-1B6E-3CD4-865AF8F87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BE76292-B965-A018-905A-6A7D99EF5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6832E-1A3C-4E08-8AC2-F91FC74E5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925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94E22F-BE4B-87FD-C19A-923E6FDEC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4B4480-6589-7771-1C86-0556088CD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66D8A-682B-45C6-8004-02E1EBAC84DA}" type="datetimeFigureOut">
              <a:rPr lang="en-US" smtClean="0"/>
              <a:t>05/06/2023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7392F2-6B62-FA35-2351-7A978E0D7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6CDE86-F8E7-E647-8B0B-E3DB385D4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6832E-1A3C-4E08-8AC2-F91FC74E5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382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EEB4F8-1304-B9B4-75E5-782E6A777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66D8A-682B-45C6-8004-02E1EBAC84DA}" type="datetimeFigureOut">
              <a:rPr lang="en-US" smtClean="0"/>
              <a:t>05/06/2023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CA50EB-D180-996A-5CC3-F49C688E1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F4B7F7-E4E2-72AC-0F19-E4DDD8BC9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6832E-1A3C-4E08-8AC2-F91FC74E5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105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29A78F-AAA0-B68A-1646-6F8ED74B37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6BB69F-2137-032D-7F7A-6A9969A4F9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5034BB-B66D-BDFD-0B43-CE6B5AABCF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F5FD51-97B4-4E03-6E93-F090DDDD0F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66D8A-682B-45C6-8004-02E1EBAC84DA}" type="datetimeFigureOut">
              <a:rPr lang="en-US" smtClean="0"/>
              <a:t>05/06/2023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5DBE65-471F-D391-EEFF-28F45FD06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4806E5-8475-81D6-2426-4AC98238A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6832E-1A3C-4E08-8AC2-F91FC74E5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767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62577E-7E52-6986-6498-D62675E36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7B3B54-7DFB-EBF6-3385-2208C7EAD3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1CA2CF-8E52-4EC0-8409-CD2C543DB1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E4356F-265E-A629-E5AC-AEA681BE6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66D8A-682B-45C6-8004-02E1EBAC84DA}" type="datetimeFigureOut">
              <a:rPr lang="en-US" smtClean="0"/>
              <a:t>05/06/2023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378C96-3091-A051-7A05-6266680D0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3334CD-CE81-C48B-7F5E-5952D9F1B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6832E-1A3C-4E08-8AC2-F91FC74E5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054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998926-0585-458F-BEA6-705C0DC0CB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890A46-85A4-A60C-7742-1D47FE630A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D8D403-89BE-14CC-835F-68B7FCC7DA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66D8A-682B-45C6-8004-02E1EBAC84DA}" type="datetimeFigureOut">
              <a:rPr lang="en-US" smtClean="0"/>
              <a:t>05/06/2023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4917D6-CEDE-FFA5-3FD0-1F74380AFE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27E111-EA5B-5328-E835-DB4A37F2A4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06832E-1A3C-4E08-8AC2-F91FC74E5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14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739AFDD-D675-7DD1-3567-B42AF626D6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2645711"/>
              </p:ext>
            </p:extLst>
          </p:nvPr>
        </p:nvGraphicFramePr>
        <p:xfrm>
          <a:off x="3836633" y="378243"/>
          <a:ext cx="4518734" cy="4762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9950">
                  <a:extLst>
                    <a:ext uri="{9D8B030D-6E8A-4147-A177-3AD203B41FA5}">
                      <a16:colId xmlns:a16="http://schemas.microsoft.com/office/drawing/2014/main" val="2134727804"/>
                    </a:ext>
                  </a:extLst>
                </a:gridCol>
                <a:gridCol w="851295">
                  <a:extLst>
                    <a:ext uri="{9D8B030D-6E8A-4147-A177-3AD203B41FA5}">
                      <a16:colId xmlns:a16="http://schemas.microsoft.com/office/drawing/2014/main" val="1483660191"/>
                    </a:ext>
                  </a:extLst>
                </a:gridCol>
                <a:gridCol w="639924">
                  <a:extLst>
                    <a:ext uri="{9D8B030D-6E8A-4147-A177-3AD203B41FA5}">
                      <a16:colId xmlns:a16="http://schemas.microsoft.com/office/drawing/2014/main" val="451766934"/>
                    </a:ext>
                  </a:extLst>
                </a:gridCol>
                <a:gridCol w="1047565">
                  <a:extLst>
                    <a:ext uri="{9D8B030D-6E8A-4147-A177-3AD203B41FA5}">
                      <a16:colId xmlns:a16="http://schemas.microsoft.com/office/drawing/2014/main" val="1990663508"/>
                    </a:ext>
                  </a:extLst>
                </a:gridCol>
              </a:tblGrid>
              <a:tr h="2897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900" kern="100">
                          <a:effectLst/>
                        </a:rPr>
                        <a:t>Assessment 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900" kern="100">
                          <a:effectLst/>
                        </a:rPr>
                        <a:t>Prednisolone (N)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900" kern="100">
                          <a:effectLst/>
                        </a:rPr>
                        <a:t>Placebo (N)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900" kern="100">
                          <a:effectLst/>
                        </a:rPr>
                        <a:t>Reference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extLst>
                  <a:ext uri="{0D108BD9-81ED-4DB2-BD59-A6C34878D82A}">
                    <a16:rowId xmlns:a16="http://schemas.microsoft.com/office/drawing/2014/main" val="849084144"/>
                  </a:ext>
                </a:extLst>
              </a:tr>
              <a:tr h="2897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900" b="1" kern="100">
                          <a:effectLst/>
                        </a:rPr>
                        <a:t>Imaging </a:t>
                      </a:r>
                      <a:endParaRPr lang="en-US" sz="9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900" kern="100">
                          <a:effectLst/>
                        </a:rPr>
                        <a:t>12 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tc>
                  <a:txBody>
                    <a:bodyPr/>
                    <a:lstStyle/>
                    <a:p>
                      <a:endParaRPr lang="en-US" sz="9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900" i="1" kern="100">
                          <a:effectLst/>
                        </a:rPr>
                        <a:t>Figure 2 </a:t>
                      </a:r>
                      <a:endParaRPr lang="en-US" sz="900" i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extLst>
                  <a:ext uri="{0D108BD9-81ED-4DB2-BD59-A6C34878D82A}">
                    <a16:rowId xmlns:a16="http://schemas.microsoft.com/office/drawing/2014/main" val="3030287340"/>
                  </a:ext>
                </a:extLst>
              </a:tr>
              <a:tr h="2897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900" b="1" kern="100" dirty="0">
                          <a:effectLst/>
                        </a:rPr>
                        <a:t>Suction blisters</a:t>
                      </a:r>
                      <a:endParaRPr lang="en-US" sz="9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tc>
                  <a:txBody>
                    <a:bodyPr/>
                    <a:lstStyle/>
                    <a:p>
                      <a:endParaRPr lang="en-US" sz="9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tc>
                  <a:txBody>
                    <a:bodyPr/>
                    <a:lstStyle/>
                    <a:p>
                      <a:endParaRPr lang="en-US" sz="900" kern="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900" i="1" kern="100" dirty="0">
                          <a:effectLst/>
                        </a:rPr>
                        <a:t>Figure 3 + 4</a:t>
                      </a:r>
                      <a:endParaRPr lang="en-US" sz="900" i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extLst>
                  <a:ext uri="{0D108BD9-81ED-4DB2-BD59-A6C34878D82A}">
                    <a16:rowId xmlns:a16="http://schemas.microsoft.com/office/drawing/2014/main" val="225414953"/>
                  </a:ext>
                </a:extLst>
              </a:tr>
              <a:tr h="289742"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900" kern="100">
                          <a:effectLst/>
                        </a:rPr>
                        <a:t>- Pre tape stripping 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900" kern="100">
                          <a:effectLst/>
                        </a:rPr>
                        <a:t>12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900" kern="100">
                          <a:effectLst/>
                        </a:rPr>
                        <a:t>12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tc>
                  <a:txBody>
                    <a:bodyPr/>
                    <a:lstStyle/>
                    <a:p>
                      <a:endParaRPr lang="en-US" sz="9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extLst>
                  <a:ext uri="{0D108BD9-81ED-4DB2-BD59-A6C34878D82A}">
                    <a16:rowId xmlns:a16="http://schemas.microsoft.com/office/drawing/2014/main" val="2663550522"/>
                  </a:ext>
                </a:extLst>
              </a:tr>
              <a:tr h="289742"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900" kern="100" dirty="0">
                          <a:effectLst/>
                        </a:rPr>
                        <a:t>- Post tape striping </a:t>
                      </a:r>
                      <a:endParaRPr lang="en-US" sz="9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900" kern="100">
                          <a:effectLst/>
                        </a:rPr>
                        <a:t>6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900" kern="100">
                          <a:effectLst/>
                        </a:rPr>
                        <a:t>6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tc>
                  <a:txBody>
                    <a:bodyPr/>
                    <a:lstStyle/>
                    <a:p>
                      <a:endParaRPr lang="en-US" sz="9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extLst>
                  <a:ext uri="{0D108BD9-81ED-4DB2-BD59-A6C34878D82A}">
                    <a16:rowId xmlns:a16="http://schemas.microsoft.com/office/drawing/2014/main" val="552147881"/>
                  </a:ext>
                </a:extLst>
              </a:tr>
              <a:tr h="573034">
                <a:tc>
                  <a:txBody>
                    <a:bodyPr/>
                    <a:lstStyle/>
                    <a:p>
                      <a:pPr marL="742950" marR="0" lvl="1" indent="-28575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Font typeface="Arial" panose="020B0604020202020204" pitchFamily="34" charset="0"/>
                        <a:buChar char="-"/>
                        <a:tabLst>
                          <a:tab pos="914400" algn="l"/>
                        </a:tabLst>
                      </a:pPr>
                      <a:r>
                        <a:rPr lang="en-US" sz="900" kern="100">
                          <a:effectLst/>
                        </a:rPr>
                        <a:t>24h</a:t>
                      </a:r>
                    </a:p>
                    <a:p>
                      <a:pPr marL="742950" marR="0" lvl="1" indent="-28575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Font typeface="Arial" panose="020B0604020202020204" pitchFamily="34" charset="0"/>
                        <a:buChar char="-"/>
                        <a:tabLst>
                          <a:tab pos="914400" algn="l"/>
                        </a:tabLst>
                      </a:pPr>
                      <a:r>
                        <a:rPr lang="en-US" sz="900" kern="100">
                          <a:effectLst/>
                        </a:rPr>
                        <a:t>48h</a:t>
                      </a:r>
                    </a:p>
                    <a:p>
                      <a:pPr marL="742950" marR="0" lvl="1" indent="-28575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Font typeface="Arial" panose="020B0604020202020204" pitchFamily="34" charset="0"/>
                        <a:buChar char="-"/>
                        <a:tabLst>
                          <a:tab pos="914400" algn="l"/>
                        </a:tabLst>
                      </a:pPr>
                      <a:r>
                        <a:rPr lang="en-US" sz="900" kern="100">
                          <a:effectLst/>
                        </a:rPr>
                        <a:t>72h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900" kern="100">
                          <a:effectLst/>
                        </a:rPr>
                        <a:t>6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900" kern="100">
                          <a:effectLst/>
                        </a:rPr>
                        <a:t>6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900" kern="100">
                          <a:effectLst/>
                        </a:rPr>
                        <a:t>6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900" kern="100">
                          <a:effectLst/>
                        </a:rPr>
                        <a:t>6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900" kern="100">
                          <a:effectLst/>
                        </a:rPr>
                        <a:t>5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900" kern="100">
                          <a:effectLst/>
                        </a:rPr>
                        <a:t>6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tc>
                  <a:txBody>
                    <a:bodyPr/>
                    <a:lstStyle/>
                    <a:p>
                      <a:endParaRPr lang="en-US" sz="9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extLst>
                  <a:ext uri="{0D108BD9-81ED-4DB2-BD59-A6C34878D82A}">
                    <a16:rowId xmlns:a16="http://schemas.microsoft.com/office/drawing/2014/main" val="326203463"/>
                  </a:ext>
                </a:extLst>
              </a:tr>
              <a:tr h="2897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900" b="1" kern="100" dirty="0">
                          <a:effectLst/>
                        </a:rPr>
                        <a:t>Biopsy </a:t>
                      </a:r>
                      <a:endParaRPr lang="en-US" sz="9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tc>
                  <a:txBody>
                    <a:bodyPr/>
                    <a:lstStyle/>
                    <a:p>
                      <a:endParaRPr lang="en-US" sz="9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tc>
                  <a:txBody>
                    <a:bodyPr/>
                    <a:lstStyle/>
                    <a:p>
                      <a:endParaRPr lang="en-US" sz="9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900" i="1" kern="100" dirty="0">
                          <a:effectLst/>
                        </a:rPr>
                        <a:t>Figure 5 </a:t>
                      </a:r>
                      <a:endParaRPr lang="en-US" sz="900" i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extLst>
                  <a:ext uri="{0D108BD9-81ED-4DB2-BD59-A6C34878D82A}">
                    <a16:rowId xmlns:a16="http://schemas.microsoft.com/office/drawing/2014/main" val="646388622"/>
                  </a:ext>
                </a:extLst>
              </a:tr>
              <a:tr h="289742"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900" kern="100" dirty="0">
                          <a:effectLst/>
                        </a:rPr>
                        <a:t>- Pre tape stripping </a:t>
                      </a:r>
                      <a:endParaRPr lang="en-US" sz="9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900" kern="100" dirty="0">
                          <a:effectLst/>
                        </a:rPr>
                        <a:t>12</a:t>
                      </a:r>
                      <a:endParaRPr lang="en-US" sz="9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900" kern="100">
                          <a:effectLst/>
                        </a:rPr>
                        <a:t>12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tc>
                  <a:txBody>
                    <a:bodyPr/>
                    <a:lstStyle/>
                    <a:p>
                      <a:endParaRPr lang="en-US" sz="900" i="1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extLst>
                  <a:ext uri="{0D108BD9-81ED-4DB2-BD59-A6C34878D82A}">
                    <a16:rowId xmlns:a16="http://schemas.microsoft.com/office/drawing/2014/main" val="1723269103"/>
                  </a:ext>
                </a:extLst>
              </a:tr>
              <a:tr h="289742"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900" kern="100">
                          <a:effectLst/>
                        </a:rPr>
                        <a:t>- Post tape striping 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900" kern="100">
                          <a:effectLst/>
                        </a:rPr>
                        <a:t>6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900" kern="100">
                          <a:effectLst/>
                        </a:rPr>
                        <a:t>6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tc>
                  <a:txBody>
                    <a:bodyPr/>
                    <a:lstStyle/>
                    <a:p>
                      <a:endParaRPr lang="en-US" sz="900" i="1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extLst>
                  <a:ext uri="{0D108BD9-81ED-4DB2-BD59-A6C34878D82A}">
                    <a16:rowId xmlns:a16="http://schemas.microsoft.com/office/drawing/2014/main" val="1668911335"/>
                  </a:ext>
                </a:extLst>
              </a:tr>
              <a:tr h="289742">
                <a:tc>
                  <a:txBody>
                    <a:bodyPr/>
                    <a:lstStyle/>
                    <a:p>
                      <a:pPr marL="628650" marR="0" lvl="1" indent="-17145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FontTx/>
                        <a:buChar char="-"/>
                      </a:pPr>
                      <a:r>
                        <a:rPr lang="en-US" sz="900" kern="100" dirty="0">
                          <a:effectLst/>
                        </a:rPr>
                        <a:t>24h</a:t>
                      </a:r>
                    </a:p>
                    <a:p>
                      <a:pPr marL="628650" marR="0" lvl="1" indent="-17145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FontTx/>
                        <a:buChar char="-"/>
                      </a:pPr>
                      <a:r>
                        <a:rPr lang="en-US" sz="900" kern="100" dirty="0">
                          <a:effectLst/>
                        </a:rPr>
                        <a:t>48h </a:t>
                      </a:r>
                    </a:p>
                    <a:p>
                      <a:pPr marL="628650" marR="0" lvl="1" indent="-17145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FontTx/>
                        <a:buChar char="-"/>
                      </a:pPr>
                      <a:r>
                        <a:rPr lang="en-US" sz="900" kern="100" dirty="0">
                          <a:effectLst/>
                        </a:rPr>
                        <a:t>72h </a:t>
                      </a:r>
                      <a:endParaRPr lang="en-US" sz="9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900" kern="100" dirty="0">
                          <a:effectLst/>
                        </a:rPr>
                        <a:t>6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9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9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53582" marR="5358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900" kern="100" dirty="0">
                          <a:effectLst/>
                        </a:rPr>
                        <a:t>6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9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9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53582" marR="53582" marT="0" marB="0"/>
                </a:tc>
                <a:tc>
                  <a:txBody>
                    <a:bodyPr/>
                    <a:lstStyle/>
                    <a:p>
                      <a:endParaRPr lang="en-US" sz="900" i="1" kern="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extLst>
                  <a:ext uri="{0D108BD9-81ED-4DB2-BD59-A6C34878D82A}">
                    <a16:rowId xmlns:a16="http://schemas.microsoft.com/office/drawing/2014/main" val="2441159553"/>
                  </a:ext>
                </a:extLst>
              </a:tr>
              <a:tr h="2897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900" b="1" kern="100" dirty="0">
                          <a:effectLst/>
                        </a:rPr>
                        <a:t>Whole blood stimulation </a:t>
                      </a:r>
                      <a:endParaRPr lang="en-US" sz="9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tc>
                  <a:txBody>
                    <a:bodyPr/>
                    <a:lstStyle/>
                    <a:p>
                      <a:endParaRPr lang="en-US" sz="900" kern="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tc>
                  <a:txBody>
                    <a:bodyPr/>
                    <a:lstStyle/>
                    <a:p>
                      <a:endParaRPr lang="en-US" sz="9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900" i="1" kern="100" dirty="0">
                          <a:effectLst/>
                        </a:rPr>
                        <a:t>Figure 6 </a:t>
                      </a:r>
                      <a:endParaRPr lang="en-US" sz="900" i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extLst>
                  <a:ext uri="{0D108BD9-81ED-4DB2-BD59-A6C34878D82A}">
                    <a16:rowId xmlns:a16="http://schemas.microsoft.com/office/drawing/2014/main" val="4203174929"/>
                  </a:ext>
                </a:extLst>
              </a:tr>
              <a:tr h="274114">
                <a:tc>
                  <a:txBody>
                    <a:bodyPr/>
                    <a:lstStyle/>
                    <a:p>
                      <a:pPr marL="742950" marR="0" lvl="1" indent="-28575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Font typeface="Arial" panose="020B0604020202020204" pitchFamily="34" charset="0"/>
                        <a:buChar char="-"/>
                        <a:tabLst>
                          <a:tab pos="914400" algn="l"/>
                        </a:tabLst>
                      </a:pPr>
                      <a:r>
                        <a:rPr lang="en-US" sz="900" kern="100">
                          <a:effectLst/>
                        </a:rPr>
                        <a:t>Pre- dose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900" kern="100">
                          <a:effectLst/>
                        </a:rPr>
                        <a:t>12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900" kern="100">
                          <a:effectLst/>
                        </a:rPr>
                        <a:t>12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tc>
                  <a:txBody>
                    <a:bodyPr/>
                    <a:lstStyle/>
                    <a:p>
                      <a:endParaRPr lang="en-US" sz="9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extLst>
                  <a:ext uri="{0D108BD9-81ED-4DB2-BD59-A6C34878D82A}">
                    <a16:rowId xmlns:a16="http://schemas.microsoft.com/office/drawing/2014/main" val="1143998626"/>
                  </a:ext>
                </a:extLst>
              </a:tr>
              <a:tr h="159755">
                <a:tc>
                  <a:txBody>
                    <a:bodyPr/>
                    <a:lstStyle/>
                    <a:p>
                      <a:pPr marL="742950" marR="0" lvl="1" indent="-28575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Font typeface="Arial" panose="020B0604020202020204" pitchFamily="34" charset="0"/>
                        <a:buChar char="-"/>
                        <a:tabLst>
                          <a:tab pos="914400" algn="l"/>
                        </a:tabLst>
                      </a:pPr>
                      <a:r>
                        <a:rPr lang="en-US" sz="900" kern="100">
                          <a:effectLst/>
                        </a:rPr>
                        <a:t>48h 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900" kern="100">
                          <a:effectLst/>
                        </a:rPr>
                        <a:t>12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900" kern="100">
                          <a:effectLst/>
                        </a:rPr>
                        <a:t>12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tc>
                  <a:txBody>
                    <a:bodyPr/>
                    <a:lstStyle/>
                    <a:p>
                      <a:endParaRPr lang="en-US" sz="9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extLst>
                  <a:ext uri="{0D108BD9-81ED-4DB2-BD59-A6C34878D82A}">
                    <a16:rowId xmlns:a16="http://schemas.microsoft.com/office/drawing/2014/main" val="828971197"/>
                  </a:ext>
                </a:extLst>
              </a:tr>
              <a:tr h="157274">
                <a:tc>
                  <a:txBody>
                    <a:bodyPr/>
                    <a:lstStyle/>
                    <a:p>
                      <a:pPr marL="742950" marR="0" lvl="1" indent="-28575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Font typeface="Arial" panose="020B0604020202020204" pitchFamily="34" charset="0"/>
                        <a:buChar char="-"/>
                        <a:tabLst>
                          <a:tab pos="914400" algn="l"/>
                        </a:tabLst>
                      </a:pPr>
                      <a:r>
                        <a:rPr lang="en-US" sz="900" kern="100">
                          <a:effectLst/>
                        </a:rPr>
                        <a:t>52h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900" kern="100">
                          <a:effectLst/>
                        </a:rPr>
                        <a:t>12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900" kern="100">
                          <a:effectLst/>
                        </a:rPr>
                        <a:t>10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tc>
                  <a:txBody>
                    <a:bodyPr/>
                    <a:lstStyle/>
                    <a:p>
                      <a:endParaRPr lang="en-US" sz="9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extLst>
                  <a:ext uri="{0D108BD9-81ED-4DB2-BD59-A6C34878D82A}">
                    <a16:rowId xmlns:a16="http://schemas.microsoft.com/office/drawing/2014/main" val="1300119624"/>
                  </a:ext>
                </a:extLst>
              </a:tr>
              <a:tr h="289742">
                <a:tc>
                  <a:txBody>
                    <a:bodyPr/>
                    <a:lstStyle/>
                    <a:p>
                      <a:pPr marL="742950" marR="0" lvl="1" indent="-28575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Font typeface="Arial" panose="020B0604020202020204" pitchFamily="34" charset="0"/>
                        <a:buChar char="-"/>
                        <a:tabLst>
                          <a:tab pos="914400" algn="l"/>
                        </a:tabLst>
                      </a:pPr>
                      <a:r>
                        <a:rPr lang="en-US" sz="900" kern="100">
                          <a:effectLst/>
                        </a:rPr>
                        <a:t>96h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900" kern="100">
                          <a:effectLst/>
                        </a:rPr>
                        <a:t>12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900" kern="100">
                          <a:effectLst/>
                        </a:rPr>
                        <a:t>12</a:t>
                      </a:r>
                      <a:endParaRPr lang="en-US" sz="9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tc>
                  <a:txBody>
                    <a:bodyPr/>
                    <a:lstStyle/>
                    <a:p>
                      <a:endParaRPr lang="en-US" sz="900" kern="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582" marR="53582" marT="0" marB="0"/>
                </a:tc>
                <a:extLst>
                  <a:ext uri="{0D108BD9-81ED-4DB2-BD59-A6C34878D82A}">
                    <a16:rowId xmlns:a16="http://schemas.microsoft.com/office/drawing/2014/main" val="33162443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4494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bar chart&#10;&#10;Description automatically generated">
            <a:extLst>
              <a:ext uri="{FF2B5EF4-FFF2-40B4-BE49-F238E27FC236}">
                <a16:creationId xmlns:a16="http://schemas.microsoft.com/office/drawing/2014/main" id="{3152B585-BBDF-9C70-1CA4-2B94C55D6C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4515" y="1046757"/>
            <a:ext cx="9217152" cy="3803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30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:a16="http://schemas.microsoft.com/office/drawing/2014/main" id="{E320DE79-F8D7-376F-C833-5E1D8E52B130}"/>
              </a:ext>
            </a:extLst>
          </p:cNvPr>
          <p:cNvGrpSpPr/>
          <p:nvPr/>
        </p:nvGrpSpPr>
        <p:grpSpPr>
          <a:xfrm>
            <a:off x="55158" y="178436"/>
            <a:ext cx="12081684" cy="6695082"/>
            <a:chOff x="55158" y="178436"/>
            <a:chExt cx="12081684" cy="6695082"/>
          </a:xfrm>
        </p:grpSpPr>
        <p:pic>
          <p:nvPicPr>
            <p:cNvPr id="48" name="Picture 47" descr="Diagram&#10;&#10;Description automatically generated">
              <a:extLst>
                <a:ext uri="{FF2B5EF4-FFF2-40B4-BE49-F238E27FC236}">
                  <a16:creationId xmlns:a16="http://schemas.microsoft.com/office/drawing/2014/main" id="{6E53E8FF-A680-0ABD-BB60-905AA0FE94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27" t="11429" r="63817" b="54805"/>
            <a:stretch/>
          </p:blipFill>
          <p:spPr>
            <a:xfrm>
              <a:off x="9794259" y="4865582"/>
              <a:ext cx="2319599" cy="1975104"/>
            </a:xfrm>
            <a:prstGeom prst="rect">
              <a:avLst/>
            </a:prstGeom>
          </p:spPr>
        </p:pic>
        <p:pic>
          <p:nvPicPr>
            <p:cNvPr id="4" name="Picture 3" descr="Graphical user interface&#10;&#10;Description automatically generated with low confidence">
              <a:extLst>
                <a:ext uri="{FF2B5EF4-FFF2-40B4-BE49-F238E27FC236}">
                  <a16:creationId xmlns:a16="http://schemas.microsoft.com/office/drawing/2014/main" id="{68E590A4-1E21-9A52-92EB-3DE2D2AE6F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95" t="11522" r="63750" b="54909"/>
            <a:stretch/>
          </p:blipFill>
          <p:spPr>
            <a:xfrm>
              <a:off x="4749305" y="252322"/>
              <a:ext cx="2336800" cy="1978182"/>
            </a:xfrm>
            <a:prstGeom prst="rect">
              <a:avLst/>
            </a:prstGeom>
          </p:spPr>
        </p:pic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AA8E4908-0C2B-8F20-DC03-7B4C96A438A2}"/>
                </a:ext>
              </a:extLst>
            </p:cNvPr>
            <p:cNvCxnSpPr>
              <a:cxnSpLocks/>
            </p:cNvCxnSpPr>
            <p:nvPr/>
          </p:nvCxnSpPr>
          <p:spPr>
            <a:xfrm>
              <a:off x="7150760" y="1241413"/>
              <a:ext cx="1078842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6" descr="Graphical user interface, diagram&#10;&#10;Description automatically generated with medium confidence">
              <a:extLst>
                <a:ext uri="{FF2B5EF4-FFF2-40B4-BE49-F238E27FC236}">
                  <a16:creationId xmlns:a16="http://schemas.microsoft.com/office/drawing/2014/main" id="{31A5C595-F490-D9F6-F573-A9EE1D3A3F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60" t="10601" r="63784" b="54956"/>
            <a:stretch/>
          </p:blipFill>
          <p:spPr>
            <a:xfrm>
              <a:off x="8294257" y="252322"/>
              <a:ext cx="2274002" cy="1975104"/>
            </a:xfrm>
            <a:prstGeom prst="rect">
              <a:avLst/>
            </a:prstGeom>
          </p:spPr>
        </p:pic>
        <p:pic>
          <p:nvPicPr>
            <p:cNvPr id="16" name="Picture 15" descr="Graphical user interface&#10;&#10;Description automatically generated with low confidence">
              <a:extLst>
                <a:ext uri="{FF2B5EF4-FFF2-40B4-BE49-F238E27FC236}">
                  <a16:creationId xmlns:a16="http://schemas.microsoft.com/office/drawing/2014/main" id="{E8994845-5592-AC15-F099-2DB698D5918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57" t="10936" r="63888" b="55103"/>
            <a:stretch/>
          </p:blipFill>
          <p:spPr>
            <a:xfrm>
              <a:off x="6133619" y="2905570"/>
              <a:ext cx="2306191" cy="1975104"/>
            </a:xfrm>
            <a:prstGeom prst="rect">
              <a:avLst/>
            </a:prstGeom>
          </p:spPr>
        </p:pic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7759A42E-BA99-0AF1-5D52-70747AE69423}"/>
                </a:ext>
              </a:extLst>
            </p:cNvPr>
            <p:cNvCxnSpPr/>
            <p:nvPr/>
          </p:nvCxnSpPr>
          <p:spPr>
            <a:xfrm flipH="1">
              <a:off x="8545794" y="2324456"/>
              <a:ext cx="786213" cy="581114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BB6F616A-A66A-CA31-94E7-354C592D4B4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45538" y="3403311"/>
              <a:ext cx="1208666" cy="25416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1" name="Picture 20" descr="Chart&#10;&#10;Description automatically generated">
              <a:extLst>
                <a:ext uri="{FF2B5EF4-FFF2-40B4-BE49-F238E27FC236}">
                  <a16:creationId xmlns:a16="http://schemas.microsoft.com/office/drawing/2014/main" id="{0DEB18B5-7E0C-DE67-61D6-8103CA8D667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24" t="11741" r="63921" b="55149"/>
            <a:stretch/>
          </p:blipFill>
          <p:spPr>
            <a:xfrm>
              <a:off x="9771277" y="2324456"/>
              <a:ext cx="2365565" cy="1975104"/>
            </a:xfrm>
            <a:prstGeom prst="rect">
              <a:avLst/>
            </a:prstGeom>
          </p:spPr>
        </p:pic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39B84E8E-39BD-6B60-AC78-8C92696F72DC}"/>
                </a:ext>
              </a:extLst>
            </p:cNvPr>
            <p:cNvCxnSpPr/>
            <p:nvPr/>
          </p:nvCxnSpPr>
          <p:spPr>
            <a:xfrm>
              <a:off x="10468598" y="3768474"/>
              <a:ext cx="0" cy="85458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4" name="Picture 23" descr="Chart, box and whisker chart&#10;&#10;Description automatically generated">
              <a:extLst>
                <a:ext uri="{FF2B5EF4-FFF2-40B4-BE49-F238E27FC236}">
                  <a16:creationId xmlns:a16="http://schemas.microsoft.com/office/drawing/2014/main" id="{5A2D9570-725F-E3AA-48B3-9A2F07BF738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98" t="11469" r="64024" b="55099"/>
            <a:stretch/>
          </p:blipFill>
          <p:spPr>
            <a:xfrm>
              <a:off x="6495934" y="4865582"/>
              <a:ext cx="2319597" cy="1975104"/>
            </a:xfrm>
            <a:prstGeom prst="rect">
              <a:avLst/>
            </a:prstGeom>
          </p:spPr>
        </p:pic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9B67AA22-DBA9-73D6-BAEC-CFDC92F1A74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123137" y="2035779"/>
              <a:ext cx="2204730" cy="1158468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9" name="Picture 28" descr="Diagram&#10;&#10;Description automatically generated with low confidence">
              <a:extLst>
                <a:ext uri="{FF2B5EF4-FFF2-40B4-BE49-F238E27FC236}">
                  <a16:creationId xmlns:a16="http://schemas.microsoft.com/office/drawing/2014/main" id="{AE4E04C4-39C0-0A5D-6F91-364F03F4EA3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58" t="11330" r="63887" b="55101"/>
            <a:stretch/>
          </p:blipFill>
          <p:spPr>
            <a:xfrm>
              <a:off x="1560871" y="178436"/>
              <a:ext cx="2333164" cy="1975104"/>
            </a:xfrm>
            <a:prstGeom prst="rect">
              <a:avLst/>
            </a:prstGeom>
          </p:spPr>
        </p:pic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72DA09E7-D923-339D-EB95-1CCC49F1DC93}"/>
                </a:ext>
              </a:extLst>
            </p:cNvPr>
            <p:cNvCxnSpPr/>
            <p:nvPr/>
          </p:nvCxnSpPr>
          <p:spPr>
            <a:xfrm flipH="1">
              <a:off x="2475563" y="1760758"/>
              <a:ext cx="832104" cy="777667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7" name="Picture 36" descr="Chart&#10;&#10;Description automatically generated">
              <a:extLst>
                <a:ext uri="{FF2B5EF4-FFF2-40B4-BE49-F238E27FC236}">
                  <a16:creationId xmlns:a16="http://schemas.microsoft.com/office/drawing/2014/main" id="{9D51DEFA-EF3A-58DE-348C-FC843F38E73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93" t="11706" r="64177" b="55051"/>
            <a:stretch/>
          </p:blipFill>
          <p:spPr>
            <a:xfrm>
              <a:off x="55158" y="2538425"/>
              <a:ext cx="2328711" cy="1975104"/>
            </a:xfrm>
            <a:prstGeom prst="rect">
              <a:avLst/>
            </a:prstGeom>
          </p:spPr>
        </p:pic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F1AF16D8-C86B-9205-D69D-4F0D945F3A33}"/>
                </a:ext>
              </a:extLst>
            </p:cNvPr>
            <p:cNvCxnSpPr/>
            <p:nvPr/>
          </p:nvCxnSpPr>
          <p:spPr>
            <a:xfrm flipH="1">
              <a:off x="4999290" y="3185701"/>
              <a:ext cx="1328577" cy="847914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0" name="Picture 39" descr="Diagram&#10;&#10;Description automatically generated">
              <a:extLst>
                <a:ext uri="{FF2B5EF4-FFF2-40B4-BE49-F238E27FC236}">
                  <a16:creationId xmlns:a16="http://schemas.microsoft.com/office/drawing/2014/main" id="{FEF6E875-5C08-1F72-1190-57C1A21964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09" t="11378" r="63992" b="54857"/>
            <a:stretch/>
          </p:blipFill>
          <p:spPr>
            <a:xfrm>
              <a:off x="2660998" y="3133195"/>
              <a:ext cx="2290131" cy="1975104"/>
            </a:xfrm>
            <a:prstGeom prst="rect">
              <a:avLst/>
            </a:prstGeom>
          </p:spPr>
        </p:pic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AFB38D23-44D6-90FA-E94A-8AB993F60D0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91028" y="4956561"/>
              <a:ext cx="815035" cy="32474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4" name="Picture 43" descr="Diagram&#10;&#10;Description automatically generated">
              <a:extLst>
                <a:ext uri="{FF2B5EF4-FFF2-40B4-BE49-F238E27FC236}">
                  <a16:creationId xmlns:a16="http://schemas.microsoft.com/office/drawing/2014/main" id="{138033C9-7E33-B2F9-EDEA-5EEE4CF0EA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89" t="11158" r="63687" b="54613"/>
            <a:stretch/>
          </p:blipFill>
          <p:spPr>
            <a:xfrm>
              <a:off x="517272" y="4898414"/>
              <a:ext cx="2310063" cy="1975104"/>
            </a:xfrm>
            <a:prstGeom prst="rect">
              <a:avLst/>
            </a:prstGeom>
          </p:spPr>
        </p:pic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5A7AE05F-05C0-448F-E4BF-13FC4325302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938900" y="5853134"/>
              <a:ext cx="1168219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412964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EEC9854F-6F2D-FC80-B93F-7F1E32CFFD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5983040"/>
              </p:ext>
            </p:extLst>
          </p:nvPr>
        </p:nvGraphicFramePr>
        <p:xfrm>
          <a:off x="838200" y="2080492"/>
          <a:ext cx="10515600" cy="29614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22116">
                  <a:extLst>
                    <a:ext uri="{9D8B030D-6E8A-4147-A177-3AD203B41FA5}">
                      <a16:colId xmlns:a16="http://schemas.microsoft.com/office/drawing/2014/main" val="4053519116"/>
                    </a:ext>
                  </a:extLst>
                </a:gridCol>
                <a:gridCol w="578358">
                  <a:extLst>
                    <a:ext uri="{9D8B030D-6E8A-4147-A177-3AD203B41FA5}">
                      <a16:colId xmlns:a16="http://schemas.microsoft.com/office/drawing/2014/main" val="620400713"/>
                    </a:ext>
                  </a:extLst>
                </a:gridCol>
                <a:gridCol w="769742">
                  <a:extLst>
                    <a:ext uri="{9D8B030D-6E8A-4147-A177-3AD203B41FA5}">
                      <a16:colId xmlns:a16="http://schemas.microsoft.com/office/drawing/2014/main" val="3399627778"/>
                    </a:ext>
                  </a:extLst>
                </a:gridCol>
                <a:gridCol w="898032">
                  <a:extLst>
                    <a:ext uri="{9D8B030D-6E8A-4147-A177-3AD203B41FA5}">
                      <a16:colId xmlns:a16="http://schemas.microsoft.com/office/drawing/2014/main" val="3906107557"/>
                    </a:ext>
                  </a:extLst>
                </a:gridCol>
                <a:gridCol w="963229">
                  <a:extLst>
                    <a:ext uri="{9D8B030D-6E8A-4147-A177-3AD203B41FA5}">
                      <a16:colId xmlns:a16="http://schemas.microsoft.com/office/drawing/2014/main" val="2686493981"/>
                    </a:ext>
                  </a:extLst>
                </a:gridCol>
                <a:gridCol w="895929">
                  <a:extLst>
                    <a:ext uri="{9D8B030D-6E8A-4147-A177-3AD203B41FA5}">
                      <a16:colId xmlns:a16="http://schemas.microsoft.com/office/drawing/2014/main" val="2064637275"/>
                    </a:ext>
                  </a:extLst>
                </a:gridCol>
                <a:gridCol w="832836">
                  <a:extLst>
                    <a:ext uri="{9D8B030D-6E8A-4147-A177-3AD203B41FA5}">
                      <a16:colId xmlns:a16="http://schemas.microsoft.com/office/drawing/2014/main" val="3979600860"/>
                    </a:ext>
                  </a:extLst>
                </a:gridCol>
                <a:gridCol w="898032">
                  <a:extLst>
                    <a:ext uri="{9D8B030D-6E8A-4147-A177-3AD203B41FA5}">
                      <a16:colId xmlns:a16="http://schemas.microsoft.com/office/drawing/2014/main" val="2779119024"/>
                    </a:ext>
                  </a:extLst>
                </a:gridCol>
                <a:gridCol w="961126">
                  <a:extLst>
                    <a:ext uri="{9D8B030D-6E8A-4147-A177-3AD203B41FA5}">
                      <a16:colId xmlns:a16="http://schemas.microsoft.com/office/drawing/2014/main" val="3078487904"/>
                    </a:ext>
                  </a:extLst>
                </a:gridCol>
                <a:gridCol w="898032">
                  <a:extLst>
                    <a:ext uri="{9D8B030D-6E8A-4147-A177-3AD203B41FA5}">
                      <a16:colId xmlns:a16="http://schemas.microsoft.com/office/drawing/2014/main" val="1111635333"/>
                    </a:ext>
                  </a:extLst>
                </a:gridCol>
                <a:gridCol w="832836">
                  <a:extLst>
                    <a:ext uri="{9D8B030D-6E8A-4147-A177-3AD203B41FA5}">
                      <a16:colId xmlns:a16="http://schemas.microsoft.com/office/drawing/2014/main" val="1883766925"/>
                    </a:ext>
                  </a:extLst>
                </a:gridCol>
                <a:gridCol w="965332">
                  <a:extLst>
                    <a:ext uri="{9D8B030D-6E8A-4147-A177-3AD203B41FA5}">
                      <a16:colId xmlns:a16="http://schemas.microsoft.com/office/drawing/2014/main" val="2277908984"/>
                    </a:ext>
                  </a:extLst>
                </a:gridCol>
              </a:tblGrid>
              <a:tr h="168584">
                <a:tc>
                  <a:txBody>
                    <a:bodyPr/>
                    <a:lstStyle/>
                    <a:p>
                      <a:pPr algn="l"/>
                      <a:endParaRPr lang="en-US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IFN-γ 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IL-1β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IP-10 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IL-6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Mx-A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7038234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algn="l"/>
                      <a:endParaRPr lang="en-US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Stimulated with IMQ 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Unstimulated 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Stimulated with IMQ 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Unstimulated 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Stimulated with IMQ 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Unstimulated 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Stimulated with IMQ 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Unstimulated 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Stimulated with IMQ 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Unstimulated 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extLst>
                  <a:ext uri="{0D108BD9-81ED-4DB2-BD59-A6C34878D82A}">
                    <a16:rowId xmlns:a16="http://schemas.microsoft.com/office/drawing/2014/main" val="277427595"/>
                  </a:ext>
                </a:extLst>
              </a:tr>
              <a:tr h="168584">
                <a:tc>
                  <a:txBody>
                    <a:bodyPr/>
                    <a:lstStyle/>
                    <a:p>
                      <a:pPr algn="l"/>
                      <a:endParaRPr lang="en-US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 gridSpan="10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Mean ± SD (pg/mL)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4663348"/>
                  </a:ext>
                </a:extLst>
              </a:tr>
              <a:tr h="16858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Placebo 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extLst>
                  <a:ext uri="{0D108BD9-81ED-4DB2-BD59-A6C34878D82A}">
                    <a16:rowId xmlns:a16="http://schemas.microsoft.com/office/drawing/2014/main" val="1203276159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algn="l"/>
                      <a:endParaRPr lang="en-US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Pre- dose 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14426 ±18648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38 ± 39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806 ± 712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2 ± 1.7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97133 ± 24778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900 ± 1536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13780 ± 10395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7.0 ± 6.6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15885 ± 32982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14219 ± 33578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extLst>
                  <a:ext uri="{0D108BD9-81ED-4DB2-BD59-A6C34878D82A}">
                    <a16:rowId xmlns:a16="http://schemas.microsoft.com/office/drawing/2014/main" val="1461316857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algn="l"/>
                      <a:endParaRPr lang="en-US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48h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22984 ± 21880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37 ± 41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1016 ± 888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1.6 ± 1.0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941912 ± 29086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1037 ± 1813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17669. ± 13116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6.1 ± 5.0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15705 ± 33037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14006 ± 33669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extLst>
                  <a:ext uri="{0D108BD9-81ED-4DB2-BD59-A6C34878D82A}">
                    <a16:rowId xmlns:a16="http://schemas.microsoft.com/office/drawing/2014/main" val="1217707234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algn="l"/>
                      <a:endParaRPr lang="en-US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52h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28545 ± 26669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55 ±  106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1052 ± 1611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1.8 ± 1.3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89270 ± 24812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1529 ± 3561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13727 ± 10750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6.9 ± 7.2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17144 ± 36339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16256 ± 36808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extLst>
                  <a:ext uri="{0D108BD9-81ED-4DB2-BD59-A6C34878D82A}">
                    <a16:rowId xmlns:a16="http://schemas.microsoft.com/office/drawing/2014/main" val="3763354039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algn="l"/>
                      <a:endParaRPr lang="en-US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96h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25919 ± 23784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49 ±   58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1220 ± 1191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1.7 ± 1.0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97108 ± 25927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1079 ± 1445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17050 ± 13378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11.6 ± 17.9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15686 ± 33042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13658 ± 33757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extLst>
                  <a:ext uri="{0D108BD9-81ED-4DB2-BD59-A6C34878D82A}">
                    <a16:rowId xmlns:a16="http://schemas.microsoft.com/office/drawing/2014/main" val="3183118863"/>
                  </a:ext>
                </a:extLst>
              </a:tr>
              <a:tr h="16858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Prednisolone 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extLst>
                  <a:ext uri="{0D108BD9-81ED-4DB2-BD59-A6C34878D82A}">
                    <a16:rowId xmlns:a16="http://schemas.microsoft.com/office/drawing/2014/main" val="555415495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algn="l"/>
                      <a:endParaRPr lang="en-US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Pre- dose 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10801 ± 6778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24 ± 9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1083 ± 865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1.6 ± 0.8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94683 ± 25500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344 ± 378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14147 ± 11184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16 ± 4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5576 ± 3871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2674 ± 1914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extLst>
                  <a:ext uri="{0D108BD9-81ED-4DB2-BD59-A6C34878D82A}">
                    <a16:rowId xmlns:a16="http://schemas.microsoft.com/office/drawing/2014/main" val="3221838539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algn="l"/>
                      <a:endParaRPr lang="en-US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48h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12362 ± 6030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23 ± 7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853 ± 700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2.1 ± 1.2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102675 ± 17272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388 ± 675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16422 ± 13266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10.7 ± 13.0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5619 ± 3911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2802 ± 2186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extLst>
                  <a:ext uri="{0D108BD9-81ED-4DB2-BD59-A6C34878D82A}">
                    <a16:rowId xmlns:a16="http://schemas.microsoft.com/office/drawing/2014/main" val="2069555901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algn="l"/>
                      <a:endParaRPr lang="en-US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52h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317 ± 193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21 ± 0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90 ± 99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1.6 ± 0.9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40970 ± 30494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115 ± 111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2293 ± 1558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2.8 ± 0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5051 ± 3928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2772 ± 2195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extLst>
                  <a:ext uri="{0D108BD9-81ED-4DB2-BD59-A6C34878D82A}">
                    <a16:rowId xmlns:a16="http://schemas.microsoft.com/office/drawing/2014/main" val="1277254056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algn="l"/>
                      <a:endParaRPr lang="en-US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96h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3346 ± 1509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21 ± 0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499 ± 330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1.9 ± 1.3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91975 ± 28295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166 ± 169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11130 ± 9302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5.6 ± 9.9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5004 ± 3867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2768 ±  2154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90" marR="60690" marT="0" marB="0"/>
                </a:tc>
                <a:extLst>
                  <a:ext uri="{0D108BD9-81ED-4DB2-BD59-A6C34878D82A}">
                    <a16:rowId xmlns:a16="http://schemas.microsoft.com/office/drawing/2014/main" val="1970007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41401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BC76FA5E2E6844AB435AA0610322CF8" ma:contentTypeVersion="16" ma:contentTypeDescription="Create a new document." ma:contentTypeScope="" ma:versionID="14235cd474245d282439046e8bda9f1a">
  <xsd:schema xmlns:xsd="http://www.w3.org/2001/XMLSchema" xmlns:xs="http://www.w3.org/2001/XMLSchema" xmlns:p="http://schemas.microsoft.com/office/2006/metadata/properties" xmlns:ns2="e7826849-26d3-4967-878e-8e4c8c777906" xmlns:ns3="ecbc1a0d-563a-4fe4-9f33-ae734faa4fb5" xmlns:ns4="a50130d0-c4d1-45eb-abd8-476c1a508f5a" targetNamespace="http://schemas.microsoft.com/office/2006/metadata/properties" ma:root="true" ma:fieldsID="f46e02505ccb410ddc28200b83ffd651" ns2:_="" ns3:_="" ns4:_="">
    <xsd:import namespace="e7826849-26d3-4967-878e-8e4c8c777906"/>
    <xsd:import namespace="ecbc1a0d-563a-4fe4-9f33-ae734faa4fb5"/>
    <xsd:import namespace="a50130d0-c4d1-45eb-abd8-476c1a508f5a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3:SharedWithDetails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Location" minOccurs="0"/>
                <xsd:element ref="ns4:MediaServiceAutoKeyPoints" minOccurs="0"/>
                <xsd:element ref="ns4:MediaServiceKeyPoints" minOccurs="0"/>
                <xsd:element ref="ns4:MediaLengthInSeconds" minOccurs="0"/>
                <xsd:element ref="ns4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826849-26d3-4967-878e-8e4c8c77790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cbc1a0d-563a-4fe4-9f33-ae734faa4fb5" elementFormDefault="qualified">
    <xsd:import namespace="http://schemas.microsoft.com/office/2006/documentManagement/types"/>
    <xsd:import namespace="http://schemas.microsoft.com/office/infopath/2007/PartnerControls"/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80f90154-33b2-4e64-be54-f2eaa3e1157d}" ma:internalName="TaxCatchAll" ma:showField="CatchAllData" ma:web="ecbc1a0d-563a-4fe4-9f33-ae734faa4f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0130d0-c4d1-45eb-abd8-476c1a508f5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12d05e8-e97a-498e-b6ab-e40cecfaad3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50130d0-c4d1-45eb-abd8-476c1a508f5a">
      <Terms xmlns="http://schemas.microsoft.com/office/infopath/2007/PartnerControls"/>
    </lcf76f155ced4ddcb4097134ff3c332f>
    <TaxCatchAll xmlns="ecbc1a0d-563a-4fe4-9f33-ae734faa4fb5" xsi:nil="true"/>
  </documentManagement>
</p:properties>
</file>

<file path=customXml/itemProps1.xml><?xml version="1.0" encoding="utf-8"?>
<ds:datastoreItem xmlns:ds="http://schemas.openxmlformats.org/officeDocument/2006/customXml" ds:itemID="{1CCC5FDC-E887-4979-A58C-7CA3F0242C0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58190E0-7F05-49B7-A5B9-39C15B799E9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7826849-26d3-4967-878e-8e4c8c777906"/>
    <ds:schemaRef ds:uri="ecbc1a0d-563a-4fe4-9f33-ae734faa4fb5"/>
    <ds:schemaRef ds:uri="a50130d0-c4d1-45eb-abd8-476c1a508f5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F112ED7-3CC5-4728-B6DB-9965151D89FD}">
  <ds:schemaRefs>
    <ds:schemaRef ds:uri="http://schemas.microsoft.com/office/2006/metadata/properties"/>
    <ds:schemaRef ds:uri="http://schemas.microsoft.com/office/infopath/2007/PartnerControls"/>
    <ds:schemaRef ds:uri="a50130d0-c4d1-45eb-abd8-476c1a508f5a"/>
    <ds:schemaRef ds:uri="ecbc1a0d-563a-4fe4-9f33-ae734faa4fb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369</Words>
  <Application>Microsoft Office PowerPoint</Application>
  <PresentationFormat>Widescreen</PresentationFormat>
  <Paragraphs>161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Salma Assil</dc:creator>
  <cp:lastModifiedBy>Salma Assil</cp:lastModifiedBy>
  <cp:revision>1</cp:revision>
  <dcterms:created xsi:type="dcterms:W3CDTF">2023-02-03T15:25:55Z</dcterms:created>
  <dcterms:modified xsi:type="dcterms:W3CDTF">2023-06-05T17:58:19Z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0x0101001BC76FA5E2E6844AB435AA0610322CF8</vt:lpwstr>
  </property>
  <property fmtid="{D5CDD505-2E9C-101B-9397-08002B2CF9AE}" pid="3" name="MediaServiceImageTags">
    <vt:lpwstr/>
  </property>
</Properties>
</file>