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F235C-919E-4CB9-8E2D-8BE7AFE3CF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109C3B-A540-4A52-BD8E-18CECF6C14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1A985-4E71-4F4B-9C37-997CD3ED4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1C7CE-6FE7-4EE1-BB3E-2254851CE9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290DD-C440-4810-B2F6-380AF77ED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2CE8AF-896C-4AB9-A4DD-4A7FA63C0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F8AF-5C20-4519-8CFD-60AFC5FD2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78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5B36C-4A34-4AD0-BD04-B4517F8F4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03B337-353B-4A19-8966-001FA3FE2F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D5E5C-3848-4D7F-8237-7DA9E1653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1C7CE-6FE7-4EE1-BB3E-2254851CE9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73852-D940-42DE-9DFD-891A6BC68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FD4BB-0CD8-44D7-948C-255490166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F8AF-5C20-4519-8CFD-60AFC5FD2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79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109D5B-5543-40D0-A705-B0EB5C3F84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12145E-DD37-42EC-868B-48CCB1862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ABBCB-68A1-4A01-85EC-57741146C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1C7CE-6FE7-4EE1-BB3E-2254851CE9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ECBCC-5762-403B-AC58-160FDD648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F1304A-3D97-4D59-8175-763FFFDBB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F8AF-5C20-4519-8CFD-60AFC5FD2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11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1620C-08B8-427B-81CD-424C3AAEC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E3273-733F-4CCE-8C6D-AF1BB498B7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ABAE95-BA0A-448F-A774-2BB5CE968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1C7CE-6FE7-4EE1-BB3E-2254851CE9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14C5F-DE0B-49BB-A0C3-6BB08E996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2A423-C4A6-44D2-84BD-D0FE62D7F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F8AF-5C20-4519-8CFD-60AFC5FD2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2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DAF5E-DBE0-4BA6-9C8A-5828FB781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4FDC47-F232-4206-A624-B15FFBC45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8BB2E9-3AE0-49E5-85BA-A42A3FC3C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1C7CE-6FE7-4EE1-BB3E-2254851CE9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923D6-AD9B-4CF3-8807-934328F0E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1EBC8-E0BF-4D76-84E0-7FB330DB2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F8AF-5C20-4519-8CFD-60AFC5FD2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2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3BE2E-4FA3-4F43-A31B-80BF095BF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9BD63-99EC-497A-BFAB-597BB48694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640A27-6E54-405C-B68B-FE90920D9D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B4963F-8A2D-4BF1-A65A-70FC06F6F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1C7CE-6FE7-4EE1-BB3E-2254851CE9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A87D9C-B4AA-4170-82FF-3154A4F6B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358CAF-41E8-4C7F-96F7-1335EC903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F8AF-5C20-4519-8CFD-60AFC5FD2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89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967BE-0691-482B-B032-B0A59D0DB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9E0B-9E9D-4C36-99C8-86C6AB422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6B9A8-286F-4E5B-88BD-97F901AE3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E4B116-3042-4338-AB24-E90BAEFD58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ACC01D-8EF6-484E-960A-CBB625E206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30C996-BCE7-4B1F-ABE9-1CC82CA4E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1C7CE-6FE7-4EE1-BB3E-2254851CE9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0B3408-AB99-4451-BE85-3E36956A8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8C665F-56D8-4DAF-A72D-6B1720B80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F8AF-5C20-4519-8CFD-60AFC5FD2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415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B388B-617C-4847-B367-799413297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67DC73-CB5C-465C-8B1F-73218872E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1C7CE-6FE7-4EE1-BB3E-2254851CE9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69042E-5565-449A-B97A-163D0FB83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BCFD25-3271-4B91-AE68-5F5D63A58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F8AF-5C20-4519-8CFD-60AFC5FD2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18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E69CDF-3A4F-4E89-A4EB-F2AF718F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1C7CE-6FE7-4EE1-BB3E-2254851CE9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D4AEEC-453D-404F-B247-8431E0A38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24E405-9BEB-409C-A040-F9CCB8A9F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F8AF-5C20-4519-8CFD-60AFC5FD2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5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D55CD-F0A2-4669-87A6-9F918883F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608C4-202E-4C35-971A-A6E07FB09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67C3C8-5490-4D61-A7A1-88408981E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C42068-3E7A-4FC6-937F-5BED54088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1C7CE-6FE7-4EE1-BB3E-2254851CE9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894090-0F5B-44A7-96D1-CB4137FFE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C83449-46BC-4A47-B7DC-9AAA42011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F8AF-5C20-4519-8CFD-60AFC5FD2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8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8F0B2-F069-490D-A172-852EC683E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826640-3405-4151-A488-20CFE27321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450CF2-9218-446C-8340-AF54F4514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DD99A1-4750-44F9-8F2F-5B2734641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1C7CE-6FE7-4EE1-BB3E-2254851CE9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DBE512-FE16-476C-8A32-B8B039FFF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31817C-D83D-4019-91EA-ADBD8EDD8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F8AF-5C20-4519-8CFD-60AFC5FD2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379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756C2-3ABA-433C-9594-EF5EF9895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050488-D795-4024-89DA-02E55503CD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2C5E3-2DBE-43D7-B977-6D7CA5835E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1C7CE-6FE7-4EE1-BB3E-2254851CE940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CD6EF-D75D-4AA2-BDB0-3C2C14F03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47171-04AF-49AB-A117-22E14907A9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DF8AF-5C20-4519-8CFD-60AFC5FD2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2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88F8B3-5023-4212-98BF-959EFD5EC5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024" y="5567081"/>
            <a:ext cx="11914094" cy="1156447"/>
          </a:xfrm>
        </p:spPr>
        <p:txBody>
          <a:bodyPr>
            <a:normAutofit/>
          </a:bodyPr>
          <a:lstStyle/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Figure: Comparison between NAFCIST and PERCIST.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by Kairemo K et al. 2019. ESMO Open. 4(1).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Main graphic">
            <a:extLst>
              <a:ext uri="{FF2B5EF4-FFF2-40B4-BE49-F238E27FC236}">
                <a16:creationId xmlns:a16="http://schemas.microsoft.com/office/drawing/2014/main" id="{0B3397F8-3390-469B-9997-6FA82F356E4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516490" y="1629423"/>
            <a:ext cx="8743616" cy="291916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2370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Gouda,Mohamed</dc:creator>
  <cp:lastModifiedBy>Gouda,Mohamed</cp:lastModifiedBy>
  <cp:revision>4</cp:revision>
  <dcterms:created xsi:type="dcterms:W3CDTF">2023-04-27T05:14:47Z</dcterms:created>
  <dcterms:modified xsi:type="dcterms:W3CDTF">2023-04-27T05:20:50Z</dcterms:modified>
</cp:coreProperties>
</file>