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64" r:id="rId5"/>
    <p:sldId id="289" r:id="rId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4176" y="108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oney, Corinne" userId="f7918987-576b-4f10-82ad-31bb8e68ab81" providerId="ADAL" clId="{781F1F2C-8259-4CB7-975D-04EED3323562}"/>
    <pc:docChg chg="modSld">
      <pc:chgData name="Mooney, Corinne" userId="f7918987-576b-4f10-82ad-31bb8e68ab81" providerId="ADAL" clId="{781F1F2C-8259-4CB7-975D-04EED3323562}" dt="2023-05-24T13:22:23.826" v="0" actId="20577"/>
      <pc:docMkLst>
        <pc:docMk/>
      </pc:docMkLst>
      <pc:sldChg chg="modSp mod">
        <pc:chgData name="Mooney, Corinne" userId="f7918987-576b-4f10-82ad-31bb8e68ab81" providerId="ADAL" clId="{781F1F2C-8259-4CB7-975D-04EED3323562}" dt="2023-05-24T13:22:23.826" v="0" actId="20577"/>
        <pc:sldMkLst>
          <pc:docMk/>
          <pc:sldMk cId="1906217607" sldId="264"/>
        </pc:sldMkLst>
        <pc:spChg chg="mod">
          <ac:chgData name="Mooney, Corinne" userId="f7918987-576b-4f10-82ad-31bb8e68ab81" providerId="ADAL" clId="{781F1F2C-8259-4CB7-975D-04EED3323562}" dt="2023-05-24T13:22:23.826" v="0" actId="20577"/>
          <ac:spMkLst>
            <pc:docMk/>
            <pc:sldMk cId="1906217607" sldId="264"/>
            <ac:spMk id="42" creationId="{310E49BD-8AB1-410B-9430-F939E2F96D02}"/>
          </ac:spMkLst>
        </pc:spChg>
      </pc:sldChg>
    </pc:docChg>
  </pc:docChgLst>
  <pc:docChgLst>
    <pc:chgData name="Rothenberg, Stephen Michael" userId="43e148ea-22e2-4326-87a0-f168bc56389b" providerId="ADAL" clId="{8AB278A7-139C-48B8-82B4-09591DB7F77F}"/>
    <pc:docChg chg="undo custSel modSld">
      <pc:chgData name="Rothenberg, Stephen Michael" userId="43e148ea-22e2-4326-87a0-f168bc56389b" providerId="ADAL" clId="{8AB278A7-139C-48B8-82B4-09591DB7F77F}" dt="2023-05-23T21:23:12.551" v="400" actId="20577"/>
      <pc:docMkLst>
        <pc:docMk/>
      </pc:docMkLst>
      <pc:sldChg chg="addSp delSp modSp mod">
        <pc:chgData name="Rothenberg, Stephen Michael" userId="43e148ea-22e2-4326-87a0-f168bc56389b" providerId="ADAL" clId="{8AB278A7-139C-48B8-82B4-09591DB7F77F}" dt="2023-05-23T21:20:28.479" v="397" actId="21"/>
        <pc:sldMkLst>
          <pc:docMk/>
          <pc:sldMk cId="1906217607" sldId="264"/>
        </pc:sldMkLst>
        <pc:spChg chg="add mod">
          <ac:chgData name="Rothenberg, Stephen Michael" userId="43e148ea-22e2-4326-87a0-f168bc56389b" providerId="ADAL" clId="{8AB278A7-139C-48B8-82B4-09591DB7F77F}" dt="2023-05-22T15:28:50.888" v="309" actId="1038"/>
          <ac:spMkLst>
            <pc:docMk/>
            <pc:sldMk cId="1906217607" sldId="264"/>
            <ac:spMk id="5" creationId="{9DE626DF-141B-4B47-4FA2-3E0AB5A244DC}"/>
          </ac:spMkLst>
        </pc:spChg>
        <pc:spChg chg="add del mod">
          <ac:chgData name="Rothenberg, Stephen Michael" userId="43e148ea-22e2-4326-87a0-f168bc56389b" providerId="ADAL" clId="{8AB278A7-139C-48B8-82B4-09591DB7F77F}" dt="2023-05-23T21:20:28.479" v="397" actId="21"/>
          <ac:spMkLst>
            <pc:docMk/>
            <pc:sldMk cId="1906217607" sldId="264"/>
            <ac:spMk id="6" creationId="{57FA3D2F-DC6F-C562-1925-487E315E157E}"/>
          </ac:spMkLst>
        </pc:spChg>
        <pc:spChg chg="mod">
          <ac:chgData name="Rothenberg, Stephen Michael" userId="43e148ea-22e2-4326-87a0-f168bc56389b" providerId="ADAL" clId="{8AB278A7-139C-48B8-82B4-09591DB7F77F}" dt="2023-05-22T15:31:04.952" v="391" actId="164"/>
          <ac:spMkLst>
            <pc:docMk/>
            <pc:sldMk cId="1906217607" sldId="264"/>
            <ac:spMk id="10" creationId="{7A649F10-9E9F-0813-D17F-26E0A9A1EBCC}"/>
          </ac:spMkLst>
        </pc:spChg>
        <pc:spChg chg="mod">
          <ac:chgData name="Rothenberg, Stephen Michael" userId="43e148ea-22e2-4326-87a0-f168bc56389b" providerId="ADAL" clId="{8AB278A7-139C-48B8-82B4-09591DB7F77F}" dt="2023-05-22T15:31:04.952" v="391" actId="164"/>
          <ac:spMkLst>
            <pc:docMk/>
            <pc:sldMk cId="1906217607" sldId="264"/>
            <ac:spMk id="11" creationId="{392F4C09-6591-DFFE-8985-07BE8D877B9F}"/>
          </ac:spMkLst>
        </pc:spChg>
        <pc:spChg chg="mod">
          <ac:chgData name="Rothenberg, Stephen Michael" userId="43e148ea-22e2-4326-87a0-f168bc56389b" providerId="ADAL" clId="{8AB278A7-139C-48B8-82B4-09591DB7F77F}" dt="2023-05-22T15:31:04.952" v="391" actId="164"/>
          <ac:spMkLst>
            <pc:docMk/>
            <pc:sldMk cId="1906217607" sldId="264"/>
            <ac:spMk id="12" creationId="{664A5667-544D-7585-B983-A3FC20FB1106}"/>
          </ac:spMkLst>
        </pc:spChg>
        <pc:spChg chg="mod">
          <ac:chgData name="Rothenberg, Stephen Michael" userId="43e148ea-22e2-4326-87a0-f168bc56389b" providerId="ADAL" clId="{8AB278A7-139C-48B8-82B4-09591DB7F77F}" dt="2023-05-22T15:31:04.952" v="391" actId="164"/>
          <ac:spMkLst>
            <pc:docMk/>
            <pc:sldMk cId="1906217607" sldId="264"/>
            <ac:spMk id="13" creationId="{2B929B06-D551-4AEB-5CEF-F68AEE62130E}"/>
          </ac:spMkLst>
        </pc:spChg>
        <pc:spChg chg="mod">
          <ac:chgData name="Rothenberg, Stephen Michael" userId="43e148ea-22e2-4326-87a0-f168bc56389b" providerId="ADAL" clId="{8AB278A7-139C-48B8-82B4-09591DB7F77F}" dt="2023-05-22T15:31:04.952" v="391" actId="164"/>
          <ac:spMkLst>
            <pc:docMk/>
            <pc:sldMk cId="1906217607" sldId="264"/>
            <ac:spMk id="14" creationId="{C6FCFACD-B094-850F-B47F-1F3A3B21D2F0}"/>
          </ac:spMkLst>
        </pc:spChg>
        <pc:spChg chg="add mod topLvl">
          <ac:chgData name="Rothenberg, Stephen Michael" userId="43e148ea-22e2-4326-87a0-f168bc56389b" providerId="ADAL" clId="{8AB278A7-139C-48B8-82B4-09591DB7F77F}" dt="2023-05-22T15:31:04.952" v="391" actId="164"/>
          <ac:spMkLst>
            <pc:docMk/>
            <pc:sldMk cId="1906217607" sldId="264"/>
            <ac:spMk id="18" creationId="{24E8A7E7-F2EE-3C54-694D-B3E7ED514254}"/>
          </ac:spMkLst>
        </pc:spChg>
        <pc:spChg chg="add mod">
          <ac:chgData name="Rothenberg, Stephen Michael" userId="43e148ea-22e2-4326-87a0-f168bc56389b" providerId="ADAL" clId="{8AB278A7-139C-48B8-82B4-09591DB7F77F}" dt="2023-05-22T15:26:39.252" v="121" actId="164"/>
          <ac:spMkLst>
            <pc:docMk/>
            <pc:sldMk cId="1906217607" sldId="264"/>
            <ac:spMk id="19" creationId="{1AD0D579-03C8-00B1-4A59-A89E7C176061}"/>
          </ac:spMkLst>
        </pc:spChg>
        <pc:spChg chg="add mod topLvl">
          <ac:chgData name="Rothenberg, Stephen Michael" userId="43e148ea-22e2-4326-87a0-f168bc56389b" providerId="ADAL" clId="{8AB278A7-139C-48B8-82B4-09591DB7F77F}" dt="2023-05-22T15:31:04.952" v="391" actId="164"/>
          <ac:spMkLst>
            <pc:docMk/>
            <pc:sldMk cId="1906217607" sldId="264"/>
            <ac:spMk id="21" creationId="{CB672EE7-8A3F-52C9-711D-75211E2004EF}"/>
          </ac:spMkLst>
        </pc:spChg>
        <pc:spChg chg="add del mod">
          <ac:chgData name="Rothenberg, Stephen Michael" userId="43e148ea-22e2-4326-87a0-f168bc56389b" providerId="ADAL" clId="{8AB278A7-139C-48B8-82B4-09591DB7F77F}" dt="2023-05-22T15:27:43.566" v="207" actId="21"/>
          <ac:spMkLst>
            <pc:docMk/>
            <pc:sldMk cId="1906217607" sldId="264"/>
            <ac:spMk id="22" creationId="{8E90183C-E7A7-2489-00A2-4AFD061D0ADC}"/>
          </ac:spMkLst>
        </pc:spChg>
        <pc:spChg chg="add mod topLvl">
          <ac:chgData name="Rothenberg, Stephen Michael" userId="43e148ea-22e2-4326-87a0-f168bc56389b" providerId="ADAL" clId="{8AB278A7-139C-48B8-82B4-09591DB7F77F}" dt="2023-05-22T15:31:04.952" v="391" actId="164"/>
          <ac:spMkLst>
            <pc:docMk/>
            <pc:sldMk cId="1906217607" sldId="264"/>
            <ac:spMk id="23" creationId="{36B9C272-D8AC-7169-E7A8-59D42ED4376F}"/>
          </ac:spMkLst>
        </pc:spChg>
        <pc:spChg chg="mod">
          <ac:chgData name="Rothenberg, Stephen Michael" userId="43e148ea-22e2-4326-87a0-f168bc56389b" providerId="ADAL" clId="{8AB278A7-139C-48B8-82B4-09591DB7F77F}" dt="2023-05-22T15:31:04.952" v="391" actId="164"/>
          <ac:spMkLst>
            <pc:docMk/>
            <pc:sldMk cId="1906217607" sldId="264"/>
            <ac:spMk id="51" creationId="{CC882056-DC72-48C3-A491-BE6A71199FDE}"/>
          </ac:spMkLst>
        </pc:spChg>
        <pc:grpChg chg="add mod ord">
          <ac:chgData name="Rothenberg, Stephen Michael" userId="43e148ea-22e2-4326-87a0-f168bc56389b" providerId="ADAL" clId="{8AB278A7-139C-48B8-82B4-09591DB7F77F}" dt="2023-05-22T15:31:04.952" v="391" actId="164"/>
          <ac:grpSpMkLst>
            <pc:docMk/>
            <pc:sldMk cId="1906217607" sldId="264"/>
            <ac:grpSpMk id="20" creationId="{29782B72-6E28-3374-7A8F-65F64206269C}"/>
          </ac:grpSpMkLst>
        </pc:grpChg>
        <pc:grpChg chg="add del mod ord">
          <ac:chgData name="Rothenberg, Stephen Michael" userId="43e148ea-22e2-4326-87a0-f168bc56389b" providerId="ADAL" clId="{8AB278A7-139C-48B8-82B4-09591DB7F77F}" dt="2023-05-22T15:29:56.915" v="365" actId="165"/>
          <ac:grpSpMkLst>
            <pc:docMk/>
            <pc:sldMk cId="1906217607" sldId="264"/>
            <ac:grpSpMk id="24" creationId="{5F266B52-17E7-2355-49DA-35B2F0276066}"/>
          </ac:grpSpMkLst>
        </pc:grpChg>
        <pc:grpChg chg="add del mod">
          <ac:chgData name="Rothenberg, Stephen Michael" userId="43e148ea-22e2-4326-87a0-f168bc56389b" providerId="ADAL" clId="{8AB278A7-139C-48B8-82B4-09591DB7F77F}" dt="2023-05-22T15:31:08.315" v="394" actId="164"/>
          <ac:grpSpMkLst>
            <pc:docMk/>
            <pc:sldMk cId="1906217607" sldId="264"/>
            <ac:grpSpMk id="25" creationId="{4E9571B2-5793-3806-DA13-54777C1E6502}"/>
          </ac:grpSpMkLst>
        </pc:grpChg>
        <pc:grpChg chg="add del mod">
          <ac:chgData name="Rothenberg, Stephen Michael" userId="43e148ea-22e2-4326-87a0-f168bc56389b" providerId="ADAL" clId="{8AB278A7-139C-48B8-82B4-09591DB7F77F}" dt="2023-05-22T15:31:09.661" v="396" actId="21"/>
          <ac:grpSpMkLst>
            <pc:docMk/>
            <pc:sldMk cId="1906217607" sldId="264"/>
            <ac:grpSpMk id="26" creationId="{2CC8A01A-3960-768F-824C-88136912F87E}"/>
          </ac:grpSpMkLst>
        </pc:grpChg>
        <pc:graphicFrameChg chg="mod">
          <ac:chgData name="Rothenberg, Stephen Michael" userId="43e148ea-22e2-4326-87a0-f168bc56389b" providerId="ADAL" clId="{8AB278A7-139C-48B8-82B4-09591DB7F77F}" dt="2023-05-22T15:24:51.343" v="3" actId="1076"/>
          <ac:graphicFrameMkLst>
            <pc:docMk/>
            <pc:sldMk cId="1906217607" sldId="264"/>
            <ac:graphicFrameMk id="3" creationId="{65862B7E-CF3F-3D9B-2830-F69A42CC3831}"/>
          </ac:graphicFrameMkLst>
        </pc:graphicFrameChg>
        <pc:graphicFrameChg chg="mod ord">
          <ac:chgData name="Rothenberg, Stephen Michael" userId="43e148ea-22e2-4326-87a0-f168bc56389b" providerId="ADAL" clId="{8AB278A7-139C-48B8-82B4-09591DB7F77F}" dt="2023-05-22T15:31:08.315" v="394" actId="164"/>
          <ac:graphicFrameMkLst>
            <pc:docMk/>
            <pc:sldMk cId="1906217607" sldId="264"/>
            <ac:graphicFrameMk id="15" creationId="{79E6EE87-CAD1-655B-0C38-FD9F9D1D3EB5}"/>
          </ac:graphicFrameMkLst>
        </pc:graphicFrameChg>
        <pc:picChg chg="del">
          <ac:chgData name="Rothenberg, Stephen Michael" userId="43e148ea-22e2-4326-87a0-f168bc56389b" providerId="ADAL" clId="{8AB278A7-139C-48B8-82B4-09591DB7F77F}" dt="2023-05-22T15:28:58.828" v="310" actId="21"/>
          <ac:picMkLst>
            <pc:docMk/>
            <pc:sldMk cId="1906217607" sldId="264"/>
            <ac:picMk id="8" creationId="{6B96F1E3-DE36-3478-53C4-EE8CECDE6449}"/>
          </ac:picMkLst>
        </pc:picChg>
      </pc:sldChg>
      <pc:sldChg chg="modSp mod">
        <pc:chgData name="Rothenberg, Stephen Michael" userId="43e148ea-22e2-4326-87a0-f168bc56389b" providerId="ADAL" clId="{8AB278A7-139C-48B8-82B4-09591DB7F77F}" dt="2023-05-23T21:23:12.551" v="400" actId="20577"/>
        <pc:sldMkLst>
          <pc:docMk/>
          <pc:sldMk cId="141616479" sldId="289"/>
        </pc:sldMkLst>
        <pc:spChg chg="mod">
          <ac:chgData name="Rothenberg, Stephen Michael" userId="43e148ea-22e2-4326-87a0-f168bc56389b" providerId="ADAL" clId="{8AB278A7-139C-48B8-82B4-09591DB7F77F}" dt="2023-05-23T21:23:12.551" v="400" actId="20577"/>
          <ac:spMkLst>
            <pc:docMk/>
            <pc:sldMk cId="141616479" sldId="289"/>
            <ac:spMk id="4" creationId="{BCC63190-0EEB-CC0C-70D9-4895818FE30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2.emf"/><Relationship Id="rId7" Type="http://schemas.openxmlformats.org/officeDocument/2006/relationships/oleObject" Target="../embeddings/oleObject2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.png"/><Relationship Id="rId4" Type="http://schemas.openxmlformats.org/officeDocument/2006/relationships/image" Target="../media/image3.emf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EE61906-0AD8-45EB-A1EA-095BCBB58DD8}"/>
              </a:ext>
            </a:extLst>
          </p:cNvPr>
          <p:cNvCxnSpPr>
            <a:cxnSpLocks/>
          </p:cNvCxnSpPr>
          <p:nvPr/>
        </p:nvCxnSpPr>
        <p:spPr>
          <a:xfrm>
            <a:off x="3589776" y="7594392"/>
            <a:ext cx="0" cy="188366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602FC487-A47A-15AE-5E38-4CDA8BC3F775}"/>
              </a:ext>
            </a:extLst>
          </p:cNvPr>
          <p:cNvGrpSpPr/>
          <p:nvPr/>
        </p:nvGrpSpPr>
        <p:grpSpPr>
          <a:xfrm>
            <a:off x="521538" y="7953659"/>
            <a:ext cx="6618002" cy="1486613"/>
            <a:chOff x="633048" y="7335655"/>
            <a:chExt cx="6618002" cy="1486613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336AD6F-137E-4CE4-B488-D523EC569857}"/>
                </a:ext>
              </a:extLst>
            </p:cNvPr>
            <p:cNvSpPr txBox="1"/>
            <p:nvPr/>
          </p:nvSpPr>
          <p:spPr>
            <a:xfrm>
              <a:off x="633048" y="7335655"/>
              <a:ext cx="4894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grpSp>
          <p:nvGrpSpPr>
            <p:cNvPr id="1045" name="Group 1044">
              <a:extLst>
                <a:ext uri="{FF2B5EF4-FFF2-40B4-BE49-F238E27FC236}">
                  <a16:creationId xmlns:a16="http://schemas.microsoft.com/office/drawing/2014/main" id="{A544AF7F-C916-42F0-A35B-4FFBA5B9F1F1}"/>
                </a:ext>
              </a:extLst>
            </p:cNvPr>
            <p:cNvGrpSpPr/>
            <p:nvPr/>
          </p:nvGrpSpPr>
          <p:grpSpPr>
            <a:xfrm>
              <a:off x="1128024" y="7409417"/>
              <a:ext cx="1866900" cy="1412851"/>
              <a:chOff x="1220788" y="7273950"/>
              <a:chExt cx="1866900" cy="1412851"/>
            </a:xfrm>
          </p:grpSpPr>
          <p:grpSp>
            <p:nvGrpSpPr>
              <p:cNvPr id="1042" name="Group 1041">
                <a:extLst>
                  <a:ext uri="{FF2B5EF4-FFF2-40B4-BE49-F238E27FC236}">
                    <a16:creationId xmlns:a16="http://schemas.microsoft.com/office/drawing/2014/main" id="{845C0EEC-0F3D-4073-BD2C-D6A61A10AA5C}"/>
                  </a:ext>
                </a:extLst>
              </p:cNvPr>
              <p:cNvGrpSpPr/>
              <p:nvPr/>
            </p:nvGrpSpPr>
            <p:grpSpPr>
              <a:xfrm>
                <a:off x="1220788" y="7324726"/>
                <a:ext cx="1866900" cy="1317625"/>
                <a:chOff x="1220788" y="7324726"/>
                <a:chExt cx="1866900" cy="1317625"/>
              </a:xfrm>
            </p:grpSpPr>
            <p:pic>
              <p:nvPicPr>
                <p:cNvPr id="1049" name="Picture 25">
                  <a:extLst>
                    <a:ext uri="{FF2B5EF4-FFF2-40B4-BE49-F238E27FC236}">
                      <a16:creationId xmlns:a16="http://schemas.microsoft.com/office/drawing/2014/main" id="{01BEFB1F-CE76-4047-9DC3-DA0643A31E0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20788" y="7324726"/>
                  <a:ext cx="1866900" cy="13176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041" name="Group 1040">
                  <a:extLst>
                    <a:ext uri="{FF2B5EF4-FFF2-40B4-BE49-F238E27FC236}">
                      <a16:creationId xmlns:a16="http://schemas.microsoft.com/office/drawing/2014/main" id="{2F0C0139-6E89-4BB9-8E3D-53C55CDEC980}"/>
                    </a:ext>
                  </a:extLst>
                </p:cNvPr>
                <p:cNvGrpSpPr/>
                <p:nvPr/>
              </p:nvGrpSpPr>
              <p:grpSpPr>
                <a:xfrm>
                  <a:off x="1492250" y="7646988"/>
                  <a:ext cx="446088" cy="582613"/>
                  <a:chOff x="1492250" y="7646988"/>
                  <a:chExt cx="446088" cy="582613"/>
                </a:xfrm>
              </p:grpSpPr>
              <p:sp>
                <p:nvSpPr>
                  <p:cNvPr id="1036" name="Freeform 37">
                    <a:extLst>
                      <a:ext uri="{FF2B5EF4-FFF2-40B4-BE49-F238E27FC236}">
                        <a16:creationId xmlns:a16="http://schemas.microsoft.com/office/drawing/2014/main" id="{DEEC03E0-2FB0-4266-8557-F391DD7E1E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492250" y="7646988"/>
                    <a:ext cx="276225" cy="222250"/>
                  </a:xfrm>
                  <a:custGeom>
                    <a:avLst/>
                    <a:gdLst>
                      <a:gd name="T0" fmla="*/ 104 w 174"/>
                      <a:gd name="T1" fmla="*/ 140 h 140"/>
                      <a:gd name="T2" fmla="*/ 104 w 174"/>
                      <a:gd name="T3" fmla="*/ 105 h 140"/>
                      <a:gd name="T4" fmla="*/ 0 w 174"/>
                      <a:gd name="T5" fmla="*/ 105 h 140"/>
                      <a:gd name="T6" fmla="*/ 0 w 174"/>
                      <a:gd name="T7" fmla="*/ 35 h 140"/>
                      <a:gd name="T8" fmla="*/ 104 w 174"/>
                      <a:gd name="T9" fmla="*/ 35 h 140"/>
                      <a:gd name="T10" fmla="*/ 104 w 174"/>
                      <a:gd name="T11" fmla="*/ 0 h 140"/>
                      <a:gd name="T12" fmla="*/ 174 w 174"/>
                      <a:gd name="T13" fmla="*/ 70 h 140"/>
                      <a:gd name="T14" fmla="*/ 104 w 174"/>
                      <a:gd name="T15" fmla="*/ 140 h 1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74" h="140">
                        <a:moveTo>
                          <a:pt x="104" y="140"/>
                        </a:moveTo>
                        <a:lnTo>
                          <a:pt x="104" y="105"/>
                        </a:lnTo>
                        <a:lnTo>
                          <a:pt x="0" y="105"/>
                        </a:lnTo>
                        <a:lnTo>
                          <a:pt x="0" y="35"/>
                        </a:lnTo>
                        <a:lnTo>
                          <a:pt x="104" y="35"/>
                        </a:lnTo>
                        <a:lnTo>
                          <a:pt x="104" y="0"/>
                        </a:lnTo>
                        <a:lnTo>
                          <a:pt x="174" y="70"/>
                        </a:lnTo>
                        <a:lnTo>
                          <a:pt x="104" y="140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7" name="Freeform 38">
                    <a:extLst>
                      <a:ext uri="{FF2B5EF4-FFF2-40B4-BE49-F238E27FC236}">
                        <a16:creationId xmlns:a16="http://schemas.microsoft.com/office/drawing/2014/main" id="{3BA5A3AB-F267-45B2-AF40-1E04A426DC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54175" y="7915276"/>
                    <a:ext cx="184150" cy="149225"/>
                  </a:xfrm>
                  <a:custGeom>
                    <a:avLst/>
                    <a:gdLst>
                      <a:gd name="T0" fmla="*/ 69 w 116"/>
                      <a:gd name="T1" fmla="*/ 94 h 94"/>
                      <a:gd name="T2" fmla="*/ 69 w 116"/>
                      <a:gd name="T3" fmla="*/ 71 h 94"/>
                      <a:gd name="T4" fmla="*/ 0 w 116"/>
                      <a:gd name="T5" fmla="*/ 71 h 94"/>
                      <a:gd name="T6" fmla="*/ 0 w 116"/>
                      <a:gd name="T7" fmla="*/ 24 h 94"/>
                      <a:gd name="T8" fmla="*/ 69 w 116"/>
                      <a:gd name="T9" fmla="*/ 24 h 94"/>
                      <a:gd name="T10" fmla="*/ 69 w 116"/>
                      <a:gd name="T11" fmla="*/ 0 h 94"/>
                      <a:gd name="T12" fmla="*/ 116 w 116"/>
                      <a:gd name="T13" fmla="*/ 47 h 94"/>
                      <a:gd name="T14" fmla="*/ 69 w 116"/>
                      <a:gd name="T15" fmla="*/ 94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16" h="94">
                        <a:moveTo>
                          <a:pt x="69" y="94"/>
                        </a:moveTo>
                        <a:lnTo>
                          <a:pt x="69" y="71"/>
                        </a:lnTo>
                        <a:lnTo>
                          <a:pt x="0" y="71"/>
                        </a:lnTo>
                        <a:lnTo>
                          <a:pt x="0" y="24"/>
                        </a:lnTo>
                        <a:lnTo>
                          <a:pt x="69" y="24"/>
                        </a:lnTo>
                        <a:lnTo>
                          <a:pt x="69" y="0"/>
                        </a:lnTo>
                        <a:lnTo>
                          <a:pt x="116" y="47"/>
                        </a:lnTo>
                        <a:lnTo>
                          <a:pt x="69" y="94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38" name="Freeform 39">
                    <a:extLst>
                      <a:ext uri="{FF2B5EF4-FFF2-40B4-BE49-F238E27FC236}">
                        <a16:creationId xmlns:a16="http://schemas.microsoft.com/office/drawing/2014/main" id="{B6627344-D428-4E62-80B0-29682EEDD2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66888" y="8074026"/>
                    <a:ext cx="171450" cy="155575"/>
                  </a:xfrm>
                  <a:custGeom>
                    <a:avLst/>
                    <a:gdLst>
                      <a:gd name="T0" fmla="*/ 96 w 108"/>
                      <a:gd name="T1" fmla="*/ 78 h 98"/>
                      <a:gd name="T2" fmla="*/ 83 w 108"/>
                      <a:gd name="T3" fmla="*/ 58 h 98"/>
                      <a:gd name="T4" fmla="*/ 26 w 108"/>
                      <a:gd name="T5" fmla="*/ 98 h 98"/>
                      <a:gd name="T6" fmla="*/ 0 w 108"/>
                      <a:gd name="T7" fmla="*/ 59 h 98"/>
                      <a:gd name="T8" fmla="*/ 56 w 108"/>
                      <a:gd name="T9" fmla="*/ 20 h 98"/>
                      <a:gd name="T10" fmla="*/ 43 w 108"/>
                      <a:gd name="T11" fmla="*/ 0 h 98"/>
                      <a:gd name="T12" fmla="*/ 108 w 108"/>
                      <a:gd name="T13" fmla="*/ 12 h 98"/>
                      <a:gd name="T14" fmla="*/ 96 w 108"/>
                      <a:gd name="T15" fmla="*/ 78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08" h="98">
                        <a:moveTo>
                          <a:pt x="96" y="78"/>
                        </a:moveTo>
                        <a:lnTo>
                          <a:pt x="83" y="58"/>
                        </a:lnTo>
                        <a:lnTo>
                          <a:pt x="26" y="98"/>
                        </a:lnTo>
                        <a:lnTo>
                          <a:pt x="0" y="59"/>
                        </a:lnTo>
                        <a:lnTo>
                          <a:pt x="56" y="20"/>
                        </a:lnTo>
                        <a:lnTo>
                          <a:pt x="43" y="0"/>
                        </a:lnTo>
                        <a:lnTo>
                          <a:pt x="108" y="12"/>
                        </a:lnTo>
                        <a:lnTo>
                          <a:pt x="96" y="78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256748B-7007-47FD-9134-FD163B1998CC}"/>
                  </a:ext>
                </a:extLst>
              </p:cNvPr>
              <p:cNvSpPr txBox="1"/>
              <p:nvPr/>
            </p:nvSpPr>
            <p:spPr>
              <a:xfrm>
                <a:off x="1307575" y="8409802"/>
                <a:ext cx="17404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Before PF-08284892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5EEC0A9-F16A-476D-8353-C83C68C9B1C1}"/>
                  </a:ext>
                </a:extLst>
              </p:cNvPr>
              <p:cNvSpPr txBox="1"/>
              <p:nvPr/>
            </p:nvSpPr>
            <p:spPr>
              <a:xfrm>
                <a:off x="1535182" y="7273950"/>
                <a:ext cx="12381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Screening</a:t>
                </a:r>
              </a:p>
            </p:txBody>
          </p:sp>
        </p:grpSp>
        <p:grpSp>
          <p:nvGrpSpPr>
            <p:cNvPr id="1043" name="Group 1042">
              <a:extLst>
                <a:ext uri="{FF2B5EF4-FFF2-40B4-BE49-F238E27FC236}">
                  <a16:creationId xmlns:a16="http://schemas.microsoft.com/office/drawing/2014/main" id="{1E07E1A5-B149-4E76-89D7-972612C65E6F}"/>
                </a:ext>
              </a:extLst>
            </p:cNvPr>
            <p:cNvGrpSpPr/>
            <p:nvPr/>
          </p:nvGrpSpPr>
          <p:grpSpPr>
            <a:xfrm>
              <a:off x="5241236" y="7409417"/>
              <a:ext cx="2009814" cy="1412851"/>
              <a:chOff x="6448386" y="7273950"/>
              <a:chExt cx="2009814" cy="1412851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AAE2A529-1673-4CA4-A568-C51B7860A3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48386" y="7324726"/>
                <a:ext cx="1911096" cy="1314144"/>
              </a:xfrm>
              <a:prstGeom prst="rect">
                <a:avLst/>
              </a:prstGeom>
            </p:spPr>
          </p:pic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FD2C611-594B-41E5-9F3F-71533DD167FE}"/>
                  </a:ext>
                </a:extLst>
              </p:cNvPr>
              <p:cNvSpPr txBox="1"/>
              <p:nvPr/>
            </p:nvSpPr>
            <p:spPr>
              <a:xfrm>
                <a:off x="6925374" y="7273950"/>
                <a:ext cx="9571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Week 12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02E4CC35-7D7A-4CF9-910C-86F3EF2E38A1}"/>
                  </a:ext>
                </a:extLst>
              </p:cNvPr>
              <p:cNvSpPr txBox="1"/>
              <p:nvPr/>
            </p:nvSpPr>
            <p:spPr>
              <a:xfrm>
                <a:off x="6547104" y="8409802"/>
                <a:ext cx="191109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PF-07284892+ </a:t>
                </a:r>
                <a:r>
                  <a:rPr lang="en-US" sz="1200" b="1" i="1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lorla</a:t>
                </a:r>
                <a:endParaRPr lang="en-US" sz="1200" b="1" i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44" name="Group 1043">
              <a:extLst>
                <a:ext uri="{FF2B5EF4-FFF2-40B4-BE49-F238E27FC236}">
                  <a16:creationId xmlns:a16="http://schemas.microsoft.com/office/drawing/2014/main" id="{F152ECBD-C5DB-43FB-B4B4-7E50A3B9CEB4}"/>
                </a:ext>
              </a:extLst>
            </p:cNvPr>
            <p:cNvGrpSpPr/>
            <p:nvPr/>
          </p:nvGrpSpPr>
          <p:grpSpPr>
            <a:xfrm>
              <a:off x="3107636" y="7409417"/>
              <a:ext cx="1985219" cy="1412851"/>
              <a:chOff x="3810000" y="7273950"/>
              <a:chExt cx="1985219" cy="1412851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1AF1CC52-1A71-4AE3-BB72-9B77AF3A95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3512"/>
              <a:stretch/>
            </p:blipFill>
            <p:spPr>
              <a:xfrm>
                <a:off x="3884123" y="7324726"/>
                <a:ext cx="1911096" cy="1334078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CBCA873-05E2-47B3-AE8F-6B1EB408DBE6}"/>
                  </a:ext>
                </a:extLst>
              </p:cNvPr>
              <p:cNvSpPr txBox="1"/>
              <p:nvPr/>
            </p:nvSpPr>
            <p:spPr>
              <a:xfrm>
                <a:off x="3810000" y="8409802"/>
                <a:ext cx="19770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After PF-07284892 mono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E342D9FE-160C-42FF-BD4D-86F015DBAD50}"/>
                  </a:ext>
                </a:extLst>
              </p:cNvPr>
              <p:cNvSpPr txBox="1"/>
              <p:nvPr/>
            </p:nvSpPr>
            <p:spPr>
              <a:xfrm>
                <a:off x="4283269" y="7273950"/>
                <a:ext cx="11128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Week 6</a:t>
                </a:r>
              </a:p>
            </p:txBody>
          </p:sp>
        </p:grpSp>
      </p:grp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65862B7E-CF3F-3D9B-2830-F69A42CC38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78378"/>
              </p:ext>
            </p:extLst>
          </p:nvPr>
        </p:nvGraphicFramePr>
        <p:xfrm>
          <a:off x="683987" y="2534096"/>
          <a:ext cx="3657600" cy="28941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5" imgW="3876861" imgH="3065991" progId="Prism9.Document">
                  <p:embed/>
                </p:oleObj>
              </mc:Choice>
              <mc:Fallback>
                <p:oleObj name="Prism 9" r:id="rId5" imgW="3876861" imgH="3065991" progId="Prism9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65862B7E-CF3F-3D9B-2830-F69A42CC38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3987" y="2534096"/>
                        <a:ext cx="3657600" cy="28941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930C4E52-3BD7-4CE7-A1D2-BB758AE75D78}"/>
              </a:ext>
            </a:extLst>
          </p:cNvPr>
          <p:cNvSpPr txBox="1"/>
          <p:nvPr/>
        </p:nvSpPr>
        <p:spPr>
          <a:xfrm>
            <a:off x="521538" y="871219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CC8A01A-3960-768F-824C-88136912F87E}"/>
              </a:ext>
            </a:extLst>
          </p:cNvPr>
          <p:cNvGrpSpPr/>
          <p:nvPr/>
        </p:nvGrpSpPr>
        <p:grpSpPr>
          <a:xfrm>
            <a:off x="481707" y="5194263"/>
            <a:ext cx="6858000" cy="3007005"/>
            <a:chOff x="481707" y="5194263"/>
            <a:chExt cx="6858000" cy="3007005"/>
          </a:xfrm>
        </p:grpSpPr>
        <p:graphicFrame>
          <p:nvGraphicFramePr>
            <p:cNvPr id="15" name="Object 14">
              <a:extLst>
                <a:ext uri="{FF2B5EF4-FFF2-40B4-BE49-F238E27FC236}">
                  <a16:creationId xmlns:a16="http://schemas.microsoft.com/office/drawing/2014/main" id="{79E6EE87-CAD1-655B-0C38-FD9F9D1D3EB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72622815"/>
                </p:ext>
              </p:extLst>
            </p:nvPr>
          </p:nvGraphicFramePr>
          <p:xfrm>
            <a:off x="481707" y="5523284"/>
            <a:ext cx="6858000" cy="26779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9" r:id="rId7" imgW="6773793" imgH="2648213" progId="Prism9.Document">
                    <p:embed/>
                  </p:oleObj>
                </mc:Choice>
                <mc:Fallback>
                  <p:oleObj name="Prism 9" r:id="rId7" imgW="6773793" imgH="2648213" progId="Prism9.Document">
                    <p:embed/>
                    <p:pic>
                      <p:nvPicPr>
                        <p:cNvPr id="15" name="Object 14">
                          <a:extLst>
                            <a:ext uri="{FF2B5EF4-FFF2-40B4-BE49-F238E27FC236}">
                              <a16:creationId xmlns:a16="http://schemas.microsoft.com/office/drawing/2014/main" id="{79E6EE87-CAD1-655B-0C38-FD9F9D1D3EB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81707" y="5523284"/>
                          <a:ext cx="6858000" cy="26779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E9571B2-5793-3806-DA13-54777C1E6502}"/>
                </a:ext>
              </a:extLst>
            </p:cNvPr>
            <p:cNvGrpSpPr/>
            <p:nvPr/>
          </p:nvGrpSpPr>
          <p:grpSpPr>
            <a:xfrm>
              <a:off x="521538" y="5194263"/>
              <a:ext cx="6418145" cy="793562"/>
              <a:chOff x="521538" y="5194263"/>
              <a:chExt cx="6418145" cy="793562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4E8A7E7-F2EE-3C54-694D-B3E7ED514254}"/>
                  </a:ext>
                </a:extLst>
              </p:cNvPr>
              <p:cNvSpPr/>
              <p:nvPr/>
            </p:nvSpPr>
            <p:spPr>
              <a:xfrm>
                <a:off x="2181855" y="5489760"/>
                <a:ext cx="850392" cy="18288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CB672EE7-8A3F-52C9-711D-75211E2004EF}"/>
                  </a:ext>
                </a:extLst>
              </p:cNvPr>
              <p:cNvSpPr/>
              <p:nvPr/>
            </p:nvSpPr>
            <p:spPr>
              <a:xfrm>
                <a:off x="5827431" y="5489760"/>
                <a:ext cx="585216" cy="18288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6B9C272-D8AC-7169-E7A8-59D42ED4376F}"/>
                  </a:ext>
                </a:extLst>
              </p:cNvPr>
              <p:cNvSpPr/>
              <p:nvPr/>
            </p:nvSpPr>
            <p:spPr>
              <a:xfrm>
                <a:off x="3033499" y="5535480"/>
                <a:ext cx="2798272" cy="137160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29782B72-6E28-3374-7A8F-65F64206269C}"/>
                  </a:ext>
                </a:extLst>
              </p:cNvPr>
              <p:cNvGrpSpPr/>
              <p:nvPr/>
            </p:nvGrpSpPr>
            <p:grpSpPr>
              <a:xfrm>
                <a:off x="1346544" y="5702844"/>
                <a:ext cx="5058344" cy="219456"/>
                <a:chOff x="1346544" y="5510744"/>
                <a:chExt cx="5058344" cy="219456"/>
              </a:xfrm>
            </p:grpSpPr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9DE626DF-141B-4B47-4FA2-3E0AB5A244DC}"/>
                    </a:ext>
                  </a:extLst>
                </p:cNvPr>
                <p:cNvSpPr/>
                <p:nvPr/>
              </p:nvSpPr>
              <p:spPr>
                <a:xfrm>
                  <a:off x="1346544" y="5620472"/>
                  <a:ext cx="3959352" cy="109728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1AD0D579-03C8-00B1-4A59-A89E7C176061}"/>
                    </a:ext>
                  </a:extLst>
                </p:cNvPr>
                <p:cNvSpPr/>
                <p:nvPr/>
              </p:nvSpPr>
              <p:spPr>
                <a:xfrm>
                  <a:off x="5269586" y="5510744"/>
                  <a:ext cx="1135302" cy="219456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C882056-DC72-48C3-A491-BE6A71199FDE}"/>
                  </a:ext>
                </a:extLst>
              </p:cNvPr>
              <p:cNvSpPr txBox="1"/>
              <p:nvPr/>
            </p:nvSpPr>
            <p:spPr>
              <a:xfrm>
                <a:off x="521538" y="5194263"/>
                <a:ext cx="48943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649F10-9E9F-0813-D17F-26E0A9A1EBCC}"/>
                  </a:ext>
                </a:extLst>
              </p:cNvPr>
              <p:cNvSpPr txBox="1"/>
              <p:nvPr/>
            </p:nvSpPr>
            <p:spPr>
              <a:xfrm>
                <a:off x="1301228" y="5772381"/>
                <a:ext cx="148416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PF-4892 20 mg </a:t>
                </a:r>
                <a:r>
                  <a:rPr lang="en-US" sz="800" b="1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D1,D4</a:t>
                </a:r>
                <a:endParaRPr lang="en-US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92F4C09-6591-DFFE-8985-07BE8D877B9F}"/>
                  </a:ext>
                </a:extLst>
              </p:cNvPr>
              <p:cNvSpPr txBox="1"/>
              <p:nvPr/>
            </p:nvSpPr>
            <p:spPr>
              <a:xfrm>
                <a:off x="5442861" y="5772381"/>
                <a:ext cx="101687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PF-4892 40 </a:t>
                </a:r>
                <a:r>
                  <a:rPr lang="en-US" sz="800" b="1" dirty="0" err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mgz</a:t>
                </a:r>
                <a:endParaRPr lang="en-US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64A5667-544D-7585-B983-A3FC20FB1106}"/>
                  </a:ext>
                </a:extLst>
              </p:cNvPr>
              <p:cNvSpPr txBox="1"/>
              <p:nvPr/>
            </p:nvSpPr>
            <p:spPr>
              <a:xfrm>
                <a:off x="2181855" y="5481604"/>
                <a:ext cx="12875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lorlatinib</a:t>
                </a:r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100 mg </a:t>
                </a:r>
                <a:r>
                  <a:rPr lang="en-U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QD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B929B06-D551-4AEB-5CEF-F68AEE62130E}"/>
                  </a:ext>
                </a:extLst>
              </p:cNvPr>
              <p:cNvSpPr txBox="1"/>
              <p:nvPr/>
            </p:nvSpPr>
            <p:spPr>
              <a:xfrm>
                <a:off x="3910707" y="5481604"/>
                <a:ext cx="101687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lorlarinib</a:t>
                </a:r>
                <a:r>
                  <a:rPr lang="en-U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75 mg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6FCFACD-B094-850F-B47F-1F3A3B21D2F0}"/>
                  </a:ext>
                </a:extLst>
              </p:cNvPr>
              <p:cNvSpPr txBox="1"/>
              <p:nvPr/>
            </p:nvSpPr>
            <p:spPr>
              <a:xfrm>
                <a:off x="5804380" y="5481604"/>
                <a:ext cx="11353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err="1">
                    <a:latin typeface="Arial" panose="020B0604020202020204" pitchFamily="34" charset="0"/>
                    <a:cs typeface="Arial" panose="020B0604020202020204" pitchFamily="34" charset="0"/>
                  </a:rPr>
                  <a:t>lorlatinib</a:t>
                </a:r>
                <a:r>
                  <a:rPr lang="en-US" sz="800" b="1">
                    <a:latin typeface="Arial" panose="020B0604020202020204" pitchFamily="34" charset="0"/>
                    <a:cs typeface="Arial" panose="020B0604020202020204" pitchFamily="34" charset="0"/>
                  </a:rPr>
                  <a:t> 100 mg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871E2FB-EF96-4C92-B069-DBF62761EB8C}"/>
              </a:ext>
            </a:extLst>
          </p:cNvPr>
          <p:cNvGrpSpPr/>
          <p:nvPr/>
        </p:nvGrpSpPr>
        <p:grpSpPr>
          <a:xfrm>
            <a:off x="611985" y="906422"/>
            <a:ext cx="6547223" cy="1762170"/>
            <a:chOff x="611985" y="906422"/>
            <a:chExt cx="6547223" cy="1762170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0D2C9E7-0607-4247-9D8F-1763E5C53671}"/>
                </a:ext>
              </a:extLst>
            </p:cNvPr>
            <p:cNvSpPr txBox="1"/>
            <p:nvPr/>
          </p:nvSpPr>
          <p:spPr>
            <a:xfrm>
              <a:off x="2181856" y="906422"/>
              <a:ext cx="3258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err="1">
                  <a:latin typeface="Arial" panose="020B0604020202020204" pitchFamily="34" charset="0"/>
                  <a:cs typeface="Arial" panose="020B0604020202020204" pitchFamily="34" charset="0"/>
                </a:rPr>
                <a:t>GOPC-ROS1</a:t>
              </a:r>
              <a:r>
                <a:rPr lang="en-US" sz="1200" b="1" i="1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fusion+ Pancreatic Cancer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EB17AA2-6A8A-4B62-A931-BF7C92B1A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5197" y="1323004"/>
              <a:ext cx="6400800" cy="134558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2812BAA-292D-46FB-9D4B-BF659AB9106E}"/>
                </a:ext>
              </a:extLst>
            </p:cNvPr>
            <p:cNvSpPr txBox="1"/>
            <p:nvPr/>
          </p:nvSpPr>
          <p:spPr>
            <a:xfrm>
              <a:off x="611985" y="1149805"/>
              <a:ext cx="73714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Diagnosis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79C8238-FD8E-47E2-A499-27638A646E51}"/>
                </a:ext>
              </a:extLst>
            </p:cNvPr>
            <p:cNvSpPr txBox="1"/>
            <p:nvPr/>
          </p:nvSpPr>
          <p:spPr>
            <a:xfrm>
              <a:off x="5099330" y="1149805"/>
              <a:ext cx="4638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PD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CC5DE32-D98D-4C82-B554-4E5615204A58}"/>
                </a:ext>
              </a:extLst>
            </p:cNvPr>
            <p:cNvSpPr txBox="1"/>
            <p:nvPr/>
          </p:nvSpPr>
          <p:spPr>
            <a:xfrm>
              <a:off x="878743" y="1760512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Gemcitabine + Abraxane + Nivolumab (PR)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10E49BD-8AB1-410B-9430-F939E2F96D02}"/>
                </a:ext>
              </a:extLst>
            </p:cNvPr>
            <p:cNvSpPr txBox="1"/>
            <p:nvPr/>
          </p:nvSpPr>
          <p:spPr>
            <a:xfrm>
              <a:off x="3867454" y="1745124"/>
              <a:ext cx="14729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>
                  <a:latin typeface="Arial" panose="020B0604020202020204" pitchFamily="34" charset="0"/>
                  <a:cs typeface="Arial" panose="020B0604020202020204" pitchFamily="34" charset="0"/>
                </a:rPr>
                <a:t>Repotrectinib 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(SD)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56108CF-C721-4517-AF86-D7D55B44784C}"/>
                </a:ext>
              </a:extLst>
            </p:cNvPr>
            <p:cNvSpPr txBox="1"/>
            <p:nvPr/>
          </p:nvSpPr>
          <p:spPr>
            <a:xfrm>
              <a:off x="2376637" y="1149805"/>
              <a:ext cx="4638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AE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48BD17C-9643-41C1-97E0-55197A755544}"/>
                </a:ext>
              </a:extLst>
            </p:cNvPr>
            <p:cNvSpPr txBox="1"/>
            <p:nvPr/>
          </p:nvSpPr>
          <p:spPr>
            <a:xfrm>
              <a:off x="5469365" y="1698957"/>
              <a:ext cx="16898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PF-072848492 (PD) </a:t>
              </a: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→</a:t>
              </a:r>
            </a:p>
            <a:p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PF-072848924892 + </a:t>
              </a:r>
              <a:r>
                <a:rPr lang="en-US" sz="800" b="1" err="1">
                  <a:latin typeface="Arial" panose="020B0604020202020204" pitchFamily="34" charset="0"/>
                  <a:cs typeface="Arial" panose="020B0604020202020204" pitchFamily="34" charset="0"/>
                </a:rPr>
                <a:t>lorla</a:t>
              </a:r>
              <a:r>
                <a:rPr lang="en-US" sz="800" b="1">
                  <a:latin typeface="Arial" panose="020B0604020202020204" pitchFamily="34" charset="0"/>
                  <a:cs typeface="Arial" panose="020B0604020202020204" pitchFamily="34" charset="0"/>
                </a:rPr>
                <a:t> (PR)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6303DDA-3B30-4A83-A35E-C37D3A2760EE}"/>
                </a:ext>
              </a:extLst>
            </p:cNvPr>
            <p:cNvSpPr txBox="1"/>
            <p:nvPr/>
          </p:nvSpPr>
          <p:spPr>
            <a:xfrm>
              <a:off x="6623383" y="1149805"/>
              <a:ext cx="4638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PD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32F3D05-5551-763F-D854-19A054DA33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r="15610" b="18077"/>
            <a:stretch/>
          </p:blipFill>
          <p:spPr>
            <a:xfrm>
              <a:off x="3659107" y="1327292"/>
              <a:ext cx="208347" cy="328667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28C07F0-DBDF-44FA-961E-619932124CFF}"/>
                </a:ext>
              </a:extLst>
            </p:cNvPr>
            <p:cNvSpPr txBox="1"/>
            <p:nvPr/>
          </p:nvSpPr>
          <p:spPr>
            <a:xfrm>
              <a:off x="3518623" y="1153347"/>
              <a:ext cx="4638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PD</a:t>
              </a:r>
            </a:p>
          </p:txBody>
        </p:sp>
      </p:grpSp>
      <p:sp>
        <p:nvSpPr>
          <p:cNvPr id="17" name="Footer Placeholder 1">
            <a:extLst>
              <a:ext uri="{FF2B5EF4-FFF2-40B4-BE49-F238E27FC236}">
                <a16:creationId xmlns:a16="http://schemas.microsoft.com/office/drawing/2014/main" id="{3226AC60-B7B7-48F5-F24B-2B308D009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855DD69-9603-4954-BE51-401260A8D7AB}"/>
              </a:ext>
            </a:extLst>
          </p:cNvPr>
          <p:cNvSpPr txBox="1"/>
          <p:nvPr/>
        </p:nvSpPr>
        <p:spPr>
          <a:xfrm>
            <a:off x="521538" y="2561434"/>
            <a:ext cx="489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824194-F8EC-4B41-A17F-BD03AC13535A}"/>
              </a:ext>
            </a:extLst>
          </p:cNvPr>
          <p:cNvSpPr txBox="1"/>
          <p:nvPr/>
        </p:nvSpPr>
        <p:spPr>
          <a:xfrm>
            <a:off x="470007" y="409045"/>
            <a:ext cx="6832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FIGURE 7.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PF-07284892 sensitizes a patient with 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GOPC-ROS1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fusion-positive pancreatic cancer to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lorlatinib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217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34A36D-3EE2-D58A-192A-3AF1D54F9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C63190-0EEB-CC0C-70D9-4895818FE302}"/>
              </a:ext>
            </a:extLst>
          </p:cNvPr>
          <p:cNvSpPr txBox="1"/>
          <p:nvPr/>
        </p:nvSpPr>
        <p:spPr>
          <a:xfrm>
            <a:off x="470007" y="921508"/>
            <a:ext cx="6832386" cy="2251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Figure 7 (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Prior treatments included chemotherapy plus an anti-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PD1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antibody discontinued due to a treatment-related AE and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repotrectinib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(investigational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ROS1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inhibitor) discontinued for PD. (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Levels of PF-07284892 (red squares) in plasma as in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2D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blood samples for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pERK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were not available. (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Changes in the sum of the longest tumor diameters of target lesions (blue circles) and in levels of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GOPC-ROS1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(green triangles) and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CTNNB1S45F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(grey squares) in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ctDNA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as in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Imaging of the liver showing three metastatic lesions at screening, prior to PF-07284892 treatment (left), after 6 weeks of PF-07284892 monotherapy (middle), and after 6 weeks of combined treatment with PF-07284892 and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lorlatinib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(right). Treatment-related AEs were diarrhea (grade 1-2), edema (grade 1), amylase/lipase elevation (grade 2), and ascites (grade 2); none were considered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DLTs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Abbreviations are as in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Figure 2.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A9D139DB-B7A4-811F-E3BF-88D124F74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41616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17BAA98-4B26-4449-8949-3530162FE3A6}">
  <ds:schemaRefs>
    <ds:schemaRef ds:uri="8fe45260-7770-4b97-a3f8-ade69b7612b4"/>
    <ds:schemaRef ds:uri="http://purl.org/dc/dcmitype/"/>
    <ds:schemaRef ds:uri="23489232-effb-4155-b587-7b10e02b3e7d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299</Words>
  <Application>Microsoft Office PowerPoint</Application>
  <PresentationFormat>Custom</PresentationFormat>
  <Paragraphs>30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Prism 9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Mooney, Corinne</cp:lastModifiedBy>
  <cp:revision>2</cp:revision>
  <dcterms:modified xsi:type="dcterms:W3CDTF">2023-05-24T13:22:24Z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