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74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43e148ea-22e2-4326-87a0-f168bc56389b" providerId="ADAL" clId="{E52006AC-1B4B-4481-BBC4-51E9AE813FDB}"/>
    <pc:docChg chg="delSld">
      <pc:chgData name="Rothenberg, Stephen Michael" userId="43e148ea-22e2-4326-87a0-f168bc56389b" providerId="ADAL" clId="{E52006AC-1B4B-4481-BBC4-51E9AE813FDB}" dt="2023-05-02T03:20:16.259" v="0" actId="2696"/>
      <pc:docMkLst>
        <pc:docMk/>
      </pc:docMkLst>
      <pc:sldChg chg="del">
        <pc:chgData name="Rothenberg, Stephen Michael" userId="43e148ea-22e2-4326-87a0-f168bc56389b" providerId="ADAL" clId="{E52006AC-1B4B-4481-BBC4-51E9AE813FDB}" dt="2023-05-02T03:20:16.259" v="0" actId="2696"/>
        <pc:sldMkLst>
          <pc:docMk/>
          <pc:sldMk cId="2546720209" sldId="272"/>
        </pc:sldMkLst>
      </pc:sldChg>
      <pc:sldChg chg="del">
        <pc:chgData name="Rothenberg, Stephen Michael" userId="43e148ea-22e2-4326-87a0-f168bc56389b" providerId="ADAL" clId="{E52006AC-1B4B-4481-BBC4-51E9AE813FDB}" dt="2023-05-02T03:20:16.259" v="0" actId="2696"/>
        <pc:sldMkLst>
          <pc:docMk/>
          <pc:sldMk cId="548795368" sldId="273"/>
        </pc:sldMkLst>
      </pc:sldChg>
      <pc:sldChg chg="del">
        <pc:chgData name="Rothenberg, Stephen Michael" userId="43e148ea-22e2-4326-87a0-f168bc56389b" providerId="ADAL" clId="{E52006AC-1B4B-4481-BBC4-51E9AE813FDB}" dt="2023-05-02T03:20:16.259" v="0" actId="2696"/>
        <pc:sldMkLst>
          <pc:docMk/>
          <pc:sldMk cId="4077435671" sldId="276"/>
        </pc:sldMkLst>
      </pc:sldChg>
      <pc:sldChg chg="del">
        <pc:chgData name="Rothenberg, Stephen Michael" userId="43e148ea-22e2-4326-87a0-f168bc56389b" providerId="ADAL" clId="{E52006AC-1B4B-4481-BBC4-51E9AE813FDB}" dt="2023-05-02T03:20:16.259" v="0" actId="2696"/>
        <pc:sldMkLst>
          <pc:docMk/>
          <pc:sldMk cId="156417191" sldId="277"/>
        </pc:sldMkLst>
      </pc:sldChg>
      <pc:sldChg chg="del">
        <pc:chgData name="Rothenberg, Stephen Michael" userId="43e148ea-22e2-4326-87a0-f168bc56389b" providerId="ADAL" clId="{E52006AC-1B4B-4481-BBC4-51E9AE813FDB}" dt="2023-05-02T03:20:16.259" v="0" actId="2696"/>
        <pc:sldMkLst>
          <pc:docMk/>
          <pc:sldMk cId="3049072223" sldId="283"/>
        </pc:sldMkLst>
      </pc:sldChg>
      <pc:sldChg chg="del">
        <pc:chgData name="Rothenberg, Stephen Michael" userId="43e148ea-22e2-4326-87a0-f168bc56389b" providerId="ADAL" clId="{E52006AC-1B4B-4481-BBC4-51E9AE813FDB}" dt="2023-05-02T03:20:16.259" v="0" actId="2696"/>
        <pc:sldMkLst>
          <pc:docMk/>
          <pc:sldMk cId="3243591083" sldId="284"/>
        </pc:sldMkLst>
      </pc:sldChg>
      <pc:sldChg chg="del">
        <pc:chgData name="Rothenberg, Stephen Michael" userId="43e148ea-22e2-4326-87a0-f168bc56389b" providerId="ADAL" clId="{E52006AC-1B4B-4481-BBC4-51E9AE813FDB}" dt="2023-05-02T03:20:16.259" v="0" actId="2696"/>
        <pc:sldMkLst>
          <pc:docMk/>
          <pc:sldMk cId="2993431430" sldId="285"/>
        </pc:sldMkLst>
      </pc:sldChg>
      <pc:sldChg chg="del">
        <pc:chgData name="Rothenberg, Stephen Michael" userId="43e148ea-22e2-4326-87a0-f168bc56389b" providerId="ADAL" clId="{E52006AC-1B4B-4481-BBC4-51E9AE813FDB}" dt="2023-05-02T03:20:16.259" v="0" actId="2696"/>
        <pc:sldMkLst>
          <pc:docMk/>
          <pc:sldMk cId="3577519376" sldId="286"/>
        </pc:sldMkLst>
      </pc:sldChg>
      <pc:sldChg chg="del">
        <pc:chgData name="Rothenberg, Stephen Michael" userId="43e148ea-22e2-4326-87a0-f168bc56389b" providerId="ADAL" clId="{E52006AC-1B4B-4481-BBC4-51E9AE813FDB}" dt="2023-05-02T03:20:16.259" v="0" actId="2696"/>
        <pc:sldMkLst>
          <pc:docMk/>
          <pc:sldMk cId="3517034597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AC47A2C4-A76E-186A-53F3-4EA46F9A24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6454318"/>
              </p:ext>
            </p:extLst>
          </p:nvPr>
        </p:nvGraphicFramePr>
        <p:xfrm>
          <a:off x="492309" y="1100448"/>
          <a:ext cx="6889798" cy="22105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613900" imgH="3086100" progId="Excel.Sheet.12">
                  <p:embed/>
                </p:oleObj>
              </mc:Choice>
              <mc:Fallback>
                <p:oleObj name="Worksheet" r:id="rId2" imgW="9613900" imgH="3086100" progId="Excel.Sheet.12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AC47A2C4-A76E-186A-53F3-4EA46F9A24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2309" y="1100448"/>
                        <a:ext cx="6889798" cy="22105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563D46D3-BB7D-D849-9553-CC30E32D7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1FCDAD-1571-F145-B69D-6AFF65AEDBF7}"/>
              </a:ext>
            </a:extLst>
          </p:cNvPr>
          <p:cNvSpPr txBox="1"/>
          <p:nvPr/>
        </p:nvSpPr>
        <p:spPr>
          <a:xfrm>
            <a:off x="480061" y="469333"/>
            <a:ext cx="6832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TABLE 9.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Sources of antibodies</a:t>
            </a:r>
          </a:p>
        </p:txBody>
      </p:sp>
    </p:spTree>
    <p:extLst>
      <p:ext uri="{BB962C8B-B14F-4D97-AF65-F5344CB8AC3E}">
        <p14:creationId xmlns:p14="http://schemas.microsoft.com/office/powerpoint/2010/main" val="1276908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7BAA98-4B26-4449-8949-3530162FE3A6}">
  <ds:schemaRefs>
    <ds:schemaRef ds:uri="8fe45260-7770-4b97-a3f8-ade69b7612b4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23489232-effb-4155-b587-7b10e02b3e7d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Worksheet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2</cp:revision>
  <dcterms:modified xsi:type="dcterms:W3CDTF">2023-05-02T03:20:22Z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