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23"/>
    <p:restoredTop sz="97059"/>
  </p:normalViewPr>
  <p:slideViewPr>
    <p:cSldViewPr snapToGrid="0">
      <p:cViewPr varScale="1">
        <p:scale>
          <a:sx n="151" d="100"/>
          <a:sy n="151" d="100"/>
        </p:scale>
        <p:origin x="23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0D56A-EA96-C426-317C-C99744492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7297C-5FD8-DF10-63FB-5998B2E895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6BE57-423B-DC5F-E667-28690A442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55694-8073-DA10-9C65-9EB23B75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CF983-7DE9-90E2-41F4-580B5F39C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0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1D708-A835-C9E4-0BE3-764E1AFC8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E2CC2A-855E-AB7B-5C17-30E938BBB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1BE21-B361-D562-A90D-DD69EAC1C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6875F-9D69-8F04-87D4-1E0AF47F1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E5590-D6D4-B374-83FA-21E5464D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4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915573-AEE7-BFF9-FC82-96C44B682A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BD3178-F81B-21C4-375F-77657D7D41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03F0B-0F33-F6F7-602A-6F6888BC0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EC189-50A7-4D86-3512-41BB0880F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7D4C7-E651-F85E-57AE-E416C0FF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6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38AF1-9454-4C38-A285-48C59798C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4620D-BF3E-ECFA-5C65-28507F5BE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25E87-594C-5A96-09B0-1C3AF3545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60DAE-A038-0156-72EC-6D30B4A41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63EC5-0F39-ADFC-B034-7FA84FC4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0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29210-1F55-6275-318E-7DA2E007C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8844FD-B9E6-42C6-6B99-3C8CADBA5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A25A6-F635-98E3-0FF4-3C7DA917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4B2F2-7D58-C976-8159-C92124F4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C0222-3F5A-D41E-07E5-BE8F4334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B95B2-DF2A-8615-4F18-11D8C18EE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D052E-78ED-0699-CA5B-28D47113A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CA5307-8381-CF97-674E-04E6D7F12E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72AF7-19F7-876F-1C3E-EEB9262C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A7DB1-418B-6220-82FB-D36BC3BA5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278986-94C8-0066-B128-C0A5CC8E9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490A2-2541-F359-4745-4B943DC88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DC11F-0602-A8AB-DF82-43E51ADD7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04EA17-D67A-B11D-D1A1-2DD845E56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96FA8-155E-AF76-C479-8E026B18F5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D869CF-8469-BB4D-1F38-3EDB730AAC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36A752-DD0C-984C-E1FE-05CE27E7F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90CCF7-AB7F-5315-8E9A-7AD75531C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57C1B2-C4A9-4BDF-42DB-F956CFC7A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8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E069B-958C-6D22-8572-317533B41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A006E2-869E-C86E-00A3-68CBE81F7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640E6-2FF9-321D-ADA7-7AE5F0B15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DEAE5F-CA6D-C482-A186-EF906094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460994-5008-5946-C083-4BFE96910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CC1756-BA00-34CE-0C95-2ED7F00C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1A1BB-5967-26DC-9F91-4A6B1EA1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3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18A3D-D33F-AB65-D280-5848DDE5A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B138A-939B-E7EF-657E-FA6DD010E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937AD0-2D8A-FDA0-22DD-B69DF8701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DD3B3-3196-1798-505C-3B5EF4C4A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CF5947-9591-EC7D-EB68-5AE3FE34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23397C-801E-CE0E-2EB0-87E34E4F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8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96873-A277-076F-C7DA-B61CDB05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823479-09F3-BCCF-9E35-C554283F04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C083F4-1249-C765-C878-59FCE60AE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F643C-80A6-C78C-EB15-4D1D792FF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2A3D5-79A5-FA61-8652-B9E114B2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7C768-3DAC-F594-09C6-0FC195BAA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3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12B957-CC8F-652C-C41D-C55F5277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F1367E-D840-C2A9-480B-B3449023B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FA6A2-240C-7B33-D1F2-0FCF5149E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9A853-6578-7748-B220-3D76631727D5}" type="datetimeFigureOut">
              <a:rPr lang="en-US" smtClean="0"/>
              <a:t>3/14/23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F8933-3E3C-41C5-F39C-8F5BAC08DE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E20D7-0BEB-0BAF-329B-1F6057578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5B7D4-1CB8-2143-A6CA-D45A4FCD4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9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3ED434-8514-10BA-3386-E0E2214B44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5457" t="7424" r="19604" b="13311"/>
          <a:stretch/>
        </p:blipFill>
        <p:spPr>
          <a:xfrm>
            <a:off x="4093019" y="1724059"/>
            <a:ext cx="3293711" cy="26517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AD51DB-EE21-9016-6296-573B890156B2}"/>
              </a:ext>
            </a:extLst>
          </p:cNvPr>
          <p:cNvSpPr txBox="1"/>
          <p:nvPr/>
        </p:nvSpPr>
        <p:spPr>
          <a:xfrm rot="16200000">
            <a:off x="2900856" y="2911440"/>
            <a:ext cx="2107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Carnosine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nmoles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/mg tissue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FEB64C-0645-E8CC-92B8-383988E4F447}"/>
              </a:ext>
            </a:extLst>
          </p:cNvPr>
          <p:cNvSpPr txBox="1"/>
          <p:nvPr/>
        </p:nvSpPr>
        <p:spPr>
          <a:xfrm>
            <a:off x="4449640" y="4388956"/>
            <a:ext cx="2937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RBC carnosine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nmoles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/mg protein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F723AF-E2AF-0E99-06B7-C2B66F039938}"/>
              </a:ext>
            </a:extLst>
          </p:cNvPr>
          <p:cNvSpPr txBox="1"/>
          <p:nvPr/>
        </p:nvSpPr>
        <p:spPr>
          <a:xfrm>
            <a:off x="0" y="0"/>
            <a:ext cx="281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Fig. 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29D53E-8294-DAB8-AB61-1D38A7CE731A}"/>
              </a:ext>
            </a:extLst>
          </p:cNvPr>
          <p:cNvSpPr txBox="1"/>
          <p:nvPr/>
        </p:nvSpPr>
        <p:spPr>
          <a:xfrm>
            <a:off x="6629399" y="3499945"/>
            <a:ext cx="930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</a:t>
            </a:r>
            <a:r>
              <a:rPr lang="en-US" sz="1200" baseline="30000" dirty="0"/>
              <a:t>2</a:t>
            </a:r>
            <a:r>
              <a:rPr lang="en-US" sz="1200" dirty="0"/>
              <a:t>=0.0061</a:t>
            </a:r>
          </a:p>
          <a:p>
            <a:r>
              <a:rPr lang="en-US" sz="1200" dirty="0"/>
              <a:t>ns</a:t>
            </a:r>
          </a:p>
        </p:txBody>
      </p:sp>
    </p:spTree>
    <p:extLst>
      <p:ext uri="{BB962C8B-B14F-4D97-AF65-F5344CB8AC3E}">
        <p14:creationId xmlns:p14="http://schemas.microsoft.com/office/powerpoint/2010/main" val="2460676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5927</TotalTime>
  <Words>17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Baba, Shahid</dc:creator>
  <cp:lastModifiedBy>Baba,Shahid Pervez</cp:lastModifiedBy>
  <cp:revision>5</cp:revision>
  <dcterms:created xsi:type="dcterms:W3CDTF">2022-11-04T13:37:44Z</dcterms:created>
  <dcterms:modified xsi:type="dcterms:W3CDTF">2023-03-14T17:33:10Z</dcterms:modified>
</cp:coreProperties>
</file>