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8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6ECFA-1C59-4BC8-B920-87558D69C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DA0FF4-654A-4A2F-835F-1C88ED5344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2EEF7-DB69-4529-ABD5-9559FDAD9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C6C44-CB32-4298-9816-C0606C937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7B4AC-4684-4B4B-9021-5515CEF6D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7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E470D-8B96-426B-93F7-7399B4FAD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86335F-797B-45AC-BF4D-30CBCB3B63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3A16F-8356-41DC-81B7-B404E434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69447-AA2A-4F64-9416-A982B9500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9133C-DE7E-4818-B5AE-637AF648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605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1ED5E4-CB23-4B7D-BE1A-F1030E45DD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9495BC-F144-4C94-B4F8-64563E4032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E94EB-CE84-4421-9E25-7A221FA00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33810-E7EC-4F2E-8692-418397649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97784-00CB-43C8-8961-6AEDCB455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58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A062C-9DDA-4B4E-95AE-DCC51C9F2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62535-FF30-40CA-9926-EF8ED37DF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E9232-1F61-4650-AD5F-D662AE487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B4404-4A66-491B-B173-285C1B8D1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886BD-75CE-4A86-A651-ABDD43CD2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6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4A235-F234-42E4-844E-2731A0612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B6120-A522-4A11-97D5-056BB3BF3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7B9AE-276C-4FEF-95D7-1B6B263C8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E0178-18B6-48B1-9688-B56B1B778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7712D-383A-403F-B860-5B568D71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7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ACBE2-40A7-4318-A1E0-4BD2050D9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D1D6F-3D45-4AA7-821F-2D6EF559D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1B7B3B-B941-4609-9750-0084715FCE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F23D5-D2E4-4B6B-A5A0-16C2CB0DC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0CC1E-FF64-4573-B0F9-3F9B02B28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D249A7-F9D8-400D-A5F2-09FCD33E0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17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7CE41-870D-4ED2-B60A-D34EDD4DB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7EEE6F-4CC4-4929-AEBB-6FE37417F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BEC8FB-2DA7-439E-A6F5-F28AB015E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7D8D26-B70F-472E-A6AB-7E9A61B45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091E74-87D1-4D85-AACB-635D54231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B1DAA-F56C-44FB-9E91-1B2D7174F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5AF1F7-A42C-4C38-BD8F-020B63E9E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B1A490-6E35-44B4-A7C3-3BCF1226A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5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2348F-CD81-464B-8133-869D659B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3ADAA1-EB12-4768-B596-73B2200A2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CF70F0-8C4E-48B3-A467-E5F6E536E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041B2C-BDB4-4950-8165-A9FA41056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9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E19885-2DCE-4940-9886-FF9182B86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EB962-3640-4C26-9FA4-FA0F58258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8E6E4-A79A-4E92-995B-1A2EF25BF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181A-FED9-44EF-8FE4-31C2FE4F4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0CED4-7495-4A59-A6DE-530F9AEFC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5D354-E094-4E2E-BB1F-5C4E93F671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02CB5-F7FF-4A61-9415-E1265FFF1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2CA86-37B1-434F-82DB-980409DD9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00C95F-B08D-41A4-AF63-E1DDF0F44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6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F2501-8B96-4687-8C99-2655E0410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56C4DC-8AEB-41AE-870B-93B4E61ED9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BFD6A7-4D32-41A5-AA59-998C51EED1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9A62A-776C-4F4C-BB96-CF8BE822B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A9C572-FD2C-4BAD-AF53-168E2849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F61919-D09D-40B4-AED1-3C1C19ED1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7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4214A-FE27-4CA8-A8B4-BCCC90AE9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E1AA9-E7CD-40CB-AC52-54C872EBD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877EB-ADBE-49D3-AE09-EBBE2CB8B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06CB9-EB7E-4307-A2EA-6B6EE0E2810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11E74-7F30-4E09-AF2D-39ADCFA8C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616FB-C67C-4257-A2DE-D6B9C0FCC7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54BBD-DF74-4360-938E-3D10F93EF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1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73B00A-3E79-484D-B8B2-F5F47067B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7682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29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0D7A66C-479B-4D18-BE11-9CCB0BED4CA7}"/>
              </a:ext>
            </a:extLst>
          </p:cNvPr>
          <p:cNvSpPr/>
          <p:nvPr/>
        </p:nvSpPr>
        <p:spPr>
          <a:xfrm>
            <a:off x="614149" y="379822"/>
            <a:ext cx="113276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Figure S2.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 Immune cell deconvolution of bulk RNA-seq data. </a:t>
            </a:r>
            <a:r>
              <a:rPr lang="en-US" dirty="0" err="1">
                <a:latin typeface="Arial" panose="020B0604020202020204" pitchFamily="34" charset="0"/>
                <a:ea typeface="Calibri" panose="020F0502020204030204" pitchFamily="34" charset="0"/>
              </a:rPr>
              <a:t>MCPcounter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</a:rPr>
              <a:t> was used to summarize gene expression scores for immune cell populations from bulk RNA-seq expression data across ten cell types. Each point represents one sample, and paired baseline/surgery samples are connected by a line. Individual patients and their responses are indicated by color and point shape.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755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65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Ribas, Antoni</dc:creator>
  <cp:lastModifiedBy>Ribas, Antoni</cp:lastModifiedBy>
  <cp:revision>5</cp:revision>
  <dcterms:created xsi:type="dcterms:W3CDTF">2022-10-06T16:35:48Z</dcterms:created>
  <dcterms:modified xsi:type="dcterms:W3CDTF">2023-05-26T23:53:26Z</dcterms:modified>
</cp:coreProperties>
</file>