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71" d="100"/>
          <a:sy n="71" d="100"/>
        </p:scale>
        <p:origin x="60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F300E-2E82-FC1B-A27B-7EF3EB8E88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FA97EF-A304-3756-6079-E173463C11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037DED-5442-5980-8506-1B6AD4481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24BE4-E25F-711C-5DBD-6FAFBCF03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D1544-A09B-3EB1-D21E-62BF4C1ED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12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D0B8E-1771-59AB-F8FA-7A37BA3EF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46C535-F806-2163-494B-22C0638AB8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F68B47-B942-E081-1400-C476C1A16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CF5B1-4958-13C2-E0C5-516DA0114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1647A-5610-00F6-774A-F19AD05C1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86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35610A-73B3-ADCB-534A-6EEEA1BF54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9227EE-F4EA-CB92-00AB-99F7B1966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2B368-72E7-321C-E212-1DE40062B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F9134-795B-1BCE-9F0D-B2AC19EBF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994E8-6713-3580-FE04-E745E1E47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7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6FF34-35A6-027D-B36C-6AE8E6BA2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ECFE70-354C-2215-2B3D-2515F59C7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F89D4-C3F7-5DCC-4B44-B12CCDC3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0763B-BF61-E6D1-BB8D-CA491F404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01D0C-44BF-C9FE-886A-90B9825DA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27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5EC4D-B5A0-C19A-DF13-04130FB72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75E3B9-F3EB-2A6F-D47E-0AF4536BC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7187B-0FA0-F1E9-33B9-34143E5BD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D6F2F-71F8-563B-AF56-DA18C1B5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BD101-274E-AC41-C3F9-033DF7AAB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8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3653B-2CDF-2626-E3BF-EBB956222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9F88D-DB4D-9075-ADFC-3B2D51738B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3ADAE-0187-8268-B50D-957440ECD2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B005A2-CBE5-97D5-A974-482BC3462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C515AC-6919-0016-0B0C-F7D7EAA84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48D488-BD01-895E-9B06-47184018D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39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A92C9-6C24-4479-308F-656A550DE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5A5786-2B02-FFBA-7687-05D98459D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32A8A4-1BBE-145F-0628-D00A8D4F9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04A286-C586-82F6-C240-D0CE3ADA23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7F62F5-A0B0-A09C-0DAE-26D65048FE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8B053C-2B6E-BB70-F993-A0AE826D5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9B7CAB-0876-603D-1894-798E0B0D0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A10859-920F-442A-DF0D-2C18DB8E7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22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85215-FA4A-304D-754C-ADA312AC8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799AFF-7369-3444-8C0E-3266646AD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43E7A7-0A8E-7BA6-D76E-0607E5E17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0863BC-3B60-207D-87D1-28982B700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629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4BC8DE-B3B5-F979-84CE-2067B97AE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9AA8EC-DA0E-1662-DE37-2B9A94B30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15A8A-9D45-3212-2F00-E6378B2AB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5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861A3-678B-0D12-01E1-B507ED6E5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2A714-2A81-443F-7467-5A69123E9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BF9BBE-F26D-6457-21F7-EFBD15C0AF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E73752-F393-88E6-F1C8-8B63135B9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AB2B6D-0359-C47E-F8E9-B2BE473D4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BF6775-617F-C623-0E46-D8EEE1828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91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86506-6C96-D72F-7AAD-FFA59FDD3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7CA59B-FA90-63A6-B71C-3A3115C004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023F73-7EE7-7ED9-2A53-A76604BD62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658820-7A60-3AB5-190C-859067DF8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282852-BB69-B702-5A36-F9FEE611D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1A624A-203D-AB8C-F90D-C2DCA913C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9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3610FD-6477-51BA-03E2-DE5321A54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3EA68D-936A-B6D1-B676-96475C65BC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4C62B-899C-9E91-6DF3-915F39D4D7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3DAB0-D048-1C4E-895C-CB712B8F57E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4F254-B411-25C6-E723-F4D568752D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AA320-DC6E-4785-72F6-177CE90EAD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053CD-080C-3E42-A2EC-D195B73E9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4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231CB6B9-411E-DC3C-3AA1-9E88F1255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3" y="0"/>
            <a:ext cx="11634793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800B16-F9FB-16CB-7CFA-DF4DAF985F44}"/>
              </a:ext>
            </a:extLst>
          </p:cNvPr>
          <p:cNvSpPr txBox="1"/>
          <p:nvPr/>
        </p:nvSpPr>
        <p:spPr>
          <a:xfrm>
            <a:off x="3595955" y="5188449"/>
            <a:ext cx="211647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Short-clipped reads with CMV promoter sequence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76B451A-911D-6090-310C-EE1771441075}"/>
              </a:ext>
            </a:extLst>
          </p:cNvPr>
          <p:cNvCxnSpPr>
            <a:stCxn id="6" idx="3"/>
          </p:cNvCxnSpPr>
          <p:nvPr/>
        </p:nvCxnSpPr>
        <p:spPr>
          <a:xfrm>
            <a:off x="5712431" y="5650114"/>
            <a:ext cx="616450" cy="109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88C3A55-7214-F1A0-A134-3828BFC4CE00}"/>
              </a:ext>
            </a:extLst>
          </p:cNvPr>
          <p:cNvSpPr txBox="1"/>
          <p:nvPr/>
        </p:nvSpPr>
        <p:spPr>
          <a:xfrm>
            <a:off x="8270695" y="4294597"/>
            <a:ext cx="211647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WES reads clipped at edges of exons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FCF9901-45DB-5A7D-4B62-79F5D0222E2F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0387171" y="4617763"/>
            <a:ext cx="328775" cy="775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232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625B46-7110-4DB0-96AA-9188CF5FF140}"/>
              </a:ext>
            </a:extLst>
          </p:cNvPr>
          <p:cNvSpPr/>
          <p:nvPr/>
        </p:nvSpPr>
        <p:spPr>
          <a:xfrm>
            <a:off x="322729" y="98537"/>
            <a:ext cx="11631706" cy="3336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S3.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Detection of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talimogene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laherparepvec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(T-VEC) vector reads in case #2. This screenshot from the integrated genomics viewer shows reads aligning to </a:t>
            </a:r>
            <a:r>
              <a:rPr lang="en-US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CSF2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(GM-CSF) from the peripheral blood, baseline, and end-of-treatment (EOT) whole exome sequencing (WES) data from the surgical specimen of case #2. The short-clipped ends of the reads at the 5’ end of </a:t>
            </a:r>
            <a:r>
              <a:rPr lang="en-US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CSF2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contained the T-VEC cytomegalovirus (CMV) promoter sequence, and reads spanned the exon-exon junctions of the </a:t>
            </a:r>
            <a:r>
              <a:rPr lang="en-US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CSF2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transcript. This pattern was not observed in the surgical (EOT) specimens from the other patients or in baseline samples.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524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129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Campbell, Katie M.</dc:creator>
  <cp:lastModifiedBy>Ribas, Antoni</cp:lastModifiedBy>
  <cp:revision>2</cp:revision>
  <dcterms:created xsi:type="dcterms:W3CDTF">2023-05-26T21:04:40Z</dcterms:created>
  <dcterms:modified xsi:type="dcterms:W3CDTF">2023-05-26T23:51:53Z</dcterms:modified>
</cp:coreProperties>
</file>