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0E2BB-F0E9-4530-ADC2-9ED226D02928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C54FA-B1E5-4BAE-93AA-BCA0661C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4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FAFA-DFB3-0F4D-C9A5-88FC6A733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AA2E3F-25F2-70B4-9C01-8E4B08486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EEDCF-B8CD-E851-2918-5349CD7D3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89618-5A49-85C6-A511-428F6933D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29E69-02C1-DB2D-CDCB-CD10F9AE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5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76D7D-DCA4-7BCD-CD5B-219832F8F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96D543-BFF5-FE0E-1CFC-50B976DF5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3CEC-7FBC-35DD-0C1E-421CB0625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39D73-189D-E177-EB6A-5516F614F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034C4-A4D1-BA94-0A91-65D6A2648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7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DE7C61-FEF1-91D9-CB11-6AAB89EE72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3D321-2879-331F-1CE9-E16E544C0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883E5-3C90-0308-C2E1-124C2B710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8A9FF-C50D-3379-58B9-9C6F4F62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27D35-5A49-A868-5029-E0A970C0E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7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489D8-17B4-97CB-1919-24EF580E4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39655-865D-82F3-5B95-ED20FF156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FA5F1-B735-4E70-44CB-C02C5B721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5F9D6-F551-9B45-02FD-8B1FCC53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9CBA3-8F00-F2D0-DBA9-FFA188FA4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8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E7E17-9AEA-C39A-6E66-2C726FFA1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1F9FB-8552-F8C4-9E8A-2AFCCC7D2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55EBC-9E39-DAEE-5518-DA6FCF6AE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C397A-BD3C-CF5F-03FF-7BD35A3EA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005D4-0180-ADF7-D2B5-5FEA25024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8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C5158-E66A-D489-E9F6-4294C0C03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D4D6F-72E7-452B-5E17-A4E528F9E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E17CC-D358-5A9A-03EF-225B4C0D0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DE228-456E-7DA8-13FC-82F9ACFC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7BEB7-7C3D-3445-4476-707BCCCC4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301C3-AF47-EFD9-9FE5-C333D029A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1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A364B-ACD4-E73F-D7D1-0A376FC85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68771-6E7C-9EC6-9820-DE95D5153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9C7739-E0FE-1643-5ABA-D791D6FFB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E47938-7BCB-04AC-252B-6E990F4ED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EB2087-47C6-B2B4-AD31-3E7E25B326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DA6FA4-37EE-C179-B5DA-8699CE7DD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327D97-0475-1E3F-9278-4A07443B4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FB2065-12E0-7885-7786-862DDA65F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0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BFF2B-3089-B1EC-1A31-578BA9DE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7881C-C371-BB00-2E0F-30EDFCC9E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3F0C1-CC3B-4710-9D6A-63EA80F9B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4DB6B-76CE-1F5D-1AF5-366F10222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78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7EC412-BF5E-9F61-FFDD-48D73B884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48259D-2385-9281-4A02-DD8FFD9B3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F95E3-96BA-78D0-9F8C-2694DB4E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9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49031-F5BF-22DE-A26A-B5FD2002E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24A47-6280-06C1-4574-38CD9C1F9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66D08-8D7C-BC7F-4B01-034216DC0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559CB-94B7-407F-E4F9-8E144B33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3DDC5-06B7-7204-5D57-557F94E28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D7933-EDFB-CA5C-77DE-08EE5B20F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0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ECF8-AD3C-C2B0-E406-0E79A7544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BE80F-5268-FDCF-0F7C-87E856AF0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A52F8-D75B-3F3E-91AE-3BA7531A7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A57D2-D7A7-A3C7-60ED-A18090A8D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6CC4C-8C6C-DC55-7C65-0F08FBF0D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A1F32-F57E-42E2-4E9F-4B90CD1F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F2F4B4-5DE6-5B0D-5545-F72EF33EF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1E292B-9C9E-7999-A5E6-EE981F848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7E87D-B852-5343-067A-8438C4935E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F4C6A-6D50-42E9-BBB4-E210E0A59285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B5596-DCF2-FE0F-7DB1-B2AFAC1DC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2B822-CD6F-ED63-5ACD-30CCAC21D7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86F48-F22A-48D6-9A6B-9658CBB3B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2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2A2266-3FCA-789F-A080-12DEF8A55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4" y="923150"/>
            <a:ext cx="10901625" cy="5814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407BC9-7735-C419-12F8-F4B7721B1C8F}"/>
              </a:ext>
            </a:extLst>
          </p:cNvPr>
          <p:cNvSpPr txBox="1"/>
          <p:nvPr/>
        </p:nvSpPr>
        <p:spPr>
          <a:xfrm>
            <a:off x="4914046" y="111967"/>
            <a:ext cx="7277954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Association between Acid-Lowering Agents, Metformin, and Vitamin B12 among Boston-area Puerto Ricans, Dinesh D. et.al., </a:t>
            </a: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44A310-A3F0-EDAC-E161-0C65A8844C0A}"/>
              </a:ext>
            </a:extLst>
          </p:cNvPr>
          <p:cNvSpPr txBox="1"/>
          <p:nvPr/>
        </p:nvSpPr>
        <p:spPr>
          <a:xfrm>
            <a:off x="907155" y="582961"/>
            <a:ext cx="114043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Medication utilization from baseline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to wave3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the Boston Puerto Rican Health Study</a:t>
            </a:r>
          </a:p>
        </p:txBody>
      </p:sp>
    </p:spTree>
    <p:extLst>
      <p:ext uri="{BB962C8B-B14F-4D97-AF65-F5344CB8AC3E}">
        <p14:creationId xmlns:p14="http://schemas.microsoft.com/office/powerpoint/2010/main" val="1003430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39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Dinesh, Deepika C</dc:creator>
  <cp:lastModifiedBy>Dinesh, Deepika C</cp:lastModifiedBy>
  <cp:revision>5</cp:revision>
  <dcterms:created xsi:type="dcterms:W3CDTF">2023-06-01T18:16:10Z</dcterms:created>
  <dcterms:modified xsi:type="dcterms:W3CDTF">2023-06-01T18:31:45Z</dcterms:modified>
</cp:coreProperties>
</file>