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2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D2B589-3C94-4745-92F1-67DD196C01DF}" v="2" dt="2023-06-20T18:02:16.4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457" autoAdjust="0"/>
  </p:normalViewPr>
  <p:slideViewPr>
    <p:cSldViewPr snapToGrid="0">
      <p:cViewPr varScale="1">
        <p:scale>
          <a:sx n="56" d="100"/>
          <a:sy n="56" d="100"/>
        </p:scale>
        <p:origin x="90" y="894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nessa Routh" userId="77542d09-6cf0-43eb-b3ed-c9901838fd57" providerId="ADAL" clId="{CD391490-1754-41EC-9A26-255562981E23}"/>
    <pc:docChg chg="delSld">
      <pc:chgData name="Vanessa Routh" userId="77542d09-6cf0-43eb-b3ed-c9901838fd57" providerId="ADAL" clId="{CD391490-1754-41EC-9A26-255562981E23}" dt="2023-02-16T17:49:29.545" v="0" actId="47"/>
      <pc:docMkLst>
        <pc:docMk/>
      </pc:docMkLst>
      <pc:sldChg chg="del">
        <pc:chgData name="Vanessa Routh" userId="77542d09-6cf0-43eb-b3ed-c9901838fd57" providerId="ADAL" clId="{CD391490-1754-41EC-9A26-255562981E23}" dt="2023-02-16T17:49:29.545" v="0" actId="47"/>
        <pc:sldMkLst>
          <pc:docMk/>
          <pc:sldMk cId="2604791079" sldId="256"/>
        </pc:sldMkLst>
      </pc:sldChg>
    </pc:docChg>
  </pc:docChgLst>
  <pc:docChgLst>
    <pc:chgData name="Vanessa Routh" userId="77542d09-6cf0-43eb-b3ed-c9901838fd57" providerId="ADAL" clId="{D4EDD4E7-A5AF-40CC-9D9C-D53D2F585F55}"/>
    <pc:docChg chg="modSld">
      <pc:chgData name="Vanessa Routh" userId="77542d09-6cf0-43eb-b3ed-c9901838fd57" providerId="ADAL" clId="{D4EDD4E7-A5AF-40CC-9D9C-D53D2F585F55}" dt="2023-05-09T18:27:14.242" v="18" actId="1037"/>
      <pc:docMkLst>
        <pc:docMk/>
      </pc:docMkLst>
      <pc:sldChg chg="modSp mod">
        <pc:chgData name="Vanessa Routh" userId="77542d09-6cf0-43eb-b3ed-c9901838fd57" providerId="ADAL" clId="{D4EDD4E7-A5AF-40CC-9D9C-D53D2F585F55}" dt="2023-05-09T18:27:14.242" v="18" actId="1037"/>
        <pc:sldMkLst>
          <pc:docMk/>
          <pc:sldMk cId="3200410368" sldId="259"/>
        </pc:sldMkLst>
        <pc:spChg chg="mod">
          <ac:chgData name="Vanessa Routh" userId="77542d09-6cf0-43eb-b3ed-c9901838fd57" providerId="ADAL" clId="{D4EDD4E7-A5AF-40CC-9D9C-D53D2F585F55}" dt="2023-05-09T18:27:14.242" v="18" actId="1037"/>
          <ac:spMkLst>
            <pc:docMk/>
            <pc:sldMk cId="3200410368" sldId="259"/>
            <ac:spMk id="5" creationId="{00000000-0000-0000-0000-000000000000}"/>
          </ac:spMkLst>
        </pc:spChg>
        <pc:spChg chg="mod">
          <ac:chgData name="Vanessa Routh" userId="77542d09-6cf0-43eb-b3ed-c9901838fd57" providerId="ADAL" clId="{D4EDD4E7-A5AF-40CC-9D9C-D53D2F585F55}" dt="2023-05-09T18:27:14.242" v="18" actId="1037"/>
          <ac:spMkLst>
            <pc:docMk/>
            <pc:sldMk cId="3200410368" sldId="259"/>
            <ac:spMk id="6" creationId="{00000000-0000-0000-0000-000000000000}"/>
          </ac:spMkLst>
        </pc:spChg>
        <pc:spChg chg="mod">
          <ac:chgData name="Vanessa Routh" userId="77542d09-6cf0-43eb-b3ed-c9901838fd57" providerId="ADAL" clId="{D4EDD4E7-A5AF-40CC-9D9C-D53D2F585F55}" dt="2023-05-09T18:27:14.242" v="18" actId="1037"/>
          <ac:spMkLst>
            <pc:docMk/>
            <pc:sldMk cId="3200410368" sldId="259"/>
            <ac:spMk id="7" creationId="{00000000-0000-0000-0000-000000000000}"/>
          </ac:spMkLst>
        </pc:spChg>
        <pc:spChg chg="mod">
          <ac:chgData name="Vanessa Routh" userId="77542d09-6cf0-43eb-b3ed-c9901838fd57" providerId="ADAL" clId="{D4EDD4E7-A5AF-40CC-9D9C-D53D2F585F55}" dt="2023-05-09T18:27:14.242" v="18" actId="1037"/>
          <ac:spMkLst>
            <pc:docMk/>
            <pc:sldMk cId="3200410368" sldId="259"/>
            <ac:spMk id="8" creationId="{00000000-0000-0000-0000-000000000000}"/>
          </ac:spMkLst>
        </pc:spChg>
        <pc:spChg chg="mod">
          <ac:chgData name="Vanessa Routh" userId="77542d09-6cf0-43eb-b3ed-c9901838fd57" providerId="ADAL" clId="{D4EDD4E7-A5AF-40CC-9D9C-D53D2F585F55}" dt="2023-05-09T18:27:14.242" v="18" actId="1037"/>
          <ac:spMkLst>
            <pc:docMk/>
            <pc:sldMk cId="3200410368" sldId="259"/>
            <ac:spMk id="9" creationId="{00000000-0000-0000-0000-000000000000}"/>
          </ac:spMkLst>
        </pc:spChg>
      </pc:sldChg>
    </pc:docChg>
  </pc:docChgLst>
  <pc:docChgLst>
    <pc:chgData name="Vanessa Routh" userId="77542d09-6cf0-43eb-b3ed-c9901838fd57" providerId="ADAL" clId="{02D2B589-3C94-4745-92F1-67DD196C01DF}"/>
    <pc:docChg chg="custSel addSld modSld">
      <pc:chgData name="Vanessa Routh" userId="77542d09-6cf0-43eb-b3ed-c9901838fd57" providerId="ADAL" clId="{02D2B589-3C94-4745-92F1-67DD196C01DF}" dt="2023-06-20T18:02:35.235" v="89" actId="20577"/>
      <pc:docMkLst>
        <pc:docMk/>
      </pc:docMkLst>
      <pc:sldChg chg="modSp mod">
        <pc:chgData name="Vanessa Routh" userId="77542d09-6cf0-43eb-b3ed-c9901838fd57" providerId="ADAL" clId="{02D2B589-3C94-4745-92F1-67DD196C01DF}" dt="2023-06-20T18:02:24.359" v="87" actId="20577"/>
        <pc:sldMkLst>
          <pc:docMk/>
          <pc:sldMk cId="3200410368" sldId="259"/>
        </pc:sldMkLst>
        <pc:spChg chg="mod">
          <ac:chgData name="Vanessa Routh" userId="77542d09-6cf0-43eb-b3ed-c9901838fd57" providerId="ADAL" clId="{02D2B589-3C94-4745-92F1-67DD196C01DF}" dt="2023-06-20T18:02:24.359" v="87" actId="20577"/>
          <ac:spMkLst>
            <pc:docMk/>
            <pc:sldMk cId="3200410368" sldId="259"/>
            <ac:spMk id="52" creationId="{7E1D7A44-6582-C6D7-727E-5A276028C8C9}"/>
          </ac:spMkLst>
        </pc:spChg>
      </pc:sldChg>
      <pc:sldChg chg="modSp mod">
        <pc:chgData name="Vanessa Routh" userId="77542d09-6cf0-43eb-b3ed-c9901838fd57" providerId="ADAL" clId="{02D2B589-3C94-4745-92F1-67DD196C01DF}" dt="2023-06-20T18:02:35.235" v="89" actId="20577"/>
        <pc:sldMkLst>
          <pc:docMk/>
          <pc:sldMk cId="3324730688" sldId="260"/>
        </pc:sldMkLst>
        <pc:spChg chg="mod">
          <ac:chgData name="Vanessa Routh" userId="77542d09-6cf0-43eb-b3ed-c9901838fd57" providerId="ADAL" clId="{02D2B589-3C94-4745-92F1-67DD196C01DF}" dt="2023-06-20T18:02:35.235" v="89" actId="20577"/>
          <ac:spMkLst>
            <pc:docMk/>
            <pc:sldMk cId="3324730688" sldId="260"/>
            <ac:spMk id="2" creationId="{1A9B14F5-8257-4897-392D-72DEBDE4393E}"/>
          </ac:spMkLst>
        </pc:spChg>
      </pc:sldChg>
      <pc:sldChg chg="modSp mod">
        <pc:chgData name="Vanessa Routh" userId="77542d09-6cf0-43eb-b3ed-c9901838fd57" providerId="ADAL" clId="{02D2B589-3C94-4745-92F1-67DD196C01DF}" dt="2023-06-20T18:02:29.748" v="88" actId="20577"/>
        <pc:sldMkLst>
          <pc:docMk/>
          <pc:sldMk cId="1977528257" sldId="261"/>
        </pc:sldMkLst>
        <pc:spChg chg="mod">
          <ac:chgData name="Vanessa Routh" userId="77542d09-6cf0-43eb-b3ed-c9901838fd57" providerId="ADAL" clId="{02D2B589-3C94-4745-92F1-67DD196C01DF}" dt="2023-06-20T18:02:29.748" v="88" actId="20577"/>
          <ac:spMkLst>
            <pc:docMk/>
            <pc:sldMk cId="1977528257" sldId="261"/>
            <ac:spMk id="29" creationId="{16A781E9-A5AD-9C51-1908-5AB774BE9940}"/>
          </ac:spMkLst>
        </pc:spChg>
      </pc:sldChg>
      <pc:sldChg chg="addSp delSp modSp new mod">
        <pc:chgData name="Vanessa Routh" userId="77542d09-6cf0-43eb-b3ed-c9901838fd57" providerId="ADAL" clId="{02D2B589-3C94-4745-92F1-67DD196C01DF}" dt="2023-06-20T18:02:19.914" v="86" actId="20577"/>
        <pc:sldMkLst>
          <pc:docMk/>
          <pc:sldMk cId="1873062704" sldId="262"/>
        </pc:sldMkLst>
        <pc:spChg chg="del">
          <ac:chgData name="Vanessa Routh" userId="77542d09-6cf0-43eb-b3ed-c9901838fd57" providerId="ADAL" clId="{02D2B589-3C94-4745-92F1-67DD196C01DF}" dt="2023-06-20T17:58:49.201" v="1" actId="478"/>
          <ac:spMkLst>
            <pc:docMk/>
            <pc:sldMk cId="1873062704" sldId="262"/>
            <ac:spMk id="2" creationId="{A9462FFC-9833-F4E4-2E75-577C0C044B20}"/>
          </ac:spMkLst>
        </pc:spChg>
        <pc:spChg chg="del">
          <ac:chgData name="Vanessa Routh" userId="77542d09-6cf0-43eb-b3ed-c9901838fd57" providerId="ADAL" clId="{02D2B589-3C94-4745-92F1-67DD196C01DF}" dt="2023-06-20T17:58:51.229" v="2" actId="478"/>
          <ac:spMkLst>
            <pc:docMk/>
            <pc:sldMk cId="1873062704" sldId="262"/>
            <ac:spMk id="3" creationId="{3ED7BA67-337E-74D2-7CAA-A123F61FC6CA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6" creationId="{1E487AA3-09A9-C443-8336-B16E369A956F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7" creationId="{3EA3EA7F-80EF-61A0-6BD6-5A52C989D203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8" creationId="{F7E02913-2E0C-AEED-A1D7-D7CD51A02127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9" creationId="{6A43CA79-FF79-A4E2-971C-B08697E295DF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0" creationId="{73F6EEA1-F996-CF8F-20AB-FB9F4DCD2C25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1" creationId="{C37484CE-26E3-DBD0-2221-5D4B92E25CF6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2" creationId="{68CBA106-131C-B34C-B26C-99DD4AAB456C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3" creationId="{A89AA587-B6C2-B0F9-1EAE-B48BDE78FD24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4" creationId="{9D1643A9-293D-8AFC-49D1-1DEA30463D77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5" creationId="{B363B46A-192C-8244-BFE8-4399BB143B73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6" creationId="{A8A66CE0-C5C9-3865-BFD2-77634A150187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7" creationId="{16C161AB-A31E-14A6-6E07-D39210ED6481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8" creationId="{C573FF21-52AA-9DE2-0B87-96FD5A557580}"/>
          </ac:spMkLst>
        </pc:spChg>
        <pc:spChg chg="add mod">
          <ac:chgData name="Vanessa Routh" userId="77542d09-6cf0-43eb-b3ed-c9901838fd57" providerId="ADAL" clId="{02D2B589-3C94-4745-92F1-67DD196C01DF}" dt="2023-06-20T17:59:00.901" v="84" actId="1038"/>
          <ac:spMkLst>
            <pc:docMk/>
            <pc:sldMk cId="1873062704" sldId="262"/>
            <ac:spMk id="19" creationId="{2EE2DB84-F05C-195F-FB94-3CA71D883E7B}"/>
          </ac:spMkLst>
        </pc:spChg>
        <pc:spChg chg="add mod">
          <ac:chgData name="Vanessa Routh" userId="77542d09-6cf0-43eb-b3ed-c9901838fd57" providerId="ADAL" clId="{02D2B589-3C94-4745-92F1-67DD196C01DF}" dt="2023-06-20T18:02:19.914" v="86" actId="20577"/>
          <ac:spMkLst>
            <pc:docMk/>
            <pc:sldMk cId="1873062704" sldId="262"/>
            <ac:spMk id="20" creationId="{5FE35E55-425F-73CF-AB9D-CFEB8E57EBCC}"/>
          </ac:spMkLst>
        </pc:spChg>
        <pc:graphicFrameChg chg="add mod">
          <ac:chgData name="Vanessa Routh" userId="77542d09-6cf0-43eb-b3ed-c9901838fd57" providerId="ADAL" clId="{02D2B589-3C94-4745-92F1-67DD196C01DF}" dt="2023-06-20T17:59:00.901" v="84" actId="1038"/>
          <ac:graphicFrameMkLst>
            <pc:docMk/>
            <pc:sldMk cId="1873062704" sldId="262"/>
            <ac:graphicFrameMk id="4" creationId="{FA990F1E-CA5E-2DC5-9F7A-977F106A4081}"/>
          </ac:graphicFrameMkLst>
        </pc:graphicFrameChg>
        <pc:graphicFrameChg chg="add mod">
          <ac:chgData name="Vanessa Routh" userId="77542d09-6cf0-43eb-b3ed-c9901838fd57" providerId="ADAL" clId="{02D2B589-3C94-4745-92F1-67DD196C01DF}" dt="2023-06-20T17:59:00.901" v="84" actId="1038"/>
          <ac:graphicFrameMkLst>
            <pc:docMk/>
            <pc:sldMk cId="1873062704" sldId="262"/>
            <ac:graphicFrameMk id="5" creationId="{63B0E7C2-EEA2-65FF-B116-4A7A5C510568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7D5B1-789B-4CC0-82C9-F47D63A0B535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3E358-F6BB-4CB6-B3F0-CAE3F7FEB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2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03E358-F6BB-4CB6-B3F0-CAE3F7FEB30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76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F103D-044B-4986-B2CD-159DE91C1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4B7BF9-F6CB-4A5C-AC7B-953DFFB07F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54F19F-0B3B-4728-88DE-A4AD0B156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45233-DEFC-4B77-BD3D-568C3E7E6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01CA9-952C-426F-AA3C-7C14576D0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30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B41DD-F0AA-4974-8A72-AF84CFA19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21B947-1840-475A-B4A2-6641665441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E82ED-1F78-4F14-9AFB-911B1DB3D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C0552-9B8A-461E-82AE-48498EC31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D9AB4-BC78-4EDC-B781-BD9C35906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7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8C1930-DEC4-479A-97C8-E18A2E854A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E963CA-318D-4B76-9425-12E21C1F13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F3A1C-BC91-4593-A04B-CE5538F68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753B82-BD7A-4437-9312-0CDA4F047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AAED9-40DB-44B6-9736-FAF3E9CDD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D788E-C554-47CF-AA49-69B144930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31ABF-7D41-490B-9682-52525F359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49EB3-0709-4139-805C-B6DFF2CCD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5D424-7B3A-4DEA-A883-42D84E5C3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3FE6D-BE1F-4F8F-BFC9-CA3BB5B1D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3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3E39D-A2AE-416A-B3EF-7EE8DE96E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510D2C-FAC5-4697-A169-86D524AD2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A7ABD-60A4-4A71-841D-60C9FEC23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DBB64-D599-4DE1-A185-ED941EFB9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CB63B-BCF3-4D01-A333-9CB48A1BB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13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9D6C1-B378-48F5-B897-7AF357AF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AAA02-A491-4B7C-BDE6-F72832D69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53960-67DC-4BCD-98B0-174DDBA50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40E0F-E22F-45EC-B51D-DBD8BCCF8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9D1BCD-13EB-4430-957B-544CF74F0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CB3133-552A-4035-96CD-317872D54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78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385A1-2F60-463B-B4EA-4C49DDA8A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E9142-E986-46A3-B1D9-0DA405DDE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D2EB18-5406-4046-A7E6-8B8FAA72B7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42F360-FF80-41DE-911D-4FD6FA0FD0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FF1652-B671-44F5-895C-AF124DC087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FBB4C6-B79A-4763-AEC5-1EE947FC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94C4F6-83A4-4464-B137-AC4D39C84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B68B1C-8134-4DF0-BEEB-7911C7455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5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04605-D826-4D7F-A256-4C005314E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C3B487-A272-41F3-8467-4C6D4F33E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F837BD-3309-4611-AA3A-D4295B555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081D3-14A6-44CE-8859-C3785079B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233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374D1E-0557-45A7-A671-A0E834EE8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39419F-8F43-405B-939F-C46700660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1C459D-62D0-4696-80AA-1CD098718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55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B702F-8F42-4C98-A571-E655EC0F0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32668-D5A4-43EF-9AC9-5006F772A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515E03-8A67-4A80-A0F4-9A56B9792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14D757-914E-4ADD-84F6-7D50E6870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DA7A3-1F40-43D8-81F7-CE0A567CE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5C54B7-EB6E-43D1-B144-155C9D58B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3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94D04-24C0-46FD-BCCD-28ADD7567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157786-EB56-455A-B737-ABC571A553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708547-FB25-466B-85F6-5BFF113FD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1647BC-B094-41FE-B1AE-DD5A32C58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94DD2-161F-4222-8F3B-947A6E47F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FB6295-FA6C-4746-AA6E-71462B7D6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43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1CAB4B-7C58-4131-9C99-713DDC9B0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97717-E18A-44A0-BC99-4F275A909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3DAFB-4918-4A64-871C-DADD7A5D67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F099E-1B58-40C4-A91F-38292D96E45A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66F498-2DC6-4A25-89E7-D43248605E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231D6-A202-4F01-8050-2FAF630DD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9B58D-A185-4765-9AF1-A53B8990F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95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10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microsoft.com/office/2007/relationships/hdphoto" Target="../media/hdphoto3.wdp"/><Relationship Id="rId12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microsoft.com/office/2007/relationships/hdphoto" Target="../media/hdphoto4.wdp"/><Relationship Id="rId5" Type="http://schemas.openxmlformats.org/officeDocument/2006/relationships/image" Target="../media/image15.jpeg"/><Relationship Id="rId10" Type="http://schemas.openxmlformats.org/officeDocument/2006/relationships/image" Target="../media/image19.png"/><Relationship Id="rId4" Type="http://schemas.openxmlformats.org/officeDocument/2006/relationships/image" Target="../media/image14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77B5EC20-2DEA-85C1-2EEC-A2C2ECE5794B}"/>
              </a:ext>
            </a:extLst>
          </p:cNvPr>
          <p:cNvGrpSpPr/>
          <p:nvPr/>
        </p:nvGrpSpPr>
        <p:grpSpPr>
          <a:xfrm>
            <a:off x="3098583" y="4159054"/>
            <a:ext cx="2924766" cy="2644055"/>
            <a:chOff x="6935776" y="342509"/>
            <a:chExt cx="3892864" cy="290846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58BC1B3-9F71-19FC-92BC-29A30E550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5776" y="342509"/>
              <a:ext cx="3892864" cy="2908461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0020C64-9A0E-0A75-61FC-4F91C51B732D}"/>
                </a:ext>
              </a:extLst>
            </p:cNvPr>
            <p:cNvSpPr txBox="1"/>
            <p:nvPr/>
          </p:nvSpPr>
          <p:spPr>
            <a:xfrm>
              <a:off x="6935776" y="373924"/>
              <a:ext cx="1572229" cy="575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EGFP</a:t>
              </a:r>
              <a:endParaRPr lang="en-US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73FC07B-C88C-70D2-715F-2389C900F0E9}"/>
              </a:ext>
            </a:extLst>
          </p:cNvPr>
          <p:cNvGrpSpPr/>
          <p:nvPr/>
        </p:nvGrpSpPr>
        <p:grpSpPr>
          <a:xfrm>
            <a:off x="59269" y="4150445"/>
            <a:ext cx="2924766" cy="2644055"/>
            <a:chOff x="595084" y="342509"/>
            <a:chExt cx="3892864" cy="290846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F1B82BF-7D87-FBF6-6447-D6DC6E99A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084" y="342509"/>
              <a:ext cx="3892864" cy="2908461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03F0CFC-FAE1-C07C-800B-B2EE7E0D2EE6}"/>
                </a:ext>
              </a:extLst>
            </p:cNvPr>
            <p:cNvSpPr txBox="1"/>
            <p:nvPr/>
          </p:nvSpPr>
          <p:spPr>
            <a:xfrm>
              <a:off x="595084" y="373924"/>
              <a:ext cx="1576161" cy="575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DAPI</a:t>
              </a:r>
              <a:endParaRPr lang="en-US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18A929A-0646-A50F-DD6A-3A4AC29C0621}"/>
              </a:ext>
            </a:extLst>
          </p:cNvPr>
          <p:cNvGrpSpPr/>
          <p:nvPr/>
        </p:nvGrpSpPr>
        <p:grpSpPr>
          <a:xfrm>
            <a:off x="6137895" y="4150444"/>
            <a:ext cx="2930370" cy="2644055"/>
            <a:chOff x="587627" y="3828830"/>
            <a:chExt cx="3900321" cy="290846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E614167-E2F1-82CA-7CB1-78F438072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084" y="3828830"/>
              <a:ext cx="3892864" cy="2908461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25132C9-16B8-E4FC-7D08-E7124CBD9CE6}"/>
                </a:ext>
              </a:extLst>
            </p:cNvPr>
            <p:cNvSpPr txBox="1"/>
            <p:nvPr/>
          </p:nvSpPr>
          <p:spPr>
            <a:xfrm>
              <a:off x="587627" y="3860246"/>
              <a:ext cx="1991551" cy="575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Hcrt</a:t>
              </a:r>
              <a:r>
                <a: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/ox</a:t>
              </a:r>
              <a:endPara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5E4076F-2F9A-B84F-7362-728B22708DD9}"/>
              </a:ext>
            </a:extLst>
          </p:cNvPr>
          <p:cNvGrpSpPr/>
          <p:nvPr/>
        </p:nvGrpSpPr>
        <p:grpSpPr>
          <a:xfrm>
            <a:off x="9182811" y="4159054"/>
            <a:ext cx="2924766" cy="2644055"/>
            <a:chOff x="6935776" y="3828827"/>
            <a:chExt cx="3892864" cy="290846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AD19570-89CD-D788-1956-BC49A6816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5776" y="3828827"/>
              <a:ext cx="3892864" cy="2908461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6B12E35-B861-C4FA-0A53-F28C89E22924}"/>
                </a:ext>
              </a:extLst>
            </p:cNvPr>
            <p:cNvSpPr txBox="1"/>
            <p:nvPr/>
          </p:nvSpPr>
          <p:spPr>
            <a:xfrm>
              <a:off x="6935776" y="3850772"/>
              <a:ext cx="2127576" cy="575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Merge</a:t>
              </a:r>
              <a:endParaRPr lang="en-US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2F4EBA4-806B-29A0-FA67-73C5687C2138}"/>
              </a:ext>
            </a:extLst>
          </p:cNvPr>
          <p:cNvCxnSpPr>
            <a:cxnSpLocks/>
          </p:cNvCxnSpPr>
          <p:nvPr/>
        </p:nvCxnSpPr>
        <p:spPr>
          <a:xfrm>
            <a:off x="1733891" y="261310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8CF44B40-C8F0-A905-7FBF-887F01BFFB2B}"/>
              </a:ext>
            </a:extLst>
          </p:cNvPr>
          <p:cNvSpPr txBox="1"/>
          <p:nvPr/>
        </p:nvSpPr>
        <p:spPr>
          <a:xfrm>
            <a:off x="59268" y="372573"/>
            <a:ext cx="854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cs typeface="Times New Roman" panose="02020603050405020304" pitchFamily="18" charset="0"/>
              </a:rPr>
              <a:t>A.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72C311F-5DEC-22D5-E1B2-D88002254531}"/>
              </a:ext>
            </a:extLst>
          </p:cNvPr>
          <p:cNvSpPr txBox="1"/>
          <p:nvPr/>
        </p:nvSpPr>
        <p:spPr>
          <a:xfrm>
            <a:off x="59268" y="3368410"/>
            <a:ext cx="625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cs typeface="Times New Roman" panose="02020603050405020304" pitchFamily="18" charset="0"/>
              </a:rPr>
              <a:t>B.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B9D89C7-2607-FCF3-4ADA-25A94C10762D}"/>
              </a:ext>
            </a:extLst>
          </p:cNvPr>
          <p:cNvGrpSpPr/>
          <p:nvPr/>
        </p:nvGrpSpPr>
        <p:grpSpPr>
          <a:xfrm>
            <a:off x="9891707" y="5351402"/>
            <a:ext cx="1391061" cy="799132"/>
            <a:chOff x="9701035" y="5492240"/>
            <a:chExt cx="1555752" cy="879045"/>
          </a:xfrm>
        </p:grpSpPr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6AC98677-C4A5-ED70-CC89-4DC5109CF1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95938" y="5492240"/>
              <a:ext cx="179073" cy="14264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6D3DCD33-7783-9D02-4914-DE4EFDD31F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01035" y="5724831"/>
              <a:ext cx="179072" cy="14264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7294F727-0A13-A136-AE9C-691FCC5C28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77715" y="6228639"/>
              <a:ext cx="179072" cy="14264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3" name="Picture 82" descr="A picture containing diagram&#10;&#10;Description automatically generated">
            <a:extLst>
              <a:ext uri="{FF2B5EF4-FFF2-40B4-BE49-F238E27FC236}">
                <a16:creationId xmlns:a16="http://schemas.microsoft.com/office/drawing/2014/main" id="{E3F810D3-BD4E-A1E9-2481-3FD27A2EDCB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02" y="562779"/>
            <a:ext cx="3365720" cy="2872141"/>
          </a:xfrm>
          <a:prstGeom prst="rect">
            <a:avLst/>
          </a:prstGeom>
        </p:spPr>
      </p:pic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37AAA0D-5D05-958F-F61A-BD2E596E50FF}"/>
              </a:ext>
            </a:extLst>
          </p:cNvPr>
          <p:cNvCxnSpPr>
            <a:cxnSpLocks/>
          </p:cNvCxnSpPr>
          <p:nvPr/>
        </p:nvCxnSpPr>
        <p:spPr>
          <a:xfrm flipV="1">
            <a:off x="3452333" y="410526"/>
            <a:ext cx="1581617" cy="110796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C597008-ACC7-EDE0-33AB-7E9390F61137}"/>
              </a:ext>
            </a:extLst>
          </p:cNvPr>
          <p:cNvCxnSpPr>
            <a:cxnSpLocks/>
          </p:cNvCxnSpPr>
          <p:nvPr/>
        </p:nvCxnSpPr>
        <p:spPr>
          <a:xfrm>
            <a:off x="3439544" y="1954552"/>
            <a:ext cx="1590528" cy="197738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A0FCBAC9-184A-6682-EF94-3BBC8AC720AC}"/>
              </a:ext>
            </a:extLst>
          </p:cNvPr>
          <p:cNvSpPr txBox="1"/>
          <p:nvPr/>
        </p:nvSpPr>
        <p:spPr>
          <a:xfrm>
            <a:off x="1521652" y="3072858"/>
            <a:ext cx="2180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cs typeface="Times New Roman" panose="02020603050405020304" pitchFamily="18" charset="0"/>
              </a:rPr>
              <a:t>Hcrt</a:t>
            </a:r>
            <a:r>
              <a:rPr lang="en-US" sz="2400" b="1" dirty="0">
                <a:cs typeface="Times New Roman" panose="02020603050405020304" pitchFamily="18" charset="0"/>
              </a:rPr>
              <a:t>/ox-GFP </a:t>
            </a:r>
          </a:p>
        </p:txBody>
      </p:sp>
      <p:pic>
        <p:nvPicPr>
          <p:cNvPr id="87" name="Picture 86" descr="A picture containing green, dark, night sky&#10;&#10;Description automatically generated">
            <a:extLst>
              <a:ext uri="{FF2B5EF4-FFF2-40B4-BE49-F238E27FC236}">
                <a16:creationId xmlns:a16="http://schemas.microsoft.com/office/drawing/2014/main" id="{A7AC896A-5FD8-64F1-7A9B-451760BF3F5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861" y="418578"/>
            <a:ext cx="4202809" cy="3510666"/>
          </a:xfrm>
          <a:prstGeom prst="rect">
            <a:avLst/>
          </a:prstGeom>
        </p:spPr>
      </p:pic>
      <p:sp>
        <p:nvSpPr>
          <p:cNvPr id="89" name="Oval 88">
            <a:extLst>
              <a:ext uri="{FF2B5EF4-FFF2-40B4-BE49-F238E27FC236}">
                <a16:creationId xmlns:a16="http://schemas.microsoft.com/office/drawing/2014/main" id="{0DBCF00C-69CD-75E4-15F1-7BB0DCEA6395}"/>
              </a:ext>
            </a:extLst>
          </p:cNvPr>
          <p:cNvSpPr/>
          <p:nvPr/>
        </p:nvSpPr>
        <p:spPr>
          <a:xfrm>
            <a:off x="6030144" y="2003751"/>
            <a:ext cx="127183" cy="14676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90E2B48-B218-1AFF-E214-E7ED97B1E1E7}"/>
              </a:ext>
            </a:extLst>
          </p:cNvPr>
          <p:cNvSpPr txBox="1"/>
          <p:nvPr/>
        </p:nvSpPr>
        <p:spPr>
          <a:xfrm>
            <a:off x="7821175" y="2209442"/>
            <a:ext cx="804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fornix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5C5EB95-6AD5-0659-434C-E95C119298C5}"/>
              </a:ext>
            </a:extLst>
          </p:cNvPr>
          <p:cNvSpPr/>
          <p:nvPr/>
        </p:nvSpPr>
        <p:spPr>
          <a:xfrm>
            <a:off x="8112094" y="2027151"/>
            <a:ext cx="127183" cy="14676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197FDE7-876E-E7FD-B08F-00BAF7D7F6AC}"/>
              </a:ext>
            </a:extLst>
          </p:cNvPr>
          <p:cNvSpPr txBox="1"/>
          <p:nvPr/>
        </p:nvSpPr>
        <p:spPr>
          <a:xfrm>
            <a:off x="5218876" y="1954552"/>
            <a:ext cx="80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5FD6C81-B963-D2BF-2C8E-1757CB451DCF}"/>
              </a:ext>
            </a:extLst>
          </p:cNvPr>
          <p:cNvSpPr txBox="1"/>
          <p:nvPr/>
        </p:nvSpPr>
        <p:spPr>
          <a:xfrm>
            <a:off x="4978023" y="404175"/>
            <a:ext cx="1432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EGFP</a:t>
            </a:r>
            <a:endParaRPr lang="en-US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D412EC1-CEF5-4232-813A-B082BCB81066}"/>
              </a:ext>
            </a:extLst>
          </p:cNvPr>
          <p:cNvSpPr txBox="1"/>
          <p:nvPr/>
        </p:nvSpPr>
        <p:spPr>
          <a:xfrm>
            <a:off x="6779319" y="2999638"/>
            <a:ext cx="476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3V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C3A745F-C39A-50E7-20AA-54D7924BAA30}"/>
              </a:ext>
            </a:extLst>
          </p:cNvPr>
          <p:cNvSpPr txBox="1"/>
          <p:nvPr/>
        </p:nvSpPr>
        <p:spPr>
          <a:xfrm>
            <a:off x="6783104" y="3465816"/>
            <a:ext cx="476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915158-FD57-987D-0CC5-32A7AA2593D2}"/>
              </a:ext>
            </a:extLst>
          </p:cNvPr>
          <p:cNvSpPr/>
          <p:nvPr/>
        </p:nvSpPr>
        <p:spPr>
          <a:xfrm>
            <a:off x="5259492" y="1188720"/>
            <a:ext cx="691649" cy="779179"/>
          </a:xfrm>
          <a:prstGeom prst="rect">
            <a:avLst/>
          </a:prstGeom>
          <a:noFill/>
          <a:ln w="28575">
            <a:solidFill>
              <a:srgbClr val="FFC000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4266498984">
                  <a:custGeom>
                    <a:avLst/>
                    <a:gdLst>
                      <a:gd name="connsiteX0" fmla="*/ 0 w 691649"/>
                      <a:gd name="connsiteY0" fmla="*/ 0 h 779179"/>
                      <a:gd name="connsiteX1" fmla="*/ 691649 w 691649"/>
                      <a:gd name="connsiteY1" fmla="*/ 0 h 779179"/>
                      <a:gd name="connsiteX2" fmla="*/ 691649 w 691649"/>
                      <a:gd name="connsiteY2" fmla="*/ 779179 h 779179"/>
                      <a:gd name="connsiteX3" fmla="*/ 0 w 691649"/>
                      <a:gd name="connsiteY3" fmla="*/ 779179 h 779179"/>
                      <a:gd name="connsiteX4" fmla="*/ 0 w 691649"/>
                      <a:gd name="connsiteY4" fmla="*/ 0 h 779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1649" h="779179" extrusionOk="0">
                        <a:moveTo>
                          <a:pt x="0" y="0"/>
                        </a:moveTo>
                        <a:cubicBezTo>
                          <a:pt x="282589" y="52691"/>
                          <a:pt x="361712" y="3966"/>
                          <a:pt x="691649" y="0"/>
                        </a:cubicBezTo>
                        <a:cubicBezTo>
                          <a:pt x="705413" y="200702"/>
                          <a:pt x="716750" y="695489"/>
                          <a:pt x="691649" y="779179"/>
                        </a:cubicBezTo>
                        <a:cubicBezTo>
                          <a:pt x="516839" y="774192"/>
                          <a:pt x="234473" y="778801"/>
                          <a:pt x="0" y="779179"/>
                        </a:cubicBezTo>
                        <a:cubicBezTo>
                          <a:pt x="-49001" y="476194"/>
                          <a:pt x="16387" y="14591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A195B75-554D-A675-3A82-AFBBC6BD4DB7}"/>
              </a:ext>
            </a:extLst>
          </p:cNvPr>
          <p:cNvSpPr/>
          <p:nvPr/>
        </p:nvSpPr>
        <p:spPr>
          <a:xfrm>
            <a:off x="8260040" y="1187883"/>
            <a:ext cx="691649" cy="779179"/>
          </a:xfrm>
          <a:prstGeom prst="rect">
            <a:avLst/>
          </a:prstGeom>
          <a:noFill/>
          <a:ln w="28575">
            <a:solidFill>
              <a:srgbClr val="FFC000"/>
            </a:solidFill>
            <a:prstDash val="lgDash"/>
            <a:extLst>
              <a:ext uri="{C807C97D-BFC1-408E-A445-0C87EB9F89A2}">
                <ask:lineSketchStyleProps xmlns:ask="http://schemas.microsoft.com/office/drawing/2018/sketchyshapes" sd="4266498984">
                  <a:custGeom>
                    <a:avLst/>
                    <a:gdLst>
                      <a:gd name="connsiteX0" fmla="*/ 0 w 691649"/>
                      <a:gd name="connsiteY0" fmla="*/ 0 h 779179"/>
                      <a:gd name="connsiteX1" fmla="*/ 691649 w 691649"/>
                      <a:gd name="connsiteY1" fmla="*/ 0 h 779179"/>
                      <a:gd name="connsiteX2" fmla="*/ 691649 w 691649"/>
                      <a:gd name="connsiteY2" fmla="*/ 779179 h 779179"/>
                      <a:gd name="connsiteX3" fmla="*/ 0 w 691649"/>
                      <a:gd name="connsiteY3" fmla="*/ 779179 h 779179"/>
                      <a:gd name="connsiteX4" fmla="*/ 0 w 691649"/>
                      <a:gd name="connsiteY4" fmla="*/ 0 h 779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1649" h="779179" extrusionOk="0">
                        <a:moveTo>
                          <a:pt x="0" y="0"/>
                        </a:moveTo>
                        <a:cubicBezTo>
                          <a:pt x="282589" y="52691"/>
                          <a:pt x="361712" y="3966"/>
                          <a:pt x="691649" y="0"/>
                        </a:cubicBezTo>
                        <a:cubicBezTo>
                          <a:pt x="705413" y="200702"/>
                          <a:pt x="716750" y="695489"/>
                          <a:pt x="691649" y="779179"/>
                        </a:cubicBezTo>
                        <a:cubicBezTo>
                          <a:pt x="516839" y="774192"/>
                          <a:pt x="234473" y="778801"/>
                          <a:pt x="0" y="779179"/>
                        </a:cubicBezTo>
                        <a:cubicBezTo>
                          <a:pt x="-49001" y="476194"/>
                          <a:pt x="16387" y="14591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231C4C-8674-9E9D-39C8-49E597228B7E}"/>
              </a:ext>
            </a:extLst>
          </p:cNvPr>
          <p:cNvSpPr/>
          <p:nvPr/>
        </p:nvSpPr>
        <p:spPr>
          <a:xfrm>
            <a:off x="2756263" y="1518487"/>
            <a:ext cx="68328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9F6F1E-FA2A-C9D8-CF2B-84D4112ECB68}"/>
              </a:ext>
            </a:extLst>
          </p:cNvPr>
          <p:cNvSpPr txBox="1"/>
          <p:nvPr/>
        </p:nvSpPr>
        <p:spPr>
          <a:xfrm>
            <a:off x="8353099" y="1966042"/>
            <a:ext cx="80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C65E8F-0AB8-CE64-9E73-E970971BB29B}"/>
              </a:ext>
            </a:extLst>
          </p:cNvPr>
          <p:cNvSpPr txBox="1"/>
          <p:nvPr/>
        </p:nvSpPr>
        <p:spPr>
          <a:xfrm>
            <a:off x="5726932" y="2181485"/>
            <a:ext cx="804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fornix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1E6F81-D6FC-019F-EBD0-3441499FA47B}"/>
              </a:ext>
            </a:extLst>
          </p:cNvPr>
          <p:cNvSpPr txBox="1"/>
          <p:nvPr/>
        </p:nvSpPr>
        <p:spPr>
          <a:xfrm>
            <a:off x="68179" y="-99125"/>
            <a:ext cx="3311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cs typeface="Times New Roman" panose="02020603050405020304" pitchFamily="18" charset="0"/>
              </a:rPr>
              <a:t>Figure S1.</a:t>
            </a:r>
          </a:p>
        </p:txBody>
      </p:sp>
    </p:spTree>
    <p:extLst>
      <p:ext uri="{BB962C8B-B14F-4D97-AF65-F5344CB8AC3E}">
        <p14:creationId xmlns:p14="http://schemas.microsoft.com/office/powerpoint/2010/main" val="610053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A990F1E-CA5E-2DC5-9F7A-977F106A40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571356"/>
              </p:ext>
            </p:extLst>
          </p:nvPr>
        </p:nvGraphicFramePr>
        <p:xfrm>
          <a:off x="6993516" y="1326884"/>
          <a:ext cx="1924621" cy="2920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1480518" imgH="2289859" progId="Prism9.Document">
                  <p:embed/>
                </p:oleObj>
              </mc:Choice>
              <mc:Fallback>
                <p:oleObj name="Prism 9" r:id="rId2" imgW="1480518" imgH="2289859" progId="Prism9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FA990F1E-CA5E-2DC5-9F7A-977F106A40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993516" y="1326884"/>
                        <a:ext cx="1924621" cy="2920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3B0E7C2-EEA2-65FF-B116-4A7A5C5105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737433"/>
              </p:ext>
            </p:extLst>
          </p:nvPr>
        </p:nvGraphicFramePr>
        <p:xfrm>
          <a:off x="4219892" y="1326884"/>
          <a:ext cx="2012614" cy="2920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1480518" imgH="2289859" progId="Prism9.Document">
                  <p:embed/>
                </p:oleObj>
              </mc:Choice>
              <mc:Fallback>
                <p:oleObj name="Prism 9" r:id="rId4" imgW="1480518" imgH="2289859" progId="Prism9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3B0E7C2-EEA2-65FF-B116-4A7A5C5105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19892" y="1326884"/>
                        <a:ext cx="2012614" cy="2920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E487AA3-09A9-C443-8336-B16E369A956F}"/>
              </a:ext>
            </a:extLst>
          </p:cNvPr>
          <p:cNvSpPr txBox="1"/>
          <p:nvPr/>
        </p:nvSpPr>
        <p:spPr>
          <a:xfrm>
            <a:off x="6844514" y="316423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A3EA7F-80EF-61A0-6BD6-5A52C989D203}"/>
              </a:ext>
            </a:extLst>
          </p:cNvPr>
          <p:cNvSpPr txBox="1"/>
          <p:nvPr/>
        </p:nvSpPr>
        <p:spPr>
          <a:xfrm>
            <a:off x="4058225" y="320559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E02913-2E0C-AEED-A1D7-D7CD51A02127}"/>
              </a:ext>
            </a:extLst>
          </p:cNvPr>
          <p:cNvSpPr txBox="1"/>
          <p:nvPr/>
        </p:nvSpPr>
        <p:spPr>
          <a:xfrm>
            <a:off x="8082287" y="4047137"/>
            <a:ext cx="519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43CA79-FF79-A4E2-971C-B08697E295DF}"/>
              </a:ext>
            </a:extLst>
          </p:cNvPr>
          <p:cNvSpPr txBox="1"/>
          <p:nvPr/>
        </p:nvSpPr>
        <p:spPr>
          <a:xfrm>
            <a:off x="5347838" y="4047137"/>
            <a:ext cx="519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F6EEA1-F996-CF8F-20AB-FB9F4DCD2C25}"/>
              </a:ext>
            </a:extLst>
          </p:cNvPr>
          <p:cNvSpPr txBox="1"/>
          <p:nvPr/>
        </p:nvSpPr>
        <p:spPr>
          <a:xfrm>
            <a:off x="4314166" y="4031095"/>
            <a:ext cx="971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Control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7484CE-26E3-DBD0-2221-5D4B92E25CF6}"/>
              </a:ext>
            </a:extLst>
          </p:cNvPr>
          <p:cNvSpPr txBox="1"/>
          <p:nvPr/>
        </p:nvSpPr>
        <p:spPr>
          <a:xfrm rot="16200000">
            <a:off x="2957372" y="2615757"/>
            <a:ext cx="1669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% change MP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CBA106-131C-B34C-B26C-99DD4AAB456C}"/>
              </a:ext>
            </a:extLst>
          </p:cNvPr>
          <p:cNvSpPr txBox="1"/>
          <p:nvPr/>
        </p:nvSpPr>
        <p:spPr>
          <a:xfrm>
            <a:off x="7099849" y="4047137"/>
            <a:ext cx="971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Control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9AA587-B6C2-B0F9-1EAE-B48BDE78FD24}"/>
              </a:ext>
            </a:extLst>
          </p:cNvPr>
          <p:cNvSpPr txBox="1"/>
          <p:nvPr/>
        </p:nvSpPr>
        <p:spPr>
          <a:xfrm>
            <a:off x="4058225" y="260658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1643A9-293D-8AFC-49D1-1DEA30463D77}"/>
              </a:ext>
            </a:extLst>
          </p:cNvPr>
          <p:cNvSpPr txBox="1"/>
          <p:nvPr/>
        </p:nvSpPr>
        <p:spPr>
          <a:xfrm>
            <a:off x="4058225" y="202925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63B46A-192C-8244-BFE8-4399BB143B73}"/>
              </a:ext>
            </a:extLst>
          </p:cNvPr>
          <p:cNvSpPr txBox="1"/>
          <p:nvPr/>
        </p:nvSpPr>
        <p:spPr>
          <a:xfrm>
            <a:off x="4058225" y="148090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A66CE0-C5C9-3865-BFD2-77634A150187}"/>
              </a:ext>
            </a:extLst>
          </p:cNvPr>
          <p:cNvSpPr txBox="1"/>
          <p:nvPr/>
        </p:nvSpPr>
        <p:spPr>
          <a:xfrm>
            <a:off x="6714672" y="2625519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10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C161AB-A31E-14A6-6E07-D39210ED6481}"/>
              </a:ext>
            </a:extLst>
          </p:cNvPr>
          <p:cNvSpPr txBox="1"/>
          <p:nvPr/>
        </p:nvSpPr>
        <p:spPr>
          <a:xfrm>
            <a:off x="6714672" y="2036457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15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73FF21-52AA-9DE2-0B87-96FD5A557580}"/>
              </a:ext>
            </a:extLst>
          </p:cNvPr>
          <p:cNvSpPr txBox="1"/>
          <p:nvPr/>
        </p:nvSpPr>
        <p:spPr>
          <a:xfrm>
            <a:off x="6714672" y="1490791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20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E2DB84-F05C-195F-FB94-3CA71D883E7B}"/>
              </a:ext>
            </a:extLst>
          </p:cNvPr>
          <p:cNvSpPr txBox="1"/>
          <p:nvPr/>
        </p:nvSpPr>
        <p:spPr>
          <a:xfrm rot="16200000">
            <a:off x="5719771" y="2526589"/>
            <a:ext cx="1448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% change 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E35E55-425F-73CF-AB9D-CFEB8E57EBCC}"/>
              </a:ext>
            </a:extLst>
          </p:cNvPr>
          <p:cNvSpPr txBox="1"/>
          <p:nvPr/>
        </p:nvSpPr>
        <p:spPr>
          <a:xfrm>
            <a:off x="68179" y="-99125"/>
            <a:ext cx="3311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cs typeface="Times New Roman" panose="02020603050405020304" pitchFamily="18" charset="0"/>
              </a:rPr>
              <a:t>Figure S2.</a:t>
            </a:r>
          </a:p>
        </p:txBody>
      </p:sp>
    </p:spTree>
    <p:extLst>
      <p:ext uri="{BB962C8B-B14F-4D97-AF65-F5344CB8AC3E}">
        <p14:creationId xmlns:p14="http://schemas.microsoft.com/office/powerpoint/2010/main" val="1873062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88313" y="147072"/>
            <a:ext cx="5000611" cy="3833377"/>
            <a:chOff x="5625061" y="629950"/>
            <a:chExt cx="5000611" cy="3833377"/>
          </a:xfrm>
        </p:grpSpPr>
        <p:grpSp>
          <p:nvGrpSpPr>
            <p:cNvPr id="3" name="Group 2"/>
            <p:cNvGrpSpPr/>
            <p:nvPr/>
          </p:nvGrpSpPr>
          <p:grpSpPr>
            <a:xfrm>
              <a:off x="6110619" y="629950"/>
              <a:ext cx="4515053" cy="3833377"/>
              <a:chOff x="2632364" y="420398"/>
              <a:chExt cx="7998692" cy="510222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632364" y="420398"/>
                <a:ext cx="7998692" cy="5102225"/>
                <a:chOff x="203200" y="817563"/>
                <a:chExt cx="7998692" cy="5102225"/>
              </a:xfrm>
            </p:grpSpPr>
            <p:sp>
              <p:nvSpPr>
                <p:cNvPr id="13" name="Freeform 109"/>
                <p:cNvSpPr>
                  <a:spLocks/>
                </p:cNvSpPr>
                <p:nvPr/>
              </p:nvSpPr>
              <p:spPr bwMode="auto">
                <a:xfrm>
                  <a:off x="444500" y="2581276"/>
                  <a:ext cx="2500313" cy="1401763"/>
                </a:xfrm>
                <a:custGeom>
                  <a:avLst/>
                  <a:gdLst>
                    <a:gd name="T0" fmla="*/ 24 w 1575"/>
                    <a:gd name="T1" fmla="*/ 21 h 883"/>
                    <a:gd name="T2" fmla="*/ 53 w 1575"/>
                    <a:gd name="T3" fmla="*/ 12 h 883"/>
                    <a:gd name="T4" fmla="*/ 77 w 1575"/>
                    <a:gd name="T5" fmla="*/ 4 h 883"/>
                    <a:gd name="T6" fmla="*/ 105 w 1575"/>
                    <a:gd name="T7" fmla="*/ 21 h 883"/>
                    <a:gd name="T8" fmla="*/ 129 w 1575"/>
                    <a:gd name="T9" fmla="*/ 12 h 883"/>
                    <a:gd name="T10" fmla="*/ 157 w 1575"/>
                    <a:gd name="T11" fmla="*/ 16 h 883"/>
                    <a:gd name="T12" fmla="*/ 181 w 1575"/>
                    <a:gd name="T13" fmla="*/ 25 h 883"/>
                    <a:gd name="T14" fmla="*/ 209 w 1575"/>
                    <a:gd name="T15" fmla="*/ 21 h 883"/>
                    <a:gd name="T16" fmla="*/ 233 w 1575"/>
                    <a:gd name="T17" fmla="*/ 25 h 883"/>
                    <a:gd name="T18" fmla="*/ 261 w 1575"/>
                    <a:gd name="T19" fmla="*/ 16 h 883"/>
                    <a:gd name="T20" fmla="*/ 289 w 1575"/>
                    <a:gd name="T21" fmla="*/ 269 h 883"/>
                    <a:gd name="T22" fmla="*/ 313 w 1575"/>
                    <a:gd name="T23" fmla="*/ 237 h 883"/>
                    <a:gd name="T24" fmla="*/ 341 w 1575"/>
                    <a:gd name="T25" fmla="*/ 217 h 883"/>
                    <a:gd name="T26" fmla="*/ 365 w 1575"/>
                    <a:gd name="T27" fmla="*/ 213 h 883"/>
                    <a:gd name="T28" fmla="*/ 393 w 1575"/>
                    <a:gd name="T29" fmla="*/ 213 h 883"/>
                    <a:gd name="T30" fmla="*/ 417 w 1575"/>
                    <a:gd name="T31" fmla="*/ 213 h 883"/>
                    <a:gd name="T32" fmla="*/ 445 w 1575"/>
                    <a:gd name="T33" fmla="*/ 205 h 883"/>
                    <a:gd name="T34" fmla="*/ 469 w 1575"/>
                    <a:gd name="T35" fmla="*/ 201 h 883"/>
                    <a:gd name="T36" fmla="*/ 497 w 1575"/>
                    <a:gd name="T37" fmla="*/ 189 h 883"/>
                    <a:gd name="T38" fmla="*/ 521 w 1575"/>
                    <a:gd name="T39" fmla="*/ 201 h 883"/>
                    <a:gd name="T40" fmla="*/ 549 w 1575"/>
                    <a:gd name="T41" fmla="*/ 201 h 883"/>
                    <a:gd name="T42" fmla="*/ 573 w 1575"/>
                    <a:gd name="T43" fmla="*/ 193 h 883"/>
                    <a:gd name="T44" fmla="*/ 601 w 1575"/>
                    <a:gd name="T45" fmla="*/ 193 h 883"/>
                    <a:gd name="T46" fmla="*/ 629 w 1575"/>
                    <a:gd name="T47" fmla="*/ 193 h 883"/>
                    <a:gd name="T48" fmla="*/ 653 w 1575"/>
                    <a:gd name="T49" fmla="*/ 189 h 883"/>
                    <a:gd name="T50" fmla="*/ 682 w 1575"/>
                    <a:gd name="T51" fmla="*/ 201 h 883"/>
                    <a:gd name="T52" fmla="*/ 706 w 1575"/>
                    <a:gd name="T53" fmla="*/ 193 h 883"/>
                    <a:gd name="T54" fmla="*/ 734 w 1575"/>
                    <a:gd name="T55" fmla="*/ 201 h 883"/>
                    <a:gd name="T56" fmla="*/ 758 w 1575"/>
                    <a:gd name="T57" fmla="*/ 197 h 883"/>
                    <a:gd name="T58" fmla="*/ 786 w 1575"/>
                    <a:gd name="T59" fmla="*/ 201 h 883"/>
                    <a:gd name="T60" fmla="*/ 810 w 1575"/>
                    <a:gd name="T61" fmla="*/ 185 h 883"/>
                    <a:gd name="T62" fmla="*/ 838 w 1575"/>
                    <a:gd name="T63" fmla="*/ 193 h 883"/>
                    <a:gd name="T64" fmla="*/ 862 w 1575"/>
                    <a:gd name="T65" fmla="*/ 185 h 883"/>
                    <a:gd name="T66" fmla="*/ 890 w 1575"/>
                    <a:gd name="T67" fmla="*/ 185 h 883"/>
                    <a:gd name="T68" fmla="*/ 914 w 1575"/>
                    <a:gd name="T69" fmla="*/ 193 h 883"/>
                    <a:gd name="T70" fmla="*/ 942 w 1575"/>
                    <a:gd name="T71" fmla="*/ 193 h 883"/>
                    <a:gd name="T72" fmla="*/ 970 w 1575"/>
                    <a:gd name="T73" fmla="*/ 193 h 883"/>
                    <a:gd name="T74" fmla="*/ 994 w 1575"/>
                    <a:gd name="T75" fmla="*/ 193 h 883"/>
                    <a:gd name="T76" fmla="*/ 1022 w 1575"/>
                    <a:gd name="T77" fmla="*/ 197 h 883"/>
                    <a:gd name="T78" fmla="*/ 1046 w 1575"/>
                    <a:gd name="T79" fmla="*/ 193 h 883"/>
                    <a:gd name="T80" fmla="*/ 1074 w 1575"/>
                    <a:gd name="T81" fmla="*/ 189 h 883"/>
                    <a:gd name="T82" fmla="*/ 1098 w 1575"/>
                    <a:gd name="T83" fmla="*/ 185 h 883"/>
                    <a:gd name="T84" fmla="*/ 1126 w 1575"/>
                    <a:gd name="T85" fmla="*/ 193 h 883"/>
                    <a:gd name="T86" fmla="*/ 1150 w 1575"/>
                    <a:gd name="T87" fmla="*/ 193 h 883"/>
                    <a:gd name="T88" fmla="*/ 1178 w 1575"/>
                    <a:gd name="T89" fmla="*/ 185 h 883"/>
                    <a:gd name="T90" fmla="*/ 1202 w 1575"/>
                    <a:gd name="T91" fmla="*/ 189 h 883"/>
                    <a:gd name="T92" fmla="*/ 1230 w 1575"/>
                    <a:gd name="T93" fmla="*/ 197 h 883"/>
                    <a:gd name="T94" fmla="*/ 1254 w 1575"/>
                    <a:gd name="T95" fmla="*/ 197 h 883"/>
                    <a:gd name="T96" fmla="*/ 1282 w 1575"/>
                    <a:gd name="T97" fmla="*/ 189 h 883"/>
                    <a:gd name="T98" fmla="*/ 1310 w 1575"/>
                    <a:gd name="T99" fmla="*/ 189 h 883"/>
                    <a:gd name="T100" fmla="*/ 1335 w 1575"/>
                    <a:gd name="T101" fmla="*/ 185 h 883"/>
                    <a:gd name="T102" fmla="*/ 1363 w 1575"/>
                    <a:gd name="T103" fmla="*/ 189 h 883"/>
                    <a:gd name="T104" fmla="*/ 1387 w 1575"/>
                    <a:gd name="T105" fmla="*/ 189 h 883"/>
                    <a:gd name="T106" fmla="*/ 1415 w 1575"/>
                    <a:gd name="T107" fmla="*/ 193 h 883"/>
                    <a:gd name="T108" fmla="*/ 1439 w 1575"/>
                    <a:gd name="T109" fmla="*/ 185 h 883"/>
                    <a:gd name="T110" fmla="*/ 1467 w 1575"/>
                    <a:gd name="T111" fmla="*/ 189 h 883"/>
                    <a:gd name="T112" fmla="*/ 1491 w 1575"/>
                    <a:gd name="T113" fmla="*/ 193 h 883"/>
                    <a:gd name="T114" fmla="*/ 1519 w 1575"/>
                    <a:gd name="T115" fmla="*/ 185 h 883"/>
                    <a:gd name="T116" fmla="*/ 1543 w 1575"/>
                    <a:gd name="T117" fmla="*/ 185 h 883"/>
                    <a:gd name="T118" fmla="*/ 1571 w 1575"/>
                    <a:gd name="T119" fmla="*/ 189 h 8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883">
                      <a:moveTo>
                        <a:pt x="0" y="4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4" y="4"/>
                      </a:lnTo>
                      <a:lnTo>
                        <a:pt x="8" y="12"/>
                      </a:lnTo>
                      <a:lnTo>
                        <a:pt x="8" y="4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21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4" y="21"/>
                      </a:lnTo>
                      <a:lnTo>
                        <a:pt x="24" y="21"/>
                      </a:lnTo>
                      <a:lnTo>
                        <a:pt x="28" y="21"/>
                      </a:lnTo>
                      <a:lnTo>
                        <a:pt x="28" y="12"/>
                      </a:lnTo>
                      <a:lnTo>
                        <a:pt x="28" y="21"/>
                      </a:lnTo>
                      <a:lnTo>
                        <a:pt x="32" y="21"/>
                      </a:lnTo>
                      <a:lnTo>
                        <a:pt x="32" y="16"/>
                      </a:lnTo>
                      <a:lnTo>
                        <a:pt x="32" y="12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41" y="12"/>
                      </a:lnTo>
                      <a:lnTo>
                        <a:pt x="41" y="4"/>
                      </a:lnTo>
                      <a:lnTo>
                        <a:pt x="41" y="4"/>
                      </a:lnTo>
                      <a:lnTo>
                        <a:pt x="45" y="4"/>
                      </a:lnTo>
                      <a:lnTo>
                        <a:pt x="45" y="4"/>
                      </a:lnTo>
                      <a:lnTo>
                        <a:pt x="49" y="12"/>
                      </a:lnTo>
                      <a:lnTo>
                        <a:pt x="49" y="8"/>
                      </a:lnTo>
                      <a:lnTo>
                        <a:pt x="49" y="8"/>
                      </a:lnTo>
                      <a:lnTo>
                        <a:pt x="53" y="12"/>
                      </a:lnTo>
                      <a:lnTo>
                        <a:pt x="53" y="4"/>
                      </a:lnTo>
                      <a:lnTo>
                        <a:pt x="53" y="12"/>
                      </a:lnTo>
                      <a:lnTo>
                        <a:pt x="57" y="12"/>
                      </a:lnTo>
                      <a:lnTo>
                        <a:pt x="57" y="0"/>
                      </a:lnTo>
                      <a:lnTo>
                        <a:pt x="61" y="8"/>
                      </a:lnTo>
                      <a:lnTo>
                        <a:pt x="61" y="4"/>
                      </a:lnTo>
                      <a:lnTo>
                        <a:pt x="61" y="12"/>
                      </a:lnTo>
                      <a:lnTo>
                        <a:pt x="65" y="12"/>
                      </a:lnTo>
                      <a:lnTo>
                        <a:pt x="65" y="16"/>
                      </a:lnTo>
                      <a:lnTo>
                        <a:pt x="69" y="16"/>
                      </a:lnTo>
                      <a:lnTo>
                        <a:pt x="69" y="16"/>
                      </a:lnTo>
                      <a:lnTo>
                        <a:pt x="69" y="21"/>
                      </a:lnTo>
                      <a:lnTo>
                        <a:pt x="73" y="25"/>
                      </a:lnTo>
                      <a:lnTo>
                        <a:pt x="73" y="16"/>
                      </a:lnTo>
                      <a:lnTo>
                        <a:pt x="73" y="16"/>
                      </a:lnTo>
                      <a:lnTo>
                        <a:pt x="77" y="12"/>
                      </a:lnTo>
                      <a:lnTo>
                        <a:pt x="77" y="4"/>
                      </a:lnTo>
                      <a:lnTo>
                        <a:pt x="81" y="12"/>
                      </a:lnTo>
                      <a:lnTo>
                        <a:pt x="81" y="12"/>
                      </a:lnTo>
                      <a:lnTo>
                        <a:pt x="81" y="21"/>
                      </a:lnTo>
                      <a:lnTo>
                        <a:pt x="85" y="16"/>
                      </a:lnTo>
                      <a:lnTo>
                        <a:pt x="85" y="21"/>
                      </a:lnTo>
                      <a:lnTo>
                        <a:pt x="89" y="21"/>
                      </a:lnTo>
                      <a:lnTo>
                        <a:pt x="89" y="12"/>
                      </a:lnTo>
                      <a:lnTo>
                        <a:pt x="89" y="16"/>
                      </a:lnTo>
                      <a:lnTo>
                        <a:pt x="93" y="12"/>
                      </a:lnTo>
                      <a:lnTo>
                        <a:pt x="93" y="12"/>
                      </a:lnTo>
                      <a:lnTo>
                        <a:pt x="93" y="12"/>
                      </a:lnTo>
                      <a:lnTo>
                        <a:pt x="97" y="25"/>
                      </a:lnTo>
                      <a:lnTo>
                        <a:pt x="97" y="12"/>
                      </a:lnTo>
                      <a:lnTo>
                        <a:pt x="101" y="8"/>
                      </a:lnTo>
                      <a:lnTo>
                        <a:pt x="101" y="12"/>
                      </a:lnTo>
                      <a:lnTo>
                        <a:pt x="101" y="12"/>
                      </a:lnTo>
                      <a:lnTo>
                        <a:pt x="105" y="21"/>
                      </a:lnTo>
                      <a:lnTo>
                        <a:pt x="105" y="21"/>
                      </a:lnTo>
                      <a:lnTo>
                        <a:pt x="109" y="25"/>
                      </a:lnTo>
                      <a:lnTo>
                        <a:pt x="109" y="25"/>
                      </a:lnTo>
                      <a:lnTo>
                        <a:pt x="109" y="12"/>
                      </a:lnTo>
                      <a:lnTo>
                        <a:pt x="113" y="16"/>
                      </a:lnTo>
                      <a:lnTo>
                        <a:pt x="113" y="8"/>
                      </a:lnTo>
                      <a:lnTo>
                        <a:pt x="113" y="8"/>
                      </a:lnTo>
                      <a:lnTo>
                        <a:pt x="117" y="8"/>
                      </a:lnTo>
                      <a:lnTo>
                        <a:pt x="117" y="12"/>
                      </a:lnTo>
                      <a:lnTo>
                        <a:pt x="121" y="12"/>
                      </a:lnTo>
                      <a:lnTo>
                        <a:pt x="121" y="8"/>
                      </a:lnTo>
                      <a:lnTo>
                        <a:pt x="121" y="12"/>
                      </a:lnTo>
                      <a:lnTo>
                        <a:pt x="125" y="12"/>
                      </a:lnTo>
                      <a:lnTo>
                        <a:pt x="125" y="12"/>
                      </a:lnTo>
                      <a:lnTo>
                        <a:pt x="129" y="12"/>
                      </a:lnTo>
                      <a:lnTo>
                        <a:pt x="129" y="16"/>
                      </a:lnTo>
                      <a:lnTo>
                        <a:pt x="129" y="12"/>
                      </a:lnTo>
                      <a:lnTo>
                        <a:pt x="133" y="12"/>
                      </a:lnTo>
                      <a:lnTo>
                        <a:pt x="133" y="12"/>
                      </a:lnTo>
                      <a:lnTo>
                        <a:pt x="133" y="8"/>
                      </a:lnTo>
                      <a:lnTo>
                        <a:pt x="137" y="12"/>
                      </a:lnTo>
                      <a:lnTo>
                        <a:pt x="137" y="12"/>
                      </a:lnTo>
                      <a:lnTo>
                        <a:pt x="141" y="16"/>
                      </a:lnTo>
                      <a:lnTo>
                        <a:pt x="141" y="16"/>
                      </a:lnTo>
                      <a:lnTo>
                        <a:pt x="141" y="16"/>
                      </a:lnTo>
                      <a:lnTo>
                        <a:pt x="145" y="16"/>
                      </a:lnTo>
                      <a:lnTo>
                        <a:pt x="145" y="21"/>
                      </a:lnTo>
                      <a:lnTo>
                        <a:pt x="149" y="21"/>
                      </a:lnTo>
                      <a:lnTo>
                        <a:pt x="149" y="21"/>
                      </a:lnTo>
                      <a:lnTo>
                        <a:pt x="149" y="21"/>
                      </a:lnTo>
                      <a:lnTo>
                        <a:pt x="153" y="12"/>
                      </a:lnTo>
                      <a:lnTo>
                        <a:pt x="153" y="16"/>
                      </a:lnTo>
                      <a:lnTo>
                        <a:pt x="153" y="8"/>
                      </a:lnTo>
                      <a:lnTo>
                        <a:pt x="157" y="16"/>
                      </a:lnTo>
                      <a:lnTo>
                        <a:pt x="157" y="21"/>
                      </a:lnTo>
                      <a:lnTo>
                        <a:pt x="161" y="21"/>
                      </a:lnTo>
                      <a:lnTo>
                        <a:pt x="161" y="16"/>
                      </a:lnTo>
                      <a:lnTo>
                        <a:pt x="161" y="12"/>
                      </a:lnTo>
                      <a:lnTo>
                        <a:pt x="165" y="16"/>
                      </a:lnTo>
                      <a:lnTo>
                        <a:pt x="165" y="25"/>
                      </a:lnTo>
                      <a:lnTo>
                        <a:pt x="169" y="16"/>
                      </a:lnTo>
                      <a:lnTo>
                        <a:pt x="169" y="16"/>
                      </a:lnTo>
                      <a:lnTo>
                        <a:pt x="169" y="21"/>
                      </a:lnTo>
                      <a:lnTo>
                        <a:pt x="173" y="12"/>
                      </a:lnTo>
                      <a:lnTo>
                        <a:pt x="173" y="21"/>
                      </a:lnTo>
                      <a:lnTo>
                        <a:pt x="173" y="21"/>
                      </a:lnTo>
                      <a:lnTo>
                        <a:pt x="177" y="16"/>
                      </a:lnTo>
                      <a:lnTo>
                        <a:pt x="177" y="25"/>
                      </a:lnTo>
                      <a:lnTo>
                        <a:pt x="181" y="21"/>
                      </a:lnTo>
                      <a:lnTo>
                        <a:pt x="181" y="21"/>
                      </a:lnTo>
                      <a:lnTo>
                        <a:pt x="181" y="25"/>
                      </a:lnTo>
                      <a:lnTo>
                        <a:pt x="185" y="21"/>
                      </a:lnTo>
                      <a:lnTo>
                        <a:pt x="185" y="21"/>
                      </a:lnTo>
                      <a:lnTo>
                        <a:pt x="189" y="16"/>
                      </a:lnTo>
                      <a:lnTo>
                        <a:pt x="189" y="16"/>
                      </a:lnTo>
                      <a:lnTo>
                        <a:pt x="189" y="21"/>
                      </a:lnTo>
                      <a:lnTo>
                        <a:pt x="193" y="16"/>
                      </a:lnTo>
                      <a:lnTo>
                        <a:pt x="193" y="16"/>
                      </a:lnTo>
                      <a:lnTo>
                        <a:pt x="193" y="21"/>
                      </a:lnTo>
                      <a:lnTo>
                        <a:pt x="197" y="21"/>
                      </a:lnTo>
                      <a:lnTo>
                        <a:pt x="197" y="25"/>
                      </a:lnTo>
                      <a:lnTo>
                        <a:pt x="201" y="21"/>
                      </a:lnTo>
                      <a:lnTo>
                        <a:pt x="201" y="16"/>
                      </a:lnTo>
                      <a:lnTo>
                        <a:pt x="201" y="25"/>
                      </a:lnTo>
                      <a:lnTo>
                        <a:pt x="205" y="21"/>
                      </a:lnTo>
                      <a:lnTo>
                        <a:pt x="205" y="25"/>
                      </a:lnTo>
                      <a:lnTo>
                        <a:pt x="209" y="16"/>
                      </a:lnTo>
                      <a:lnTo>
                        <a:pt x="209" y="21"/>
                      </a:lnTo>
                      <a:lnTo>
                        <a:pt x="209" y="21"/>
                      </a:lnTo>
                      <a:lnTo>
                        <a:pt x="213" y="16"/>
                      </a:lnTo>
                      <a:lnTo>
                        <a:pt x="213" y="21"/>
                      </a:lnTo>
                      <a:lnTo>
                        <a:pt x="213" y="16"/>
                      </a:lnTo>
                      <a:lnTo>
                        <a:pt x="217" y="16"/>
                      </a:lnTo>
                      <a:lnTo>
                        <a:pt x="217" y="21"/>
                      </a:lnTo>
                      <a:lnTo>
                        <a:pt x="221" y="21"/>
                      </a:lnTo>
                      <a:lnTo>
                        <a:pt x="221" y="12"/>
                      </a:lnTo>
                      <a:lnTo>
                        <a:pt x="221" y="16"/>
                      </a:lnTo>
                      <a:lnTo>
                        <a:pt x="225" y="16"/>
                      </a:lnTo>
                      <a:lnTo>
                        <a:pt x="225" y="21"/>
                      </a:lnTo>
                      <a:lnTo>
                        <a:pt x="229" y="21"/>
                      </a:lnTo>
                      <a:lnTo>
                        <a:pt x="229" y="25"/>
                      </a:lnTo>
                      <a:lnTo>
                        <a:pt x="229" y="29"/>
                      </a:lnTo>
                      <a:lnTo>
                        <a:pt x="233" y="29"/>
                      </a:lnTo>
                      <a:lnTo>
                        <a:pt x="233" y="21"/>
                      </a:lnTo>
                      <a:lnTo>
                        <a:pt x="233" y="25"/>
                      </a:lnTo>
                      <a:lnTo>
                        <a:pt x="237" y="21"/>
                      </a:lnTo>
                      <a:lnTo>
                        <a:pt x="237" y="21"/>
                      </a:lnTo>
                      <a:lnTo>
                        <a:pt x="241" y="21"/>
                      </a:lnTo>
                      <a:lnTo>
                        <a:pt x="241" y="16"/>
                      </a:lnTo>
                      <a:lnTo>
                        <a:pt x="241" y="16"/>
                      </a:lnTo>
                      <a:lnTo>
                        <a:pt x="245" y="16"/>
                      </a:lnTo>
                      <a:lnTo>
                        <a:pt x="245" y="12"/>
                      </a:lnTo>
                      <a:lnTo>
                        <a:pt x="249" y="16"/>
                      </a:lnTo>
                      <a:lnTo>
                        <a:pt x="249" y="12"/>
                      </a:lnTo>
                      <a:lnTo>
                        <a:pt x="249" y="8"/>
                      </a:lnTo>
                      <a:lnTo>
                        <a:pt x="253" y="21"/>
                      </a:lnTo>
                      <a:lnTo>
                        <a:pt x="253" y="12"/>
                      </a:lnTo>
                      <a:lnTo>
                        <a:pt x="253" y="12"/>
                      </a:lnTo>
                      <a:lnTo>
                        <a:pt x="257" y="16"/>
                      </a:lnTo>
                      <a:lnTo>
                        <a:pt x="257" y="8"/>
                      </a:lnTo>
                      <a:lnTo>
                        <a:pt x="261" y="12"/>
                      </a:lnTo>
                      <a:lnTo>
                        <a:pt x="261" y="16"/>
                      </a:lnTo>
                      <a:lnTo>
                        <a:pt x="261" y="12"/>
                      </a:lnTo>
                      <a:lnTo>
                        <a:pt x="265" y="8"/>
                      </a:lnTo>
                      <a:lnTo>
                        <a:pt x="265" y="8"/>
                      </a:lnTo>
                      <a:lnTo>
                        <a:pt x="269" y="16"/>
                      </a:lnTo>
                      <a:lnTo>
                        <a:pt x="269" y="12"/>
                      </a:lnTo>
                      <a:lnTo>
                        <a:pt x="269" y="12"/>
                      </a:lnTo>
                      <a:lnTo>
                        <a:pt x="273" y="883"/>
                      </a:lnTo>
                      <a:lnTo>
                        <a:pt x="273" y="678"/>
                      </a:lnTo>
                      <a:lnTo>
                        <a:pt x="273" y="494"/>
                      </a:lnTo>
                      <a:lnTo>
                        <a:pt x="277" y="410"/>
                      </a:lnTo>
                      <a:lnTo>
                        <a:pt x="277" y="353"/>
                      </a:lnTo>
                      <a:lnTo>
                        <a:pt x="281" y="329"/>
                      </a:lnTo>
                      <a:lnTo>
                        <a:pt x="281" y="305"/>
                      </a:lnTo>
                      <a:lnTo>
                        <a:pt x="281" y="293"/>
                      </a:lnTo>
                      <a:lnTo>
                        <a:pt x="285" y="281"/>
                      </a:lnTo>
                      <a:lnTo>
                        <a:pt x="285" y="273"/>
                      </a:lnTo>
                      <a:lnTo>
                        <a:pt x="289" y="269"/>
                      </a:lnTo>
                      <a:lnTo>
                        <a:pt x="289" y="265"/>
                      </a:lnTo>
                      <a:lnTo>
                        <a:pt x="289" y="261"/>
                      </a:lnTo>
                      <a:lnTo>
                        <a:pt x="293" y="261"/>
                      </a:lnTo>
                      <a:lnTo>
                        <a:pt x="293" y="249"/>
                      </a:lnTo>
                      <a:lnTo>
                        <a:pt x="293" y="253"/>
                      </a:lnTo>
                      <a:lnTo>
                        <a:pt x="297" y="245"/>
                      </a:lnTo>
                      <a:lnTo>
                        <a:pt x="297" y="245"/>
                      </a:lnTo>
                      <a:lnTo>
                        <a:pt x="301" y="245"/>
                      </a:lnTo>
                      <a:lnTo>
                        <a:pt x="301" y="241"/>
                      </a:lnTo>
                      <a:lnTo>
                        <a:pt x="301" y="237"/>
                      </a:lnTo>
                      <a:lnTo>
                        <a:pt x="305" y="237"/>
                      </a:lnTo>
                      <a:lnTo>
                        <a:pt x="305" y="237"/>
                      </a:lnTo>
                      <a:lnTo>
                        <a:pt x="309" y="233"/>
                      </a:lnTo>
                      <a:lnTo>
                        <a:pt x="309" y="237"/>
                      </a:lnTo>
                      <a:lnTo>
                        <a:pt x="309" y="229"/>
                      </a:lnTo>
                      <a:lnTo>
                        <a:pt x="313" y="229"/>
                      </a:lnTo>
                      <a:lnTo>
                        <a:pt x="313" y="237"/>
                      </a:lnTo>
                      <a:lnTo>
                        <a:pt x="313" y="229"/>
                      </a:lnTo>
                      <a:lnTo>
                        <a:pt x="317" y="233"/>
                      </a:lnTo>
                      <a:lnTo>
                        <a:pt x="317" y="225"/>
                      </a:lnTo>
                      <a:lnTo>
                        <a:pt x="321" y="229"/>
                      </a:lnTo>
                      <a:lnTo>
                        <a:pt x="321" y="225"/>
                      </a:lnTo>
                      <a:lnTo>
                        <a:pt x="321" y="225"/>
                      </a:lnTo>
                      <a:lnTo>
                        <a:pt x="325" y="233"/>
                      </a:lnTo>
                      <a:lnTo>
                        <a:pt x="325" y="229"/>
                      </a:lnTo>
                      <a:lnTo>
                        <a:pt x="329" y="225"/>
                      </a:lnTo>
                      <a:lnTo>
                        <a:pt x="329" y="233"/>
                      </a:lnTo>
                      <a:lnTo>
                        <a:pt x="329" y="225"/>
                      </a:lnTo>
                      <a:lnTo>
                        <a:pt x="333" y="229"/>
                      </a:lnTo>
                      <a:lnTo>
                        <a:pt x="333" y="225"/>
                      </a:lnTo>
                      <a:lnTo>
                        <a:pt x="333" y="221"/>
                      </a:lnTo>
                      <a:lnTo>
                        <a:pt x="337" y="225"/>
                      </a:lnTo>
                      <a:lnTo>
                        <a:pt x="337" y="225"/>
                      </a:lnTo>
                      <a:lnTo>
                        <a:pt x="341" y="217"/>
                      </a:lnTo>
                      <a:lnTo>
                        <a:pt x="341" y="217"/>
                      </a:lnTo>
                      <a:lnTo>
                        <a:pt x="341" y="217"/>
                      </a:lnTo>
                      <a:lnTo>
                        <a:pt x="345" y="221"/>
                      </a:lnTo>
                      <a:lnTo>
                        <a:pt x="345" y="217"/>
                      </a:lnTo>
                      <a:lnTo>
                        <a:pt x="349" y="209"/>
                      </a:lnTo>
                      <a:lnTo>
                        <a:pt x="349" y="217"/>
                      </a:lnTo>
                      <a:lnTo>
                        <a:pt x="349" y="217"/>
                      </a:lnTo>
                      <a:lnTo>
                        <a:pt x="353" y="213"/>
                      </a:lnTo>
                      <a:lnTo>
                        <a:pt x="353" y="213"/>
                      </a:lnTo>
                      <a:lnTo>
                        <a:pt x="353" y="213"/>
                      </a:lnTo>
                      <a:lnTo>
                        <a:pt x="357" y="217"/>
                      </a:lnTo>
                      <a:lnTo>
                        <a:pt x="357" y="217"/>
                      </a:lnTo>
                      <a:lnTo>
                        <a:pt x="361" y="217"/>
                      </a:lnTo>
                      <a:lnTo>
                        <a:pt x="361" y="217"/>
                      </a:lnTo>
                      <a:lnTo>
                        <a:pt x="361" y="217"/>
                      </a:lnTo>
                      <a:lnTo>
                        <a:pt x="365" y="221"/>
                      </a:lnTo>
                      <a:lnTo>
                        <a:pt x="365" y="213"/>
                      </a:lnTo>
                      <a:lnTo>
                        <a:pt x="369" y="213"/>
                      </a:lnTo>
                      <a:lnTo>
                        <a:pt x="369" y="217"/>
                      </a:lnTo>
                      <a:lnTo>
                        <a:pt x="369" y="209"/>
                      </a:lnTo>
                      <a:lnTo>
                        <a:pt x="373" y="209"/>
                      </a:lnTo>
                      <a:lnTo>
                        <a:pt x="373" y="213"/>
                      </a:lnTo>
                      <a:lnTo>
                        <a:pt x="373" y="205"/>
                      </a:lnTo>
                      <a:lnTo>
                        <a:pt x="377" y="213"/>
                      </a:lnTo>
                      <a:lnTo>
                        <a:pt x="377" y="217"/>
                      </a:lnTo>
                      <a:lnTo>
                        <a:pt x="381" y="213"/>
                      </a:lnTo>
                      <a:lnTo>
                        <a:pt x="381" y="221"/>
                      </a:lnTo>
                      <a:lnTo>
                        <a:pt x="381" y="213"/>
                      </a:lnTo>
                      <a:lnTo>
                        <a:pt x="385" y="209"/>
                      </a:lnTo>
                      <a:lnTo>
                        <a:pt x="385" y="213"/>
                      </a:lnTo>
                      <a:lnTo>
                        <a:pt x="389" y="213"/>
                      </a:lnTo>
                      <a:lnTo>
                        <a:pt x="389" y="213"/>
                      </a:lnTo>
                      <a:lnTo>
                        <a:pt x="389" y="217"/>
                      </a:lnTo>
                      <a:lnTo>
                        <a:pt x="393" y="213"/>
                      </a:lnTo>
                      <a:lnTo>
                        <a:pt x="393" y="213"/>
                      </a:lnTo>
                      <a:lnTo>
                        <a:pt x="393" y="209"/>
                      </a:lnTo>
                      <a:lnTo>
                        <a:pt x="397" y="213"/>
                      </a:lnTo>
                      <a:lnTo>
                        <a:pt x="397" y="213"/>
                      </a:lnTo>
                      <a:lnTo>
                        <a:pt x="401" y="205"/>
                      </a:lnTo>
                      <a:lnTo>
                        <a:pt x="401" y="217"/>
                      </a:lnTo>
                      <a:lnTo>
                        <a:pt x="401" y="217"/>
                      </a:lnTo>
                      <a:lnTo>
                        <a:pt x="405" y="213"/>
                      </a:lnTo>
                      <a:lnTo>
                        <a:pt x="405" y="213"/>
                      </a:lnTo>
                      <a:lnTo>
                        <a:pt x="409" y="213"/>
                      </a:lnTo>
                      <a:lnTo>
                        <a:pt x="409" y="213"/>
                      </a:lnTo>
                      <a:lnTo>
                        <a:pt x="409" y="209"/>
                      </a:lnTo>
                      <a:lnTo>
                        <a:pt x="413" y="209"/>
                      </a:lnTo>
                      <a:lnTo>
                        <a:pt x="413" y="213"/>
                      </a:lnTo>
                      <a:lnTo>
                        <a:pt x="413" y="213"/>
                      </a:lnTo>
                      <a:lnTo>
                        <a:pt x="417" y="213"/>
                      </a:lnTo>
                      <a:lnTo>
                        <a:pt x="417" y="213"/>
                      </a:lnTo>
                      <a:lnTo>
                        <a:pt x="421" y="209"/>
                      </a:lnTo>
                      <a:lnTo>
                        <a:pt x="421" y="209"/>
                      </a:lnTo>
                      <a:lnTo>
                        <a:pt x="421" y="209"/>
                      </a:lnTo>
                      <a:lnTo>
                        <a:pt x="425" y="209"/>
                      </a:lnTo>
                      <a:lnTo>
                        <a:pt x="425" y="205"/>
                      </a:lnTo>
                      <a:lnTo>
                        <a:pt x="429" y="209"/>
                      </a:lnTo>
                      <a:lnTo>
                        <a:pt x="429" y="205"/>
                      </a:lnTo>
                      <a:lnTo>
                        <a:pt x="429" y="209"/>
                      </a:lnTo>
                      <a:lnTo>
                        <a:pt x="433" y="201"/>
                      </a:lnTo>
                      <a:lnTo>
                        <a:pt x="433" y="205"/>
                      </a:lnTo>
                      <a:lnTo>
                        <a:pt x="433" y="209"/>
                      </a:lnTo>
                      <a:lnTo>
                        <a:pt x="437" y="205"/>
                      </a:lnTo>
                      <a:lnTo>
                        <a:pt x="437" y="205"/>
                      </a:lnTo>
                      <a:lnTo>
                        <a:pt x="441" y="205"/>
                      </a:lnTo>
                      <a:lnTo>
                        <a:pt x="441" y="201"/>
                      </a:lnTo>
                      <a:lnTo>
                        <a:pt x="441" y="197"/>
                      </a:lnTo>
                      <a:lnTo>
                        <a:pt x="445" y="205"/>
                      </a:lnTo>
                      <a:lnTo>
                        <a:pt x="445" y="205"/>
                      </a:lnTo>
                      <a:lnTo>
                        <a:pt x="449" y="205"/>
                      </a:lnTo>
                      <a:lnTo>
                        <a:pt x="449" y="205"/>
                      </a:lnTo>
                      <a:lnTo>
                        <a:pt x="449" y="205"/>
                      </a:lnTo>
                      <a:lnTo>
                        <a:pt x="453" y="201"/>
                      </a:lnTo>
                      <a:lnTo>
                        <a:pt x="453" y="201"/>
                      </a:lnTo>
                      <a:lnTo>
                        <a:pt x="453" y="201"/>
                      </a:lnTo>
                      <a:lnTo>
                        <a:pt x="457" y="193"/>
                      </a:lnTo>
                      <a:lnTo>
                        <a:pt x="457" y="197"/>
                      </a:lnTo>
                      <a:lnTo>
                        <a:pt x="461" y="197"/>
                      </a:lnTo>
                      <a:lnTo>
                        <a:pt x="461" y="197"/>
                      </a:lnTo>
                      <a:lnTo>
                        <a:pt x="461" y="205"/>
                      </a:lnTo>
                      <a:lnTo>
                        <a:pt x="465" y="193"/>
                      </a:lnTo>
                      <a:lnTo>
                        <a:pt x="465" y="201"/>
                      </a:lnTo>
                      <a:lnTo>
                        <a:pt x="469" y="201"/>
                      </a:lnTo>
                      <a:lnTo>
                        <a:pt x="469" y="197"/>
                      </a:lnTo>
                      <a:lnTo>
                        <a:pt x="469" y="201"/>
                      </a:lnTo>
                      <a:lnTo>
                        <a:pt x="473" y="197"/>
                      </a:lnTo>
                      <a:lnTo>
                        <a:pt x="473" y="205"/>
                      </a:lnTo>
                      <a:lnTo>
                        <a:pt x="473" y="193"/>
                      </a:lnTo>
                      <a:lnTo>
                        <a:pt x="477" y="193"/>
                      </a:lnTo>
                      <a:lnTo>
                        <a:pt x="477" y="193"/>
                      </a:lnTo>
                      <a:lnTo>
                        <a:pt x="481" y="189"/>
                      </a:lnTo>
                      <a:lnTo>
                        <a:pt x="481" y="193"/>
                      </a:lnTo>
                      <a:lnTo>
                        <a:pt x="481" y="197"/>
                      </a:lnTo>
                      <a:lnTo>
                        <a:pt x="485" y="189"/>
                      </a:lnTo>
                      <a:lnTo>
                        <a:pt x="485" y="197"/>
                      </a:lnTo>
                      <a:lnTo>
                        <a:pt x="489" y="201"/>
                      </a:lnTo>
                      <a:lnTo>
                        <a:pt x="489" y="193"/>
                      </a:lnTo>
                      <a:lnTo>
                        <a:pt x="489" y="197"/>
                      </a:lnTo>
                      <a:lnTo>
                        <a:pt x="493" y="193"/>
                      </a:lnTo>
                      <a:lnTo>
                        <a:pt x="493" y="189"/>
                      </a:lnTo>
                      <a:lnTo>
                        <a:pt x="493" y="193"/>
                      </a:lnTo>
                      <a:lnTo>
                        <a:pt x="497" y="189"/>
                      </a:lnTo>
                      <a:lnTo>
                        <a:pt x="497" y="193"/>
                      </a:lnTo>
                      <a:lnTo>
                        <a:pt x="501" y="193"/>
                      </a:lnTo>
                      <a:lnTo>
                        <a:pt x="501" y="193"/>
                      </a:lnTo>
                      <a:lnTo>
                        <a:pt x="501" y="201"/>
                      </a:lnTo>
                      <a:lnTo>
                        <a:pt x="505" y="193"/>
                      </a:lnTo>
                      <a:lnTo>
                        <a:pt x="505" y="193"/>
                      </a:lnTo>
                      <a:lnTo>
                        <a:pt x="509" y="197"/>
                      </a:lnTo>
                      <a:lnTo>
                        <a:pt x="509" y="197"/>
                      </a:lnTo>
                      <a:lnTo>
                        <a:pt x="509" y="197"/>
                      </a:lnTo>
                      <a:lnTo>
                        <a:pt x="513" y="197"/>
                      </a:lnTo>
                      <a:lnTo>
                        <a:pt x="513" y="197"/>
                      </a:lnTo>
                      <a:lnTo>
                        <a:pt x="513" y="197"/>
                      </a:lnTo>
                      <a:lnTo>
                        <a:pt x="517" y="205"/>
                      </a:lnTo>
                      <a:lnTo>
                        <a:pt x="517" y="197"/>
                      </a:lnTo>
                      <a:lnTo>
                        <a:pt x="521" y="197"/>
                      </a:lnTo>
                      <a:lnTo>
                        <a:pt x="521" y="197"/>
                      </a:lnTo>
                      <a:lnTo>
                        <a:pt x="521" y="201"/>
                      </a:lnTo>
                      <a:lnTo>
                        <a:pt x="525" y="197"/>
                      </a:lnTo>
                      <a:lnTo>
                        <a:pt x="525" y="201"/>
                      </a:lnTo>
                      <a:lnTo>
                        <a:pt x="529" y="201"/>
                      </a:lnTo>
                      <a:lnTo>
                        <a:pt x="529" y="201"/>
                      </a:lnTo>
                      <a:lnTo>
                        <a:pt x="529" y="197"/>
                      </a:lnTo>
                      <a:lnTo>
                        <a:pt x="533" y="205"/>
                      </a:lnTo>
                      <a:lnTo>
                        <a:pt x="533" y="197"/>
                      </a:lnTo>
                      <a:lnTo>
                        <a:pt x="533" y="201"/>
                      </a:lnTo>
                      <a:lnTo>
                        <a:pt x="537" y="201"/>
                      </a:lnTo>
                      <a:lnTo>
                        <a:pt x="537" y="189"/>
                      </a:lnTo>
                      <a:lnTo>
                        <a:pt x="541" y="193"/>
                      </a:lnTo>
                      <a:lnTo>
                        <a:pt x="541" y="197"/>
                      </a:lnTo>
                      <a:lnTo>
                        <a:pt x="541" y="193"/>
                      </a:lnTo>
                      <a:lnTo>
                        <a:pt x="545" y="197"/>
                      </a:lnTo>
                      <a:lnTo>
                        <a:pt x="545" y="197"/>
                      </a:lnTo>
                      <a:lnTo>
                        <a:pt x="549" y="197"/>
                      </a:lnTo>
                      <a:lnTo>
                        <a:pt x="549" y="201"/>
                      </a:lnTo>
                      <a:lnTo>
                        <a:pt x="549" y="201"/>
                      </a:lnTo>
                      <a:lnTo>
                        <a:pt x="553" y="205"/>
                      </a:lnTo>
                      <a:lnTo>
                        <a:pt x="553" y="197"/>
                      </a:lnTo>
                      <a:lnTo>
                        <a:pt x="553" y="197"/>
                      </a:lnTo>
                      <a:lnTo>
                        <a:pt x="557" y="197"/>
                      </a:lnTo>
                      <a:lnTo>
                        <a:pt x="557" y="197"/>
                      </a:lnTo>
                      <a:lnTo>
                        <a:pt x="561" y="201"/>
                      </a:lnTo>
                      <a:lnTo>
                        <a:pt x="561" y="205"/>
                      </a:lnTo>
                      <a:lnTo>
                        <a:pt x="561" y="201"/>
                      </a:lnTo>
                      <a:lnTo>
                        <a:pt x="565" y="201"/>
                      </a:lnTo>
                      <a:lnTo>
                        <a:pt x="565" y="201"/>
                      </a:lnTo>
                      <a:lnTo>
                        <a:pt x="569" y="205"/>
                      </a:lnTo>
                      <a:lnTo>
                        <a:pt x="569" y="205"/>
                      </a:lnTo>
                      <a:lnTo>
                        <a:pt x="569" y="201"/>
                      </a:lnTo>
                      <a:lnTo>
                        <a:pt x="573" y="197"/>
                      </a:lnTo>
                      <a:lnTo>
                        <a:pt x="573" y="193"/>
                      </a:lnTo>
                      <a:lnTo>
                        <a:pt x="573" y="193"/>
                      </a:lnTo>
                      <a:lnTo>
                        <a:pt x="577" y="197"/>
                      </a:lnTo>
                      <a:lnTo>
                        <a:pt x="577" y="193"/>
                      </a:lnTo>
                      <a:lnTo>
                        <a:pt x="581" y="193"/>
                      </a:lnTo>
                      <a:lnTo>
                        <a:pt x="581" y="193"/>
                      </a:lnTo>
                      <a:lnTo>
                        <a:pt x="581" y="193"/>
                      </a:lnTo>
                      <a:lnTo>
                        <a:pt x="585" y="205"/>
                      </a:lnTo>
                      <a:lnTo>
                        <a:pt x="585" y="193"/>
                      </a:lnTo>
                      <a:lnTo>
                        <a:pt x="589" y="193"/>
                      </a:lnTo>
                      <a:lnTo>
                        <a:pt x="589" y="197"/>
                      </a:lnTo>
                      <a:lnTo>
                        <a:pt x="589" y="193"/>
                      </a:lnTo>
                      <a:lnTo>
                        <a:pt x="593" y="193"/>
                      </a:lnTo>
                      <a:lnTo>
                        <a:pt x="593" y="197"/>
                      </a:lnTo>
                      <a:lnTo>
                        <a:pt x="593" y="189"/>
                      </a:lnTo>
                      <a:lnTo>
                        <a:pt x="597" y="197"/>
                      </a:lnTo>
                      <a:lnTo>
                        <a:pt x="597" y="197"/>
                      </a:lnTo>
                      <a:lnTo>
                        <a:pt x="601" y="189"/>
                      </a:lnTo>
                      <a:lnTo>
                        <a:pt x="601" y="193"/>
                      </a:lnTo>
                      <a:lnTo>
                        <a:pt x="601" y="193"/>
                      </a:lnTo>
                      <a:lnTo>
                        <a:pt x="605" y="193"/>
                      </a:lnTo>
                      <a:lnTo>
                        <a:pt x="605" y="193"/>
                      </a:lnTo>
                      <a:lnTo>
                        <a:pt x="609" y="193"/>
                      </a:lnTo>
                      <a:lnTo>
                        <a:pt x="609" y="189"/>
                      </a:lnTo>
                      <a:lnTo>
                        <a:pt x="609" y="193"/>
                      </a:lnTo>
                      <a:lnTo>
                        <a:pt x="613" y="189"/>
                      </a:lnTo>
                      <a:lnTo>
                        <a:pt x="613" y="193"/>
                      </a:lnTo>
                      <a:lnTo>
                        <a:pt x="613" y="185"/>
                      </a:lnTo>
                      <a:lnTo>
                        <a:pt x="617" y="193"/>
                      </a:lnTo>
                      <a:lnTo>
                        <a:pt x="617" y="189"/>
                      </a:lnTo>
                      <a:lnTo>
                        <a:pt x="621" y="185"/>
                      </a:lnTo>
                      <a:lnTo>
                        <a:pt x="621" y="197"/>
                      </a:lnTo>
                      <a:lnTo>
                        <a:pt x="621" y="193"/>
                      </a:lnTo>
                      <a:lnTo>
                        <a:pt x="625" y="193"/>
                      </a:lnTo>
                      <a:lnTo>
                        <a:pt x="625" y="197"/>
                      </a:lnTo>
                      <a:lnTo>
                        <a:pt x="629" y="193"/>
                      </a:lnTo>
                      <a:lnTo>
                        <a:pt x="629" y="193"/>
                      </a:lnTo>
                      <a:lnTo>
                        <a:pt x="629" y="197"/>
                      </a:lnTo>
                      <a:lnTo>
                        <a:pt x="633" y="193"/>
                      </a:lnTo>
                      <a:lnTo>
                        <a:pt x="633" y="193"/>
                      </a:lnTo>
                      <a:lnTo>
                        <a:pt x="633" y="197"/>
                      </a:lnTo>
                      <a:lnTo>
                        <a:pt x="637" y="197"/>
                      </a:lnTo>
                      <a:lnTo>
                        <a:pt x="637" y="197"/>
                      </a:lnTo>
                      <a:lnTo>
                        <a:pt x="641" y="189"/>
                      </a:lnTo>
                      <a:lnTo>
                        <a:pt x="641" y="201"/>
                      </a:lnTo>
                      <a:lnTo>
                        <a:pt x="641" y="197"/>
                      </a:lnTo>
                      <a:lnTo>
                        <a:pt x="645" y="193"/>
                      </a:lnTo>
                      <a:lnTo>
                        <a:pt x="645" y="193"/>
                      </a:lnTo>
                      <a:lnTo>
                        <a:pt x="649" y="193"/>
                      </a:lnTo>
                      <a:lnTo>
                        <a:pt x="649" y="193"/>
                      </a:lnTo>
                      <a:lnTo>
                        <a:pt x="649" y="193"/>
                      </a:lnTo>
                      <a:lnTo>
                        <a:pt x="653" y="193"/>
                      </a:lnTo>
                      <a:lnTo>
                        <a:pt x="653" y="189"/>
                      </a:lnTo>
                      <a:lnTo>
                        <a:pt x="653" y="197"/>
                      </a:lnTo>
                      <a:lnTo>
                        <a:pt x="657" y="193"/>
                      </a:lnTo>
                      <a:lnTo>
                        <a:pt x="657" y="197"/>
                      </a:lnTo>
                      <a:lnTo>
                        <a:pt x="661" y="193"/>
                      </a:lnTo>
                      <a:lnTo>
                        <a:pt x="661" y="189"/>
                      </a:lnTo>
                      <a:lnTo>
                        <a:pt x="661" y="193"/>
                      </a:lnTo>
                      <a:lnTo>
                        <a:pt x="665" y="185"/>
                      </a:lnTo>
                      <a:lnTo>
                        <a:pt x="665" y="193"/>
                      </a:lnTo>
                      <a:lnTo>
                        <a:pt x="669" y="193"/>
                      </a:lnTo>
                      <a:lnTo>
                        <a:pt x="669" y="193"/>
                      </a:lnTo>
                      <a:lnTo>
                        <a:pt x="669" y="201"/>
                      </a:lnTo>
                      <a:lnTo>
                        <a:pt x="673" y="193"/>
                      </a:lnTo>
                      <a:lnTo>
                        <a:pt x="673" y="197"/>
                      </a:lnTo>
                      <a:lnTo>
                        <a:pt x="673" y="193"/>
                      </a:lnTo>
                      <a:lnTo>
                        <a:pt x="677" y="193"/>
                      </a:lnTo>
                      <a:lnTo>
                        <a:pt x="677" y="193"/>
                      </a:lnTo>
                      <a:lnTo>
                        <a:pt x="682" y="201"/>
                      </a:lnTo>
                      <a:lnTo>
                        <a:pt x="682" y="193"/>
                      </a:lnTo>
                      <a:lnTo>
                        <a:pt x="682" y="193"/>
                      </a:lnTo>
                      <a:lnTo>
                        <a:pt x="686" y="189"/>
                      </a:lnTo>
                      <a:lnTo>
                        <a:pt x="686" y="189"/>
                      </a:lnTo>
                      <a:lnTo>
                        <a:pt x="690" y="193"/>
                      </a:lnTo>
                      <a:lnTo>
                        <a:pt x="690" y="189"/>
                      </a:lnTo>
                      <a:lnTo>
                        <a:pt x="690" y="193"/>
                      </a:lnTo>
                      <a:lnTo>
                        <a:pt x="694" y="189"/>
                      </a:lnTo>
                      <a:lnTo>
                        <a:pt x="694" y="193"/>
                      </a:lnTo>
                      <a:lnTo>
                        <a:pt x="694" y="197"/>
                      </a:lnTo>
                      <a:lnTo>
                        <a:pt x="698" y="193"/>
                      </a:lnTo>
                      <a:lnTo>
                        <a:pt x="698" y="201"/>
                      </a:lnTo>
                      <a:lnTo>
                        <a:pt x="702" y="193"/>
                      </a:lnTo>
                      <a:lnTo>
                        <a:pt x="702" y="197"/>
                      </a:lnTo>
                      <a:lnTo>
                        <a:pt x="702" y="197"/>
                      </a:lnTo>
                      <a:lnTo>
                        <a:pt x="706" y="201"/>
                      </a:lnTo>
                      <a:lnTo>
                        <a:pt x="706" y="193"/>
                      </a:lnTo>
                      <a:lnTo>
                        <a:pt x="710" y="193"/>
                      </a:lnTo>
                      <a:lnTo>
                        <a:pt x="710" y="193"/>
                      </a:lnTo>
                      <a:lnTo>
                        <a:pt x="710" y="197"/>
                      </a:lnTo>
                      <a:lnTo>
                        <a:pt x="714" y="197"/>
                      </a:lnTo>
                      <a:lnTo>
                        <a:pt x="714" y="193"/>
                      </a:lnTo>
                      <a:lnTo>
                        <a:pt x="714" y="197"/>
                      </a:lnTo>
                      <a:lnTo>
                        <a:pt x="718" y="197"/>
                      </a:lnTo>
                      <a:lnTo>
                        <a:pt x="718" y="193"/>
                      </a:lnTo>
                      <a:lnTo>
                        <a:pt x="722" y="197"/>
                      </a:lnTo>
                      <a:lnTo>
                        <a:pt x="722" y="193"/>
                      </a:lnTo>
                      <a:lnTo>
                        <a:pt x="722" y="197"/>
                      </a:lnTo>
                      <a:lnTo>
                        <a:pt x="726" y="197"/>
                      </a:lnTo>
                      <a:lnTo>
                        <a:pt x="726" y="193"/>
                      </a:lnTo>
                      <a:lnTo>
                        <a:pt x="730" y="197"/>
                      </a:lnTo>
                      <a:lnTo>
                        <a:pt x="730" y="193"/>
                      </a:lnTo>
                      <a:lnTo>
                        <a:pt x="730" y="197"/>
                      </a:lnTo>
                      <a:lnTo>
                        <a:pt x="734" y="201"/>
                      </a:lnTo>
                      <a:lnTo>
                        <a:pt x="734" y="197"/>
                      </a:lnTo>
                      <a:lnTo>
                        <a:pt x="734" y="197"/>
                      </a:lnTo>
                      <a:lnTo>
                        <a:pt x="738" y="193"/>
                      </a:lnTo>
                      <a:lnTo>
                        <a:pt x="738" y="193"/>
                      </a:lnTo>
                      <a:lnTo>
                        <a:pt x="742" y="197"/>
                      </a:lnTo>
                      <a:lnTo>
                        <a:pt x="742" y="193"/>
                      </a:lnTo>
                      <a:lnTo>
                        <a:pt x="742" y="197"/>
                      </a:lnTo>
                      <a:lnTo>
                        <a:pt x="746" y="197"/>
                      </a:lnTo>
                      <a:lnTo>
                        <a:pt x="746" y="189"/>
                      </a:lnTo>
                      <a:lnTo>
                        <a:pt x="750" y="189"/>
                      </a:lnTo>
                      <a:lnTo>
                        <a:pt x="750" y="189"/>
                      </a:lnTo>
                      <a:lnTo>
                        <a:pt x="750" y="189"/>
                      </a:lnTo>
                      <a:lnTo>
                        <a:pt x="754" y="197"/>
                      </a:lnTo>
                      <a:lnTo>
                        <a:pt x="754" y="197"/>
                      </a:lnTo>
                      <a:lnTo>
                        <a:pt x="754" y="193"/>
                      </a:lnTo>
                      <a:lnTo>
                        <a:pt x="758" y="201"/>
                      </a:lnTo>
                      <a:lnTo>
                        <a:pt x="758" y="197"/>
                      </a:lnTo>
                      <a:lnTo>
                        <a:pt x="762" y="197"/>
                      </a:lnTo>
                      <a:lnTo>
                        <a:pt x="762" y="197"/>
                      </a:lnTo>
                      <a:lnTo>
                        <a:pt x="762" y="193"/>
                      </a:lnTo>
                      <a:lnTo>
                        <a:pt x="766" y="197"/>
                      </a:lnTo>
                      <a:lnTo>
                        <a:pt x="766" y="193"/>
                      </a:lnTo>
                      <a:lnTo>
                        <a:pt x="770" y="189"/>
                      </a:lnTo>
                      <a:lnTo>
                        <a:pt x="770" y="189"/>
                      </a:lnTo>
                      <a:lnTo>
                        <a:pt x="770" y="193"/>
                      </a:lnTo>
                      <a:lnTo>
                        <a:pt x="774" y="197"/>
                      </a:lnTo>
                      <a:lnTo>
                        <a:pt x="774" y="189"/>
                      </a:lnTo>
                      <a:lnTo>
                        <a:pt x="774" y="193"/>
                      </a:lnTo>
                      <a:lnTo>
                        <a:pt x="778" y="193"/>
                      </a:lnTo>
                      <a:lnTo>
                        <a:pt x="778" y="193"/>
                      </a:lnTo>
                      <a:lnTo>
                        <a:pt x="782" y="189"/>
                      </a:lnTo>
                      <a:lnTo>
                        <a:pt x="782" y="189"/>
                      </a:lnTo>
                      <a:lnTo>
                        <a:pt x="782" y="193"/>
                      </a:lnTo>
                      <a:lnTo>
                        <a:pt x="786" y="201"/>
                      </a:lnTo>
                      <a:lnTo>
                        <a:pt x="786" y="193"/>
                      </a:lnTo>
                      <a:lnTo>
                        <a:pt x="790" y="189"/>
                      </a:lnTo>
                      <a:lnTo>
                        <a:pt x="790" y="189"/>
                      </a:lnTo>
                      <a:lnTo>
                        <a:pt x="790" y="189"/>
                      </a:lnTo>
                      <a:lnTo>
                        <a:pt x="794" y="197"/>
                      </a:lnTo>
                      <a:lnTo>
                        <a:pt x="794" y="193"/>
                      </a:lnTo>
                      <a:lnTo>
                        <a:pt x="794" y="189"/>
                      </a:lnTo>
                      <a:lnTo>
                        <a:pt x="798" y="197"/>
                      </a:lnTo>
                      <a:lnTo>
                        <a:pt x="798" y="185"/>
                      </a:lnTo>
                      <a:lnTo>
                        <a:pt x="802" y="189"/>
                      </a:lnTo>
                      <a:lnTo>
                        <a:pt x="802" y="193"/>
                      </a:lnTo>
                      <a:lnTo>
                        <a:pt x="802" y="185"/>
                      </a:lnTo>
                      <a:lnTo>
                        <a:pt x="806" y="193"/>
                      </a:lnTo>
                      <a:lnTo>
                        <a:pt x="806" y="193"/>
                      </a:lnTo>
                      <a:lnTo>
                        <a:pt x="810" y="189"/>
                      </a:lnTo>
                      <a:lnTo>
                        <a:pt x="810" y="193"/>
                      </a:lnTo>
                      <a:lnTo>
                        <a:pt x="810" y="185"/>
                      </a:lnTo>
                      <a:lnTo>
                        <a:pt x="814" y="193"/>
                      </a:lnTo>
                      <a:lnTo>
                        <a:pt x="814" y="197"/>
                      </a:lnTo>
                      <a:lnTo>
                        <a:pt x="814" y="189"/>
                      </a:lnTo>
                      <a:lnTo>
                        <a:pt x="818" y="193"/>
                      </a:lnTo>
                      <a:lnTo>
                        <a:pt x="818" y="197"/>
                      </a:lnTo>
                      <a:lnTo>
                        <a:pt x="822" y="193"/>
                      </a:lnTo>
                      <a:lnTo>
                        <a:pt x="822" y="197"/>
                      </a:lnTo>
                      <a:lnTo>
                        <a:pt x="822" y="197"/>
                      </a:lnTo>
                      <a:lnTo>
                        <a:pt x="826" y="197"/>
                      </a:lnTo>
                      <a:lnTo>
                        <a:pt x="826" y="189"/>
                      </a:lnTo>
                      <a:lnTo>
                        <a:pt x="830" y="193"/>
                      </a:lnTo>
                      <a:lnTo>
                        <a:pt x="830" y="193"/>
                      </a:lnTo>
                      <a:lnTo>
                        <a:pt x="830" y="193"/>
                      </a:lnTo>
                      <a:lnTo>
                        <a:pt x="834" y="193"/>
                      </a:lnTo>
                      <a:lnTo>
                        <a:pt x="834" y="193"/>
                      </a:lnTo>
                      <a:lnTo>
                        <a:pt x="834" y="185"/>
                      </a:lnTo>
                      <a:lnTo>
                        <a:pt x="838" y="193"/>
                      </a:lnTo>
                      <a:lnTo>
                        <a:pt x="838" y="193"/>
                      </a:lnTo>
                      <a:lnTo>
                        <a:pt x="842" y="189"/>
                      </a:lnTo>
                      <a:lnTo>
                        <a:pt x="842" y="189"/>
                      </a:lnTo>
                      <a:lnTo>
                        <a:pt x="842" y="189"/>
                      </a:lnTo>
                      <a:lnTo>
                        <a:pt x="846" y="193"/>
                      </a:lnTo>
                      <a:lnTo>
                        <a:pt x="846" y="193"/>
                      </a:lnTo>
                      <a:lnTo>
                        <a:pt x="850" y="189"/>
                      </a:lnTo>
                      <a:lnTo>
                        <a:pt x="850" y="189"/>
                      </a:lnTo>
                      <a:lnTo>
                        <a:pt x="850" y="193"/>
                      </a:lnTo>
                      <a:lnTo>
                        <a:pt x="854" y="185"/>
                      </a:lnTo>
                      <a:lnTo>
                        <a:pt x="854" y="185"/>
                      </a:lnTo>
                      <a:lnTo>
                        <a:pt x="854" y="185"/>
                      </a:lnTo>
                      <a:lnTo>
                        <a:pt x="858" y="185"/>
                      </a:lnTo>
                      <a:lnTo>
                        <a:pt x="858" y="193"/>
                      </a:lnTo>
                      <a:lnTo>
                        <a:pt x="862" y="189"/>
                      </a:lnTo>
                      <a:lnTo>
                        <a:pt x="862" y="189"/>
                      </a:lnTo>
                      <a:lnTo>
                        <a:pt x="862" y="185"/>
                      </a:lnTo>
                      <a:lnTo>
                        <a:pt x="866" y="181"/>
                      </a:lnTo>
                      <a:lnTo>
                        <a:pt x="866" y="193"/>
                      </a:lnTo>
                      <a:lnTo>
                        <a:pt x="870" y="185"/>
                      </a:lnTo>
                      <a:lnTo>
                        <a:pt x="870" y="193"/>
                      </a:lnTo>
                      <a:lnTo>
                        <a:pt x="870" y="189"/>
                      </a:lnTo>
                      <a:lnTo>
                        <a:pt x="874" y="193"/>
                      </a:lnTo>
                      <a:lnTo>
                        <a:pt x="874" y="193"/>
                      </a:lnTo>
                      <a:lnTo>
                        <a:pt x="874" y="189"/>
                      </a:lnTo>
                      <a:lnTo>
                        <a:pt x="878" y="189"/>
                      </a:lnTo>
                      <a:lnTo>
                        <a:pt x="878" y="189"/>
                      </a:lnTo>
                      <a:lnTo>
                        <a:pt x="882" y="185"/>
                      </a:lnTo>
                      <a:lnTo>
                        <a:pt x="882" y="189"/>
                      </a:lnTo>
                      <a:lnTo>
                        <a:pt x="882" y="189"/>
                      </a:lnTo>
                      <a:lnTo>
                        <a:pt x="886" y="189"/>
                      </a:lnTo>
                      <a:lnTo>
                        <a:pt x="886" y="189"/>
                      </a:lnTo>
                      <a:lnTo>
                        <a:pt x="890" y="189"/>
                      </a:lnTo>
                      <a:lnTo>
                        <a:pt x="890" y="185"/>
                      </a:lnTo>
                      <a:lnTo>
                        <a:pt x="890" y="189"/>
                      </a:lnTo>
                      <a:lnTo>
                        <a:pt x="894" y="189"/>
                      </a:lnTo>
                      <a:lnTo>
                        <a:pt x="894" y="193"/>
                      </a:lnTo>
                      <a:lnTo>
                        <a:pt x="894" y="189"/>
                      </a:lnTo>
                      <a:lnTo>
                        <a:pt x="898" y="193"/>
                      </a:lnTo>
                      <a:lnTo>
                        <a:pt x="898" y="189"/>
                      </a:lnTo>
                      <a:lnTo>
                        <a:pt x="902" y="189"/>
                      </a:lnTo>
                      <a:lnTo>
                        <a:pt x="902" y="189"/>
                      </a:lnTo>
                      <a:lnTo>
                        <a:pt x="902" y="193"/>
                      </a:lnTo>
                      <a:lnTo>
                        <a:pt x="906" y="185"/>
                      </a:lnTo>
                      <a:lnTo>
                        <a:pt x="906" y="189"/>
                      </a:lnTo>
                      <a:lnTo>
                        <a:pt x="910" y="189"/>
                      </a:lnTo>
                      <a:lnTo>
                        <a:pt x="910" y="189"/>
                      </a:lnTo>
                      <a:lnTo>
                        <a:pt x="910" y="189"/>
                      </a:lnTo>
                      <a:lnTo>
                        <a:pt x="914" y="181"/>
                      </a:lnTo>
                      <a:lnTo>
                        <a:pt x="914" y="193"/>
                      </a:lnTo>
                      <a:lnTo>
                        <a:pt x="914" y="193"/>
                      </a:lnTo>
                      <a:lnTo>
                        <a:pt x="918" y="185"/>
                      </a:lnTo>
                      <a:lnTo>
                        <a:pt x="918" y="193"/>
                      </a:lnTo>
                      <a:lnTo>
                        <a:pt x="922" y="189"/>
                      </a:lnTo>
                      <a:lnTo>
                        <a:pt x="922" y="185"/>
                      </a:lnTo>
                      <a:lnTo>
                        <a:pt x="922" y="193"/>
                      </a:lnTo>
                      <a:lnTo>
                        <a:pt x="926" y="181"/>
                      </a:lnTo>
                      <a:lnTo>
                        <a:pt x="926" y="185"/>
                      </a:lnTo>
                      <a:lnTo>
                        <a:pt x="930" y="185"/>
                      </a:lnTo>
                      <a:lnTo>
                        <a:pt x="930" y="185"/>
                      </a:lnTo>
                      <a:lnTo>
                        <a:pt x="930" y="193"/>
                      </a:lnTo>
                      <a:lnTo>
                        <a:pt x="934" y="189"/>
                      </a:lnTo>
                      <a:lnTo>
                        <a:pt x="934" y="189"/>
                      </a:lnTo>
                      <a:lnTo>
                        <a:pt x="934" y="189"/>
                      </a:lnTo>
                      <a:lnTo>
                        <a:pt x="938" y="189"/>
                      </a:lnTo>
                      <a:lnTo>
                        <a:pt x="938" y="189"/>
                      </a:lnTo>
                      <a:lnTo>
                        <a:pt x="942" y="185"/>
                      </a:lnTo>
                      <a:lnTo>
                        <a:pt x="942" y="193"/>
                      </a:lnTo>
                      <a:lnTo>
                        <a:pt x="942" y="189"/>
                      </a:lnTo>
                      <a:lnTo>
                        <a:pt x="946" y="185"/>
                      </a:lnTo>
                      <a:lnTo>
                        <a:pt x="946" y="189"/>
                      </a:lnTo>
                      <a:lnTo>
                        <a:pt x="950" y="193"/>
                      </a:lnTo>
                      <a:lnTo>
                        <a:pt x="950" y="189"/>
                      </a:lnTo>
                      <a:lnTo>
                        <a:pt x="950" y="189"/>
                      </a:lnTo>
                      <a:lnTo>
                        <a:pt x="954" y="189"/>
                      </a:lnTo>
                      <a:lnTo>
                        <a:pt x="954" y="189"/>
                      </a:lnTo>
                      <a:lnTo>
                        <a:pt x="954" y="193"/>
                      </a:lnTo>
                      <a:lnTo>
                        <a:pt x="958" y="193"/>
                      </a:lnTo>
                      <a:lnTo>
                        <a:pt x="958" y="193"/>
                      </a:lnTo>
                      <a:lnTo>
                        <a:pt x="962" y="197"/>
                      </a:lnTo>
                      <a:lnTo>
                        <a:pt x="962" y="193"/>
                      </a:lnTo>
                      <a:lnTo>
                        <a:pt x="962" y="197"/>
                      </a:lnTo>
                      <a:lnTo>
                        <a:pt x="966" y="193"/>
                      </a:lnTo>
                      <a:lnTo>
                        <a:pt x="966" y="189"/>
                      </a:lnTo>
                      <a:lnTo>
                        <a:pt x="970" y="193"/>
                      </a:lnTo>
                      <a:lnTo>
                        <a:pt x="970" y="193"/>
                      </a:lnTo>
                      <a:lnTo>
                        <a:pt x="970" y="197"/>
                      </a:lnTo>
                      <a:lnTo>
                        <a:pt x="974" y="193"/>
                      </a:lnTo>
                      <a:lnTo>
                        <a:pt x="974" y="189"/>
                      </a:lnTo>
                      <a:lnTo>
                        <a:pt x="974" y="197"/>
                      </a:lnTo>
                      <a:lnTo>
                        <a:pt x="978" y="189"/>
                      </a:lnTo>
                      <a:lnTo>
                        <a:pt x="978" y="197"/>
                      </a:lnTo>
                      <a:lnTo>
                        <a:pt x="982" y="197"/>
                      </a:lnTo>
                      <a:lnTo>
                        <a:pt x="982" y="189"/>
                      </a:lnTo>
                      <a:lnTo>
                        <a:pt x="982" y="193"/>
                      </a:lnTo>
                      <a:lnTo>
                        <a:pt x="986" y="193"/>
                      </a:lnTo>
                      <a:lnTo>
                        <a:pt x="986" y="189"/>
                      </a:lnTo>
                      <a:lnTo>
                        <a:pt x="990" y="197"/>
                      </a:lnTo>
                      <a:lnTo>
                        <a:pt x="990" y="197"/>
                      </a:lnTo>
                      <a:lnTo>
                        <a:pt x="990" y="197"/>
                      </a:lnTo>
                      <a:lnTo>
                        <a:pt x="994" y="197"/>
                      </a:lnTo>
                      <a:lnTo>
                        <a:pt x="994" y="193"/>
                      </a:lnTo>
                      <a:lnTo>
                        <a:pt x="994" y="197"/>
                      </a:lnTo>
                      <a:lnTo>
                        <a:pt x="998" y="197"/>
                      </a:lnTo>
                      <a:lnTo>
                        <a:pt x="998" y="189"/>
                      </a:lnTo>
                      <a:lnTo>
                        <a:pt x="1002" y="197"/>
                      </a:lnTo>
                      <a:lnTo>
                        <a:pt x="1002" y="193"/>
                      </a:lnTo>
                      <a:lnTo>
                        <a:pt x="1002" y="189"/>
                      </a:lnTo>
                      <a:lnTo>
                        <a:pt x="1006" y="185"/>
                      </a:lnTo>
                      <a:lnTo>
                        <a:pt x="1006" y="185"/>
                      </a:lnTo>
                      <a:lnTo>
                        <a:pt x="1010" y="193"/>
                      </a:lnTo>
                      <a:lnTo>
                        <a:pt x="1010" y="193"/>
                      </a:lnTo>
                      <a:lnTo>
                        <a:pt x="1010" y="189"/>
                      </a:lnTo>
                      <a:lnTo>
                        <a:pt x="1014" y="197"/>
                      </a:lnTo>
                      <a:lnTo>
                        <a:pt x="1014" y="193"/>
                      </a:lnTo>
                      <a:lnTo>
                        <a:pt x="1014" y="189"/>
                      </a:lnTo>
                      <a:lnTo>
                        <a:pt x="1018" y="185"/>
                      </a:lnTo>
                      <a:lnTo>
                        <a:pt x="1018" y="189"/>
                      </a:lnTo>
                      <a:lnTo>
                        <a:pt x="1022" y="197"/>
                      </a:lnTo>
                      <a:lnTo>
                        <a:pt x="1022" y="189"/>
                      </a:lnTo>
                      <a:lnTo>
                        <a:pt x="1022" y="185"/>
                      </a:lnTo>
                      <a:lnTo>
                        <a:pt x="1026" y="189"/>
                      </a:lnTo>
                      <a:lnTo>
                        <a:pt x="1026" y="185"/>
                      </a:lnTo>
                      <a:lnTo>
                        <a:pt x="1030" y="189"/>
                      </a:lnTo>
                      <a:lnTo>
                        <a:pt x="1030" y="185"/>
                      </a:lnTo>
                      <a:lnTo>
                        <a:pt x="1030" y="189"/>
                      </a:lnTo>
                      <a:lnTo>
                        <a:pt x="1034" y="189"/>
                      </a:lnTo>
                      <a:lnTo>
                        <a:pt x="1034" y="193"/>
                      </a:lnTo>
                      <a:lnTo>
                        <a:pt x="1034" y="193"/>
                      </a:lnTo>
                      <a:lnTo>
                        <a:pt x="1038" y="197"/>
                      </a:lnTo>
                      <a:lnTo>
                        <a:pt x="1038" y="193"/>
                      </a:lnTo>
                      <a:lnTo>
                        <a:pt x="1042" y="197"/>
                      </a:lnTo>
                      <a:lnTo>
                        <a:pt x="1042" y="197"/>
                      </a:lnTo>
                      <a:lnTo>
                        <a:pt x="1042" y="193"/>
                      </a:lnTo>
                      <a:lnTo>
                        <a:pt x="1046" y="205"/>
                      </a:lnTo>
                      <a:lnTo>
                        <a:pt x="1046" y="193"/>
                      </a:lnTo>
                      <a:lnTo>
                        <a:pt x="1050" y="189"/>
                      </a:lnTo>
                      <a:lnTo>
                        <a:pt x="1050" y="197"/>
                      </a:lnTo>
                      <a:lnTo>
                        <a:pt x="1050" y="193"/>
                      </a:lnTo>
                      <a:lnTo>
                        <a:pt x="1054" y="201"/>
                      </a:lnTo>
                      <a:lnTo>
                        <a:pt x="1054" y="193"/>
                      </a:lnTo>
                      <a:lnTo>
                        <a:pt x="1054" y="193"/>
                      </a:lnTo>
                      <a:lnTo>
                        <a:pt x="1058" y="193"/>
                      </a:lnTo>
                      <a:lnTo>
                        <a:pt x="1058" y="189"/>
                      </a:lnTo>
                      <a:lnTo>
                        <a:pt x="1062" y="189"/>
                      </a:lnTo>
                      <a:lnTo>
                        <a:pt x="1062" y="193"/>
                      </a:lnTo>
                      <a:lnTo>
                        <a:pt x="1062" y="193"/>
                      </a:lnTo>
                      <a:lnTo>
                        <a:pt x="1066" y="189"/>
                      </a:lnTo>
                      <a:lnTo>
                        <a:pt x="1066" y="197"/>
                      </a:lnTo>
                      <a:lnTo>
                        <a:pt x="1070" y="193"/>
                      </a:lnTo>
                      <a:lnTo>
                        <a:pt x="1070" y="193"/>
                      </a:lnTo>
                      <a:lnTo>
                        <a:pt x="1070" y="193"/>
                      </a:lnTo>
                      <a:lnTo>
                        <a:pt x="1074" y="189"/>
                      </a:lnTo>
                      <a:lnTo>
                        <a:pt x="1074" y="189"/>
                      </a:lnTo>
                      <a:lnTo>
                        <a:pt x="1074" y="189"/>
                      </a:lnTo>
                      <a:lnTo>
                        <a:pt x="1078" y="185"/>
                      </a:lnTo>
                      <a:lnTo>
                        <a:pt x="1078" y="193"/>
                      </a:lnTo>
                      <a:lnTo>
                        <a:pt x="1082" y="193"/>
                      </a:lnTo>
                      <a:lnTo>
                        <a:pt x="1082" y="189"/>
                      </a:lnTo>
                      <a:lnTo>
                        <a:pt x="1082" y="189"/>
                      </a:lnTo>
                      <a:lnTo>
                        <a:pt x="1086" y="185"/>
                      </a:lnTo>
                      <a:lnTo>
                        <a:pt x="1086" y="193"/>
                      </a:lnTo>
                      <a:lnTo>
                        <a:pt x="1090" y="185"/>
                      </a:lnTo>
                      <a:lnTo>
                        <a:pt x="1090" y="189"/>
                      </a:lnTo>
                      <a:lnTo>
                        <a:pt x="1090" y="189"/>
                      </a:lnTo>
                      <a:lnTo>
                        <a:pt x="1094" y="185"/>
                      </a:lnTo>
                      <a:lnTo>
                        <a:pt x="1094" y="193"/>
                      </a:lnTo>
                      <a:lnTo>
                        <a:pt x="1094" y="185"/>
                      </a:lnTo>
                      <a:lnTo>
                        <a:pt x="1098" y="193"/>
                      </a:lnTo>
                      <a:lnTo>
                        <a:pt x="1098" y="185"/>
                      </a:lnTo>
                      <a:lnTo>
                        <a:pt x="1102" y="185"/>
                      </a:lnTo>
                      <a:lnTo>
                        <a:pt x="1102" y="189"/>
                      </a:lnTo>
                      <a:lnTo>
                        <a:pt x="1102" y="185"/>
                      </a:lnTo>
                      <a:lnTo>
                        <a:pt x="1106" y="193"/>
                      </a:lnTo>
                      <a:lnTo>
                        <a:pt x="1106" y="193"/>
                      </a:lnTo>
                      <a:lnTo>
                        <a:pt x="1110" y="193"/>
                      </a:lnTo>
                      <a:lnTo>
                        <a:pt x="1110" y="189"/>
                      </a:lnTo>
                      <a:lnTo>
                        <a:pt x="1110" y="193"/>
                      </a:lnTo>
                      <a:lnTo>
                        <a:pt x="1114" y="185"/>
                      </a:lnTo>
                      <a:lnTo>
                        <a:pt x="1114" y="189"/>
                      </a:lnTo>
                      <a:lnTo>
                        <a:pt x="1114" y="193"/>
                      </a:lnTo>
                      <a:lnTo>
                        <a:pt x="1118" y="185"/>
                      </a:lnTo>
                      <a:lnTo>
                        <a:pt x="1118" y="193"/>
                      </a:lnTo>
                      <a:lnTo>
                        <a:pt x="1122" y="193"/>
                      </a:lnTo>
                      <a:lnTo>
                        <a:pt x="1122" y="189"/>
                      </a:lnTo>
                      <a:lnTo>
                        <a:pt x="1122" y="197"/>
                      </a:lnTo>
                      <a:lnTo>
                        <a:pt x="1126" y="193"/>
                      </a:lnTo>
                      <a:lnTo>
                        <a:pt x="1126" y="193"/>
                      </a:lnTo>
                      <a:lnTo>
                        <a:pt x="1130" y="201"/>
                      </a:lnTo>
                      <a:lnTo>
                        <a:pt x="1130" y="197"/>
                      </a:lnTo>
                      <a:lnTo>
                        <a:pt x="1130" y="193"/>
                      </a:lnTo>
                      <a:lnTo>
                        <a:pt x="1134" y="193"/>
                      </a:lnTo>
                      <a:lnTo>
                        <a:pt x="1134" y="189"/>
                      </a:lnTo>
                      <a:lnTo>
                        <a:pt x="1134" y="193"/>
                      </a:lnTo>
                      <a:lnTo>
                        <a:pt x="1138" y="193"/>
                      </a:lnTo>
                      <a:lnTo>
                        <a:pt x="1138" y="193"/>
                      </a:lnTo>
                      <a:lnTo>
                        <a:pt x="1142" y="193"/>
                      </a:lnTo>
                      <a:lnTo>
                        <a:pt x="1142" y="185"/>
                      </a:lnTo>
                      <a:lnTo>
                        <a:pt x="1142" y="189"/>
                      </a:lnTo>
                      <a:lnTo>
                        <a:pt x="1146" y="193"/>
                      </a:lnTo>
                      <a:lnTo>
                        <a:pt x="1146" y="189"/>
                      </a:lnTo>
                      <a:lnTo>
                        <a:pt x="1150" y="201"/>
                      </a:lnTo>
                      <a:lnTo>
                        <a:pt x="1150" y="189"/>
                      </a:lnTo>
                      <a:lnTo>
                        <a:pt x="1150" y="193"/>
                      </a:lnTo>
                      <a:lnTo>
                        <a:pt x="1154" y="193"/>
                      </a:lnTo>
                      <a:lnTo>
                        <a:pt x="1154" y="185"/>
                      </a:lnTo>
                      <a:lnTo>
                        <a:pt x="1154" y="197"/>
                      </a:lnTo>
                      <a:lnTo>
                        <a:pt x="1158" y="189"/>
                      </a:lnTo>
                      <a:lnTo>
                        <a:pt x="1158" y="189"/>
                      </a:lnTo>
                      <a:lnTo>
                        <a:pt x="1162" y="189"/>
                      </a:lnTo>
                      <a:lnTo>
                        <a:pt x="1162" y="185"/>
                      </a:lnTo>
                      <a:lnTo>
                        <a:pt x="1162" y="189"/>
                      </a:lnTo>
                      <a:lnTo>
                        <a:pt x="1166" y="185"/>
                      </a:lnTo>
                      <a:lnTo>
                        <a:pt x="1166" y="181"/>
                      </a:lnTo>
                      <a:lnTo>
                        <a:pt x="1170" y="189"/>
                      </a:lnTo>
                      <a:lnTo>
                        <a:pt x="1170" y="189"/>
                      </a:lnTo>
                      <a:lnTo>
                        <a:pt x="1170" y="189"/>
                      </a:lnTo>
                      <a:lnTo>
                        <a:pt x="1174" y="193"/>
                      </a:lnTo>
                      <a:lnTo>
                        <a:pt x="1174" y="189"/>
                      </a:lnTo>
                      <a:lnTo>
                        <a:pt x="1174" y="185"/>
                      </a:lnTo>
                      <a:lnTo>
                        <a:pt x="1178" y="185"/>
                      </a:lnTo>
                      <a:lnTo>
                        <a:pt x="1178" y="185"/>
                      </a:lnTo>
                      <a:lnTo>
                        <a:pt x="1182" y="185"/>
                      </a:lnTo>
                      <a:lnTo>
                        <a:pt x="1182" y="185"/>
                      </a:lnTo>
                      <a:lnTo>
                        <a:pt x="1182" y="189"/>
                      </a:lnTo>
                      <a:lnTo>
                        <a:pt x="1186" y="193"/>
                      </a:lnTo>
                      <a:lnTo>
                        <a:pt x="1186" y="189"/>
                      </a:lnTo>
                      <a:lnTo>
                        <a:pt x="1190" y="193"/>
                      </a:lnTo>
                      <a:lnTo>
                        <a:pt x="1190" y="189"/>
                      </a:lnTo>
                      <a:lnTo>
                        <a:pt x="1190" y="189"/>
                      </a:lnTo>
                      <a:lnTo>
                        <a:pt x="1194" y="197"/>
                      </a:lnTo>
                      <a:lnTo>
                        <a:pt x="1194" y="193"/>
                      </a:lnTo>
                      <a:lnTo>
                        <a:pt x="1194" y="185"/>
                      </a:lnTo>
                      <a:lnTo>
                        <a:pt x="1198" y="193"/>
                      </a:lnTo>
                      <a:lnTo>
                        <a:pt x="1198" y="189"/>
                      </a:lnTo>
                      <a:lnTo>
                        <a:pt x="1202" y="185"/>
                      </a:lnTo>
                      <a:lnTo>
                        <a:pt x="1202" y="189"/>
                      </a:lnTo>
                      <a:lnTo>
                        <a:pt x="1202" y="189"/>
                      </a:lnTo>
                      <a:lnTo>
                        <a:pt x="1206" y="193"/>
                      </a:lnTo>
                      <a:lnTo>
                        <a:pt x="1206" y="185"/>
                      </a:lnTo>
                      <a:lnTo>
                        <a:pt x="1210" y="185"/>
                      </a:lnTo>
                      <a:lnTo>
                        <a:pt x="1210" y="193"/>
                      </a:lnTo>
                      <a:lnTo>
                        <a:pt x="1210" y="189"/>
                      </a:lnTo>
                      <a:lnTo>
                        <a:pt x="1214" y="193"/>
                      </a:lnTo>
                      <a:lnTo>
                        <a:pt x="1214" y="189"/>
                      </a:lnTo>
                      <a:lnTo>
                        <a:pt x="1214" y="189"/>
                      </a:lnTo>
                      <a:lnTo>
                        <a:pt x="1218" y="185"/>
                      </a:lnTo>
                      <a:lnTo>
                        <a:pt x="1218" y="189"/>
                      </a:lnTo>
                      <a:lnTo>
                        <a:pt x="1222" y="197"/>
                      </a:lnTo>
                      <a:lnTo>
                        <a:pt x="1222" y="189"/>
                      </a:lnTo>
                      <a:lnTo>
                        <a:pt x="1222" y="185"/>
                      </a:lnTo>
                      <a:lnTo>
                        <a:pt x="1226" y="193"/>
                      </a:lnTo>
                      <a:lnTo>
                        <a:pt x="1226" y="193"/>
                      </a:lnTo>
                      <a:lnTo>
                        <a:pt x="1230" y="185"/>
                      </a:lnTo>
                      <a:lnTo>
                        <a:pt x="1230" y="197"/>
                      </a:lnTo>
                      <a:lnTo>
                        <a:pt x="1230" y="193"/>
                      </a:lnTo>
                      <a:lnTo>
                        <a:pt x="1234" y="189"/>
                      </a:lnTo>
                      <a:lnTo>
                        <a:pt x="1234" y="197"/>
                      </a:lnTo>
                      <a:lnTo>
                        <a:pt x="1234" y="189"/>
                      </a:lnTo>
                      <a:lnTo>
                        <a:pt x="1238" y="193"/>
                      </a:lnTo>
                      <a:lnTo>
                        <a:pt x="1238" y="193"/>
                      </a:lnTo>
                      <a:lnTo>
                        <a:pt x="1242" y="185"/>
                      </a:lnTo>
                      <a:lnTo>
                        <a:pt x="1242" y="193"/>
                      </a:lnTo>
                      <a:lnTo>
                        <a:pt x="1242" y="193"/>
                      </a:lnTo>
                      <a:lnTo>
                        <a:pt x="1246" y="185"/>
                      </a:lnTo>
                      <a:lnTo>
                        <a:pt x="1246" y="185"/>
                      </a:lnTo>
                      <a:lnTo>
                        <a:pt x="1250" y="185"/>
                      </a:lnTo>
                      <a:lnTo>
                        <a:pt x="1250" y="197"/>
                      </a:lnTo>
                      <a:lnTo>
                        <a:pt x="1250" y="197"/>
                      </a:lnTo>
                      <a:lnTo>
                        <a:pt x="1254" y="193"/>
                      </a:lnTo>
                      <a:lnTo>
                        <a:pt x="1254" y="193"/>
                      </a:lnTo>
                      <a:lnTo>
                        <a:pt x="1254" y="197"/>
                      </a:lnTo>
                      <a:lnTo>
                        <a:pt x="1258" y="197"/>
                      </a:lnTo>
                      <a:lnTo>
                        <a:pt x="1258" y="209"/>
                      </a:lnTo>
                      <a:lnTo>
                        <a:pt x="1262" y="193"/>
                      </a:lnTo>
                      <a:lnTo>
                        <a:pt x="1262" y="193"/>
                      </a:lnTo>
                      <a:lnTo>
                        <a:pt x="1262" y="197"/>
                      </a:lnTo>
                      <a:lnTo>
                        <a:pt x="1266" y="189"/>
                      </a:lnTo>
                      <a:lnTo>
                        <a:pt x="1266" y="197"/>
                      </a:lnTo>
                      <a:lnTo>
                        <a:pt x="1270" y="189"/>
                      </a:lnTo>
                      <a:lnTo>
                        <a:pt x="1270" y="193"/>
                      </a:lnTo>
                      <a:lnTo>
                        <a:pt x="1270" y="193"/>
                      </a:lnTo>
                      <a:lnTo>
                        <a:pt x="1274" y="189"/>
                      </a:lnTo>
                      <a:lnTo>
                        <a:pt x="1274" y="201"/>
                      </a:lnTo>
                      <a:lnTo>
                        <a:pt x="1274" y="189"/>
                      </a:lnTo>
                      <a:lnTo>
                        <a:pt x="1278" y="185"/>
                      </a:lnTo>
                      <a:lnTo>
                        <a:pt x="1278" y="193"/>
                      </a:lnTo>
                      <a:lnTo>
                        <a:pt x="1282" y="189"/>
                      </a:lnTo>
                      <a:lnTo>
                        <a:pt x="1282" y="189"/>
                      </a:lnTo>
                      <a:lnTo>
                        <a:pt x="1282" y="189"/>
                      </a:lnTo>
                      <a:lnTo>
                        <a:pt x="1286" y="189"/>
                      </a:lnTo>
                      <a:lnTo>
                        <a:pt x="1286" y="189"/>
                      </a:lnTo>
                      <a:lnTo>
                        <a:pt x="1290" y="189"/>
                      </a:lnTo>
                      <a:lnTo>
                        <a:pt x="1290" y="185"/>
                      </a:lnTo>
                      <a:lnTo>
                        <a:pt x="1290" y="193"/>
                      </a:lnTo>
                      <a:lnTo>
                        <a:pt x="1294" y="189"/>
                      </a:lnTo>
                      <a:lnTo>
                        <a:pt x="1294" y="193"/>
                      </a:lnTo>
                      <a:lnTo>
                        <a:pt x="1294" y="193"/>
                      </a:lnTo>
                      <a:lnTo>
                        <a:pt x="1298" y="193"/>
                      </a:lnTo>
                      <a:lnTo>
                        <a:pt x="1298" y="189"/>
                      </a:lnTo>
                      <a:lnTo>
                        <a:pt x="1302" y="185"/>
                      </a:lnTo>
                      <a:lnTo>
                        <a:pt x="1302" y="185"/>
                      </a:lnTo>
                      <a:lnTo>
                        <a:pt x="1302" y="189"/>
                      </a:lnTo>
                      <a:lnTo>
                        <a:pt x="1306" y="189"/>
                      </a:lnTo>
                      <a:lnTo>
                        <a:pt x="1306" y="181"/>
                      </a:lnTo>
                      <a:lnTo>
                        <a:pt x="1310" y="189"/>
                      </a:lnTo>
                      <a:lnTo>
                        <a:pt x="1310" y="185"/>
                      </a:lnTo>
                      <a:lnTo>
                        <a:pt x="1310" y="189"/>
                      </a:lnTo>
                      <a:lnTo>
                        <a:pt x="1314" y="189"/>
                      </a:lnTo>
                      <a:lnTo>
                        <a:pt x="1314" y="185"/>
                      </a:lnTo>
                      <a:lnTo>
                        <a:pt x="1314" y="193"/>
                      </a:lnTo>
                      <a:lnTo>
                        <a:pt x="1319" y="185"/>
                      </a:lnTo>
                      <a:lnTo>
                        <a:pt x="1319" y="189"/>
                      </a:lnTo>
                      <a:lnTo>
                        <a:pt x="1323" y="193"/>
                      </a:lnTo>
                      <a:lnTo>
                        <a:pt x="1323" y="189"/>
                      </a:lnTo>
                      <a:lnTo>
                        <a:pt x="1323" y="189"/>
                      </a:lnTo>
                      <a:lnTo>
                        <a:pt x="1327" y="189"/>
                      </a:lnTo>
                      <a:lnTo>
                        <a:pt x="1327" y="185"/>
                      </a:lnTo>
                      <a:lnTo>
                        <a:pt x="1331" y="189"/>
                      </a:lnTo>
                      <a:lnTo>
                        <a:pt x="1331" y="185"/>
                      </a:lnTo>
                      <a:lnTo>
                        <a:pt x="1331" y="185"/>
                      </a:lnTo>
                      <a:lnTo>
                        <a:pt x="1335" y="189"/>
                      </a:lnTo>
                      <a:lnTo>
                        <a:pt x="1335" y="185"/>
                      </a:lnTo>
                      <a:lnTo>
                        <a:pt x="1335" y="193"/>
                      </a:lnTo>
                      <a:lnTo>
                        <a:pt x="1339" y="185"/>
                      </a:lnTo>
                      <a:lnTo>
                        <a:pt x="1339" y="185"/>
                      </a:lnTo>
                      <a:lnTo>
                        <a:pt x="1343" y="193"/>
                      </a:lnTo>
                      <a:lnTo>
                        <a:pt x="1343" y="189"/>
                      </a:lnTo>
                      <a:lnTo>
                        <a:pt x="1343" y="185"/>
                      </a:lnTo>
                      <a:lnTo>
                        <a:pt x="1347" y="185"/>
                      </a:lnTo>
                      <a:lnTo>
                        <a:pt x="1347" y="189"/>
                      </a:lnTo>
                      <a:lnTo>
                        <a:pt x="1351" y="193"/>
                      </a:lnTo>
                      <a:lnTo>
                        <a:pt x="1351" y="189"/>
                      </a:lnTo>
                      <a:lnTo>
                        <a:pt x="1351" y="185"/>
                      </a:lnTo>
                      <a:lnTo>
                        <a:pt x="1355" y="185"/>
                      </a:lnTo>
                      <a:lnTo>
                        <a:pt x="1355" y="189"/>
                      </a:lnTo>
                      <a:lnTo>
                        <a:pt x="1355" y="189"/>
                      </a:lnTo>
                      <a:lnTo>
                        <a:pt x="1359" y="189"/>
                      </a:lnTo>
                      <a:lnTo>
                        <a:pt x="1359" y="189"/>
                      </a:lnTo>
                      <a:lnTo>
                        <a:pt x="1363" y="189"/>
                      </a:lnTo>
                      <a:lnTo>
                        <a:pt x="1363" y="193"/>
                      </a:lnTo>
                      <a:lnTo>
                        <a:pt x="1363" y="193"/>
                      </a:lnTo>
                      <a:lnTo>
                        <a:pt x="1367" y="193"/>
                      </a:lnTo>
                      <a:lnTo>
                        <a:pt x="1367" y="189"/>
                      </a:lnTo>
                      <a:lnTo>
                        <a:pt x="1371" y="189"/>
                      </a:lnTo>
                      <a:lnTo>
                        <a:pt x="1371" y="193"/>
                      </a:lnTo>
                      <a:lnTo>
                        <a:pt x="1371" y="181"/>
                      </a:lnTo>
                      <a:lnTo>
                        <a:pt x="1375" y="185"/>
                      </a:lnTo>
                      <a:lnTo>
                        <a:pt x="1375" y="189"/>
                      </a:lnTo>
                      <a:lnTo>
                        <a:pt x="1375" y="185"/>
                      </a:lnTo>
                      <a:lnTo>
                        <a:pt x="1379" y="193"/>
                      </a:lnTo>
                      <a:lnTo>
                        <a:pt x="1379" y="185"/>
                      </a:lnTo>
                      <a:lnTo>
                        <a:pt x="1383" y="189"/>
                      </a:lnTo>
                      <a:lnTo>
                        <a:pt x="1383" y="189"/>
                      </a:lnTo>
                      <a:lnTo>
                        <a:pt x="1383" y="185"/>
                      </a:lnTo>
                      <a:lnTo>
                        <a:pt x="1387" y="189"/>
                      </a:lnTo>
                      <a:lnTo>
                        <a:pt x="1387" y="189"/>
                      </a:lnTo>
                      <a:lnTo>
                        <a:pt x="1391" y="185"/>
                      </a:lnTo>
                      <a:lnTo>
                        <a:pt x="1391" y="189"/>
                      </a:lnTo>
                      <a:lnTo>
                        <a:pt x="1391" y="185"/>
                      </a:lnTo>
                      <a:lnTo>
                        <a:pt x="1395" y="185"/>
                      </a:lnTo>
                      <a:lnTo>
                        <a:pt x="1395" y="181"/>
                      </a:lnTo>
                      <a:lnTo>
                        <a:pt x="1395" y="185"/>
                      </a:lnTo>
                      <a:lnTo>
                        <a:pt x="1399" y="185"/>
                      </a:lnTo>
                      <a:lnTo>
                        <a:pt x="1399" y="181"/>
                      </a:lnTo>
                      <a:lnTo>
                        <a:pt x="1403" y="181"/>
                      </a:lnTo>
                      <a:lnTo>
                        <a:pt x="1403" y="185"/>
                      </a:lnTo>
                      <a:lnTo>
                        <a:pt x="1403" y="189"/>
                      </a:lnTo>
                      <a:lnTo>
                        <a:pt x="1407" y="185"/>
                      </a:lnTo>
                      <a:lnTo>
                        <a:pt x="1407" y="189"/>
                      </a:lnTo>
                      <a:lnTo>
                        <a:pt x="1411" y="185"/>
                      </a:lnTo>
                      <a:lnTo>
                        <a:pt x="1411" y="185"/>
                      </a:lnTo>
                      <a:lnTo>
                        <a:pt x="1411" y="181"/>
                      </a:lnTo>
                      <a:lnTo>
                        <a:pt x="1415" y="193"/>
                      </a:lnTo>
                      <a:lnTo>
                        <a:pt x="1415" y="197"/>
                      </a:lnTo>
                      <a:lnTo>
                        <a:pt x="1415" y="189"/>
                      </a:lnTo>
                      <a:lnTo>
                        <a:pt x="1419" y="189"/>
                      </a:lnTo>
                      <a:lnTo>
                        <a:pt x="1419" y="193"/>
                      </a:lnTo>
                      <a:lnTo>
                        <a:pt x="1423" y="189"/>
                      </a:lnTo>
                      <a:lnTo>
                        <a:pt x="1423" y="193"/>
                      </a:lnTo>
                      <a:lnTo>
                        <a:pt x="1423" y="189"/>
                      </a:lnTo>
                      <a:lnTo>
                        <a:pt x="1427" y="189"/>
                      </a:lnTo>
                      <a:lnTo>
                        <a:pt x="1427" y="197"/>
                      </a:lnTo>
                      <a:lnTo>
                        <a:pt x="1431" y="189"/>
                      </a:lnTo>
                      <a:lnTo>
                        <a:pt x="1431" y="193"/>
                      </a:lnTo>
                      <a:lnTo>
                        <a:pt x="1431" y="189"/>
                      </a:lnTo>
                      <a:lnTo>
                        <a:pt x="1435" y="185"/>
                      </a:lnTo>
                      <a:lnTo>
                        <a:pt x="1435" y="193"/>
                      </a:lnTo>
                      <a:lnTo>
                        <a:pt x="1435" y="181"/>
                      </a:lnTo>
                      <a:lnTo>
                        <a:pt x="1439" y="189"/>
                      </a:lnTo>
                      <a:lnTo>
                        <a:pt x="1439" y="185"/>
                      </a:lnTo>
                      <a:lnTo>
                        <a:pt x="1443" y="181"/>
                      </a:lnTo>
                      <a:lnTo>
                        <a:pt x="1443" y="185"/>
                      </a:lnTo>
                      <a:lnTo>
                        <a:pt x="1443" y="185"/>
                      </a:lnTo>
                      <a:lnTo>
                        <a:pt x="1447" y="189"/>
                      </a:lnTo>
                      <a:lnTo>
                        <a:pt x="1447" y="189"/>
                      </a:lnTo>
                      <a:lnTo>
                        <a:pt x="1451" y="189"/>
                      </a:lnTo>
                      <a:lnTo>
                        <a:pt x="1451" y="189"/>
                      </a:lnTo>
                      <a:lnTo>
                        <a:pt x="1451" y="185"/>
                      </a:lnTo>
                      <a:lnTo>
                        <a:pt x="1455" y="189"/>
                      </a:lnTo>
                      <a:lnTo>
                        <a:pt x="1455" y="185"/>
                      </a:lnTo>
                      <a:lnTo>
                        <a:pt x="1455" y="189"/>
                      </a:lnTo>
                      <a:lnTo>
                        <a:pt x="1459" y="185"/>
                      </a:lnTo>
                      <a:lnTo>
                        <a:pt x="1459" y="189"/>
                      </a:lnTo>
                      <a:lnTo>
                        <a:pt x="1463" y="185"/>
                      </a:lnTo>
                      <a:lnTo>
                        <a:pt x="1463" y="181"/>
                      </a:lnTo>
                      <a:lnTo>
                        <a:pt x="1463" y="189"/>
                      </a:lnTo>
                      <a:lnTo>
                        <a:pt x="1467" y="189"/>
                      </a:lnTo>
                      <a:lnTo>
                        <a:pt x="1467" y="181"/>
                      </a:lnTo>
                      <a:lnTo>
                        <a:pt x="1471" y="189"/>
                      </a:lnTo>
                      <a:lnTo>
                        <a:pt x="1471" y="189"/>
                      </a:lnTo>
                      <a:lnTo>
                        <a:pt x="1471" y="189"/>
                      </a:lnTo>
                      <a:lnTo>
                        <a:pt x="1475" y="185"/>
                      </a:lnTo>
                      <a:lnTo>
                        <a:pt x="1475" y="189"/>
                      </a:lnTo>
                      <a:lnTo>
                        <a:pt x="1475" y="189"/>
                      </a:lnTo>
                      <a:lnTo>
                        <a:pt x="1479" y="181"/>
                      </a:lnTo>
                      <a:lnTo>
                        <a:pt x="1479" y="189"/>
                      </a:lnTo>
                      <a:lnTo>
                        <a:pt x="1483" y="193"/>
                      </a:lnTo>
                      <a:lnTo>
                        <a:pt x="1483" y="185"/>
                      </a:lnTo>
                      <a:lnTo>
                        <a:pt x="1483" y="189"/>
                      </a:lnTo>
                      <a:lnTo>
                        <a:pt x="1487" y="193"/>
                      </a:lnTo>
                      <a:lnTo>
                        <a:pt x="1487" y="193"/>
                      </a:lnTo>
                      <a:lnTo>
                        <a:pt x="1491" y="193"/>
                      </a:lnTo>
                      <a:lnTo>
                        <a:pt x="1491" y="185"/>
                      </a:lnTo>
                      <a:lnTo>
                        <a:pt x="1491" y="193"/>
                      </a:lnTo>
                      <a:lnTo>
                        <a:pt x="1495" y="189"/>
                      </a:lnTo>
                      <a:lnTo>
                        <a:pt x="1495" y="193"/>
                      </a:lnTo>
                      <a:lnTo>
                        <a:pt x="1495" y="197"/>
                      </a:lnTo>
                      <a:lnTo>
                        <a:pt x="1499" y="185"/>
                      </a:lnTo>
                      <a:lnTo>
                        <a:pt x="1499" y="189"/>
                      </a:lnTo>
                      <a:lnTo>
                        <a:pt x="1503" y="189"/>
                      </a:lnTo>
                      <a:lnTo>
                        <a:pt x="1503" y="189"/>
                      </a:lnTo>
                      <a:lnTo>
                        <a:pt x="1503" y="185"/>
                      </a:lnTo>
                      <a:lnTo>
                        <a:pt x="1507" y="197"/>
                      </a:lnTo>
                      <a:lnTo>
                        <a:pt x="1507" y="193"/>
                      </a:lnTo>
                      <a:lnTo>
                        <a:pt x="1511" y="193"/>
                      </a:lnTo>
                      <a:lnTo>
                        <a:pt x="1511" y="189"/>
                      </a:lnTo>
                      <a:lnTo>
                        <a:pt x="1511" y="185"/>
                      </a:lnTo>
                      <a:lnTo>
                        <a:pt x="1515" y="189"/>
                      </a:lnTo>
                      <a:lnTo>
                        <a:pt x="1515" y="189"/>
                      </a:lnTo>
                      <a:lnTo>
                        <a:pt x="1515" y="193"/>
                      </a:lnTo>
                      <a:lnTo>
                        <a:pt x="1519" y="185"/>
                      </a:lnTo>
                      <a:lnTo>
                        <a:pt x="1519" y="185"/>
                      </a:lnTo>
                      <a:lnTo>
                        <a:pt x="1523" y="185"/>
                      </a:lnTo>
                      <a:lnTo>
                        <a:pt x="1523" y="181"/>
                      </a:lnTo>
                      <a:lnTo>
                        <a:pt x="1523" y="189"/>
                      </a:lnTo>
                      <a:lnTo>
                        <a:pt x="1527" y="185"/>
                      </a:lnTo>
                      <a:lnTo>
                        <a:pt x="1527" y="181"/>
                      </a:lnTo>
                      <a:lnTo>
                        <a:pt x="1531" y="189"/>
                      </a:lnTo>
                      <a:lnTo>
                        <a:pt x="1531" y="181"/>
                      </a:lnTo>
                      <a:lnTo>
                        <a:pt x="1531" y="185"/>
                      </a:lnTo>
                      <a:lnTo>
                        <a:pt x="1535" y="185"/>
                      </a:lnTo>
                      <a:lnTo>
                        <a:pt x="1535" y="181"/>
                      </a:lnTo>
                      <a:lnTo>
                        <a:pt x="1535" y="181"/>
                      </a:lnTo>
                      <a:lnTo>
                        <a:pt x="1539" y="189"/>
                      </a:lnTo>
                      <a:lnTo>
                        <a:pt x="1539" y="181"/>
                      </a:lnTo>
                      <a:lnTo>
                        <a:pt x="1543" y="189"/>
                      </a:lnTo>
                      <a:lnTo>
                        <a:pt x="1543" y="185"/>
                      </a:lnTo>
                      <a:lnTo>
                        <a:pt x="1543" y="185"/>
                      </a:lnTo>
                      <a:lnTo>
                        <a:pt x="1547" y="185"/>
                      </a:lnTo>
                      <a:lnTo>
                        <a:pt x="1547" y="185"/>
                      </a:lnTo>
                      <a:lnTo>
                        <a:pt x="1551" y="189"/>
                      </a:lnTo>
                      <a:lnTo>
                        <a:pt x="1551" y="189"/>
                      </a:lnTo>
                      <a:lnTo>
                        <a:pt x="1551" y="185"/>
                      </a:lnTo>
                      <a:lnTo>
                        <a:pt x="1555" y="185"/>
                      </a:lnTo>
                      <a:lnTo>
                        <a:pt x="1555" y="185"/>
                      </a:lnTo>
                      <a:lnTo>
                        <a:pt x="1555" y="189"/>
                      </a:lnTo>
                      <a:lnTo>
                        <a:pt x="1559" y="189"/>
                      </a:lnTo>
                      <a:lnTo>
                        <a:pt x="1559" y="185"/>
                      </a:lnTo>
                      <a:lnTo>
                        <a:pt x="1563" y="189"/>
                      </a:lnTo>
                      <a:lnTo>
                        <a:pt x="1563" y="189"/>
                      </a:lnTo>
                      <a:lnTo>
                        <a:pt x="1563" y="185"/>
                      </a:lnTo>
                      <a:lnTo>
                        <a:pt x="1567" y="189"/>
                      </a:lnTo>
                      <a:lnTo>
                        <a:pt x="1567" y="189"/>
                      </a:lnTo>
                      <a:lnTo>
                        <a:pt x="1571" y="189"/>
                      </a:lnTo>
                      <a:lnTo>
                        <a:pt x="1571" y="189"/>
                      </a:lnTo>
                      <a:lnTo>
                        <a:pt x="1571" y="185"/>
                      </a:lnTo>
                      <a:lnTo>
                        <a:pt x="1575" y="189"/>
                      </a:lnTo>
                      <a:lnTo>
                        <a:pt x="1575" y="189"/>
                      </a:lnTo>
                      <a:lnTo>
                        <a:pt x="1575" y="189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4" name="Freeform 110"/>
                <p:cNvSpPr>
                  <a:spLocks/>
                </p:cNvSpPr>
                <p:nvPr/>
              </p:nvSpPr>
              <p:spPr bwMode="auto">
                <a:xfrm>
                  <a:off x="2951163" y="2868613"/>
                  <a:ext cx="2498725" cy="38100"/>
                </a:xfrm>
                <a:custGeom>
                  <a:avLst/>
                  <a:gdLst>
                    <a:gd name="T0" fmla="*/ 24 w 1574"/>
                    <a:gd name="T1" fmla="*/ 12 h 24"/>
                    <a:gd name="T2" fmla="*/ 52 w 1574"/>
                    <a:gd name="T3" fmla="*/ 16 h 24"/>
                    <a:gd name="T4" fmla="*/ 76 w 1574"/>
                    <a:gd name="T5" fmla="*/ 12 h 24"/>
                    <a:gd name="T6" fmla="*/ 104 w 1574"/>
                    <a:gd name="T7" fmla="*/ 8 h 24"/>
                    <a:gd name="T8" fmla="*/ 128 w 1574"/>
                    <a:gd name="T9" fmla="*/ 4 h 24"/>
                    <a:gd name="T10" fmla="*/ 156 w 1574"/>
                    <a:gd name="T11" fmla="*/ 16 h 24"/>
                    <a:gd name="T12" fmla="*/ 180 w 1574"/>
                    <a:gd name="T13" fmla="*/ 8 h 24"/>
                    <a:gd name="T14" fmla="*/ 208 w 1574"/>
                    <a:gd name="T15" fmla="*/ 8 h 24"/>
                    <a:gd name="T16" fmla="*/ 232 w 1574"/>
                    <a:gd name="T17" fmla="*/ 8 h 24"/>
                    <a:gd name="T18" fmla="*/ 260 w 1574"/>
                    <a:gd name="T19" fmla="*/ 0 h 24"/>
                    <a:gd name="T20" fmla="*/ 284 w 1574"/>
                    <a:gd name="T21" fmla="*/ 12 h 24"/>
                    <a:gd name="T22" fmla="*/ 312 w 1574"/>
                    <a:gd name="T23" fmla="*/ 4 h 24"/>
                    <a:gd name="T24" fmla="*/ 336 w 1574"/>
                    <a:gd name="T25" fmla="*/ 16 h 24"/>
                    <a:gd name="T26" fmla="*/ 364 w 1574"/>
                    <a:gd name="T27" fmla="*/ 12 h 24"/>
                    <a:gd name="T28" fmla="*/ 389 w 1574"/>
                    <a:gd name="T29" fmla="*/ 4 h 24"/>
                    <a:gd name="T30" fmla="*/ 417 w 1574"/>
                    <a:gd name="T31" fmla="*/ 12 h 24"/>
                    <a:gd name="T32" fmla="*/ 445 w 1574"/>
                    <a:gd name="T33" fmla="*/ 12 h 24"/>
                    <a:gd name="T34" fmla="*/ 469 w 1574"/>
                    <a:gd name="T35" fmla="*/ 12 h 24"/>
                    <a:gd name="T36" fmla="*/ 497 w 1574"/>
                    <a:gd name="T37" fmla="*/ 12 h 24"/>
                    <a:gd name="T38" fmla="*/ 521 w 1574"/>
                    <a:gd name="T39" fmla="*/ 12 h 24"/>
                    <a:gd name="T40" fmla="*/ 549 w 1574"/>
                    <a:gd name="T41" fmla="*/ 12 h 24"/>
                    <a:gd name="T42" fmla="*/ 573 w 1574"/>
                    <a:gd name="T43" fmla="*/ 12 h 24"/>
                    <a:gd name="T44" fmla="*/ 601 w 1574"/>
                    <a:gd name="T45" fmla="*/ 4 h 24"/>
                    <a:gd name="T46" fmla="*/ 625 w 1574"/>
                    <a:gd name="T47" fmla="*/ 12 h 24"/>
                    <a:gd name="T48" fmla="*/ 653 w 1574"/>
                    <a:gd name="T49" fmla="*/ 12 h 24"/>
                    <a:gd name="T50" fmla="*/ 677 w 1574"/>
                    <a:gd name="T51" fmla="*/ 8 h 24"/>
                    <a:gd name="T52" fmla="*/ 705 w 1574"/>
                    <a:gd name="T53" fmla="*/ 12 h 24"/>
                    <a:gd name="T54" fmla="*/ 729 w 1574"/>
                    <a:gd name="T55" fmla="*/ 8 h 24"/>
                    <a:gd name="T56" fmla="*/ 757 w 1574"/>
                    <a:gd name="T57" fmla="*/ 12 h 24"/>
                    <a:gd name="T58" fmla="*/ 785 w 1574"/>
                    <a:gd name="T59" fmla="*/ 12 h 24"/>
                    <a:gd name="T60" fmla="*/ 809 w 1574"/>
                    <a:gd name="T61" fmla="*/ 12 h 24"/>
                    <a:gd name="T62" fmla="*/ 837 w 1574"/>
                    <a:gd name="T63" fmla="*/ 20 h 24"/>
                    <a:gd name="T64" fmla="*/ 861 w 1574"/>
                    <a:gd name="T65" fmla="*/ 16 h 24"/>
                    <a:gd name="T66" fmla="*/ 889 w 1574"/>
                    <a:gd name="T67" fmla="*/ 24 h 24"/>
                    <a:gd name="T68" fmla="*/ 913 w 1574"/>
                    <a:gd name="T69" fmla="*/ 12 h 24"/>
                    <a:gd name="T70" fmla="*/ 941 w 1574"/>
                    <a:gd name="T71" fmla="*/ 16 h 24"/>
                    <a:gd name="T72" fmla="*/ 965 w 1574"/>
                    <a:gd name="T73" fmla="*/ 12 h 24"/>
                    <a:gd name="T74" fmla="*/ 993 w 1574"/>
                    <a:gd name="T75" fmla="*/ 12 h 24"/>
                    <a:gd name="T76" fmla="*/ 1018 w 1574"/>
                    <a:gd name="T77" fmla="*/ 12 h 24"/>
                    <a:gd name="T78" fmla="*/ 1046 w 1574"/>
                    <a:gd name="T79" fmla="*/ 20 h 24"/>
                    <a:gd name="T80" fmla="*/ 1070 w 1574"/>
                    <a:gd name="T81" fmla="*/ 16 h 24"/>
                    <a:gd name="T82" fmla="*/ 1098 w 1574"/>
                    <a:gd name="T83" fmla="*/ 12 h 24"/>
                    <a:gd name="T84" fmla="*/ 1126 w 1574"/>
                    <a:gd name="T85" fmla="*/ 8 h 24"/>
                    <a:gd name="T86" fmla="*/ 1150 w 1574"/>
                    <a:gd name="T87" fmla="*/ 12 h 24"/>
                    <a:gd name="T88" fmla="*/ 1178 w 1574"/>
                    <a:gd name="T89" fmla="*/ 12 h 24"/>
                    <a:gd name="T90" fmla="*/ 1202 w 1574"/>
                    <a:gd name="T91" fmla="*/ 8 h 24"/>
                    <a:gd name="T92" fmla="*/ 1230 w 1574"/>
                    <a:gd name="T93" fmla="*/ 12 h 24"/>
                    <a:gd name="T94" fmla="*/ 1254 w 1574"/>
                    <a:gd name="T95" fmla="*/ 12 h 24"/>
                    <a:gd name="T96" fmla="*/ 1282 w 1574"/>
                    <a:gd name="T97" fmla="*/ 16 h 24"/>
                    <a:gd name="T98" fmla="*/ 1306 w 1574"/>
                    <a:gd name="T99" fmla="*/ 12 h 24"/>
                    <a:gd name="T100" fmla="*/ 1334 w 1574"/>
                    <a:gd name="T101" fmla="*/ 12 h 24"/>
                    <a:gd name="T102" fmla="*/ 1358 w 1574"/>
                    <a:gd name="T103" fmla="*/ 12 h 24"/>
                    <a:gd name="T104" fmla="*/ 1386 w 1574"/>
                    <a:gd name="T105" fmla="*/ 0 h 24"/>
                    <a:gd name="T106" fmla="*/ 1410 w 1574"/>
                    <a:gd name="T107" fmla="*/ 12 h 24"/>
                    <a:gd name="T108" fmla="*/ 1438 w 1574"/>
                    <a:gd name="T109" fmla="*/ 12 h 24"/>
                    <a:gd name="T110" fmla="*/ 1466 w 1574"/>
                    <a:gd name="T111" fmla="*/ 12 h 24"/>
                    <a:gd name="T112" fmla="*/ 1490 w 1574"/>
                    <a:gd name="T113" fmla="*/ 8 h 24"/>
                    <a:gd name="T114" fmla="*/ 1518 w 1574"/>
                    <a:gd name="T115" fmla="*/ 8 h 24"/>
                    <a:gd name="T116" fmla="*/ 1542 w 1574"/>
                    <a:gd name="T117" fmla="*/ 16 h 24"/>
                    <a:gd name="T118" fmla="*/ 1570 w 1574"/>
                    <a:gd name="T119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4" h="24">
                      <a:moveTo>
                        <a:pt x="0" y="12"/>
                      </a:moveTo>
                      <a:lnTo>
                        <a:pt x="0" y="8"/>
                      </a:lnTo>
                      <a:lnTo>
                        <a:pt x="4" y="8"/>
                      </a:lnTo>
                      <a:lnTo>
                        <a:pt x="4" y="8"/>
                      </a:lnTo>
                      <a:lnTo>
                        <a:pt x="4" y="4"/>
                      </a:lnTo>
                      <a:lnTo>
                        <a:pt x="8" y="12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12"/>
                      </a:lnTo>
                      <a:lnTo>
                        <a:pt x="12" y="8"/>
                      </a:lnTo>
                      <a:lnTo>
                        <a:pt x="16" y="12"/>
                      </a:lnTo>
                      <a:lnTo>
                        <a:pt x="16" y="8"/>
                      </a:lnTo>
                      <a:lnTo>
                        <a:pt x="16" y="4"/>
                      </a:lnTo>
                      <a:lnTo>
                        <a:pt x="20" y="12"/>
                      </a:lnTo>
                      <a:lnTo>
                        <a:pt x="20" y="8"/>
                      </a:lnTo>
                      <a:lnTo>
                        <a:pt x="24" y="8"/>
                      </a:lnTo>
                      <a:lnTo>
                        <a:pt x="24" y="12"/>
                      </a:lnTo>
                      <a:lnTo>
                        <a:pt x="24" y="8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32" y="4"/>
                      </a:lnTo>
                      <a:lnTo>
                        <a:pt x="32" y="4"/>
                      </a:lnTo>
                      <a:lnTo>
                        <a:pt x="32" y="4"/>
                      </a:lnTo>
                      <a:lnTo>
                        <a:pt x="36" y="0"/>
                      </a:lnTo>
                      <a:lnTo>
                        <a:pt x="36" y="4"/>
                      </a:lnTo>
                      <a:lnTo>
                        <a:pt x="36" y="4"/>
                      </a:lnTo>
                      <a:lnTo>
                        <a:pt x="40" y="8"/>
                      </a:lnTo>
                      <a:lnTo>
                        <a:pt x="40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8" y="8"/>
                      </a:lnTo>
                      <a:lnTo>
                        <a:pt x="48" y="12"/>
                      </a:lnTo>
                      <a:lnTo>
                        <a:pt x="52" y="16"/>
                      </a:lnTo>
                      <a:lnTo>
                        <a:pt x="52" y="12"/>
                      </a:lnTo>
                      <a:lnTo>
                        <a:pt x="52" y="12"/>
                      </a:lnTo>
                      <a:lnTo>
                        <a:pt x="56" y="4"/>
                      </a:lnTo>
                      <a:lnTo>
                        <a:pt x="56" y="12"/>
                      </a:lnTo>
                      <a:lnTo>
                        <a:pt x="56" y="8"/>
                      </a:lnTo>
                      <a:lnTo>
                        <a:pt x="60" y="8"/>
                      </a:lnTo>
                      <a:lnTo>
                        <a:pt x="60" y="12"/>
                      </a:lnTo>
                      <a:lnTo>
                        <a:pt x="64" y="12"/>
                      </a:lnTo>
                      <a:lnTo>
                        <a:pt x="64" y="12"/>
                      </a:lnTo>
                      <a:lnTo>
                        <a:pt x="64" y="12"/>
                      </a:lnTo>
                      <a:lnTo>
                        <a:pt x="68" y="4"/>
                      </a:lnTo>
                      <a:lnTo>
                        <a:pt x="68" y="16"/>
                      </a:lnTo>
                      <a:lnTo>
                        <a:pt x="72" y="8"/>
                      </a:lnTo>
                      <a:lnTo>
                        <a:pt x="72" y="8"/>
                      </a:lnTo>
                      <a:lnTo>
                        <a:pt x="72" y="16"/>
                      </a:lnTo>
                      <a:lnTo>
                        <a:pt x="76" y="8"/>
                      </a:lnTo>
                      <a:lnTo>
                        <a:pt x="76" y="12"/>
                      </a:lnTo>
                      <a:lnTo>
                        <a:pt x="76" y="20"/>
                      </a:lnTo>
                      <a:lnTo>
                        <a:pt x="80" y="8"/>
                      </a:lnTo>
                      <a:lnTo>
                        <a:pt x="80" y="16"/>
                      </a:lnTo>
                      <a:lnTo>
                        <a:pt x="84" y="16"/>
                      </a:lnTo>
                      <a:lnTo>
                        <a:pt x="84" y="16"/>
                      </a:lnTo>
                      <a:lnTo>
                        <a:pt x="84" y="12"/>
                      </a:lnTo>
                      <a:lnTo>
                        <a:pt x="88" y="8"/>
                      </a:lnTo>
                      <a:lnTo>
                        <a:pt x="88" y="16"/>
                      </a:lnTo>
                      <a:lnTo>
                        <a:pt x="92" y="16"/>
                      </a:lnTo>
                      <a:lnTo>
                        <a:pt x="92" y="8"/>
                      </a:lnTo>
                      <a:lnTo>
                        <a:pt x="92" y="16"/>
                      </a:lnTo>
                      <a:lnTo>
                        <a:pt x="96" y="8"/>
                      </a:lnTo>
                      <a:lnTo>
                        <a:pt x="96" y="4"/>
                      </a:lnTo>
                      <a:lnTo>
                        <a:pt x="96" y="8"/>
                      </a:lnTo>
                      <a:lnTo>
                        <a:pt x="100" y="8"/>
                      </a:lnTo>
                      <a:lnTo>
                        <a:pt x="100" y="12"/>
                      </a:lnTo>
                      <a:lnTo>
                        <a:pt x="104" y="8"/>
                      </a:lnTo>
                      <a:lnTo>
                        <a:pt x="104" y="4"/>
                      </a:lnTo>
                      <a:lnTo>
                        <a:pt x="104" y="16"/>
                      </a:lnTo>
                      <a:lnTo>
                        <a:pt x="108" y="12"/>
                      </a:lnTo>
                      <a:lnTo>
                        <a:pt x="108" y="20"/>
                      </a:lnTo>
                      <a:lnTo>
                        <a:pt x="112" y="12"/>
                      </a:lnTo>
                      <a:lnTo>
                        <a:pt x="112" y="16"/>
                      </a:lnTo>
                      <a:lnTo>
                        <a:pt x="112" y="8"/>
                      </a:lnTo>
                      <a:lnTo>
                        <a:pt x="116" y="8"/>
                      </a:lnTo>
                      <a:lnTo>
                        <a:pt x="116" y="8"/>
                      </a:lnTo>
                      <a:lnTo>
                        <a:pt x="116" y="12"/>
                      </a:lnTo>
                      <a:lnTo>
                        <a:pt x="120" y="12"/>
                      </a:lnTo>
                      <a:lnTo>
                        <a:pt x="120" y="12"/>
                      </a:lnTo>
                      <a:lnTo>
                        <a:pt x="124" y="8"/>
                      </a:lnTo>
                      <a:lnTo>
                        <a:pt x="124" y="8"/>
                      </a:lnTo>
                      <a:lnTo>
                        <a:pt x="124" y="12"/>
                      </a:lnTo>
                      <a:lnTo>
                        <a:pt x="128" y="12"/>
                      </a:lnTo>
                      <a:lnTo>
                        <a:pt x="128" y="4"/>
                      </a:lnTo>
                      <a:lnTo>
                        <a:pt x="132" y="12"/>
                      </a:lnTo>
                      <a:lnTo>
                        <a:pt x="132" y="4"/>
                      </a:lnTo>
                      <a:lnTo>
                        <a:pt x="132" y="8"/>
                      </a:lnTo>
                      <a:lnTo>
                        <a:pt x="136" y="12"/>
                      </a:lnTo>
                      <a:lnTo>
                        <a:pt x="136" y="4"/>
                      </a:lnTo>
                      <a:lnTo>
                        <a:pt x="136" y="4"/>
                      </a:lnTo>
                      <a:lnTo>
                        <a:pt x="140" y="4"/>
                      </a:lnTo>
                      <a:lnTo>
                        <a:pt x="140" y="8"/>
                      </a:lnTo>
                      <a:lnTo>
                        <a:pt x="144" y="8"/>
                      </a:lnTo>
                      <a:lnTo>
                        <a:pt x="144" y="8"/>
                      </a:lnTo>
                      <a:lnTo>
                        <a:pt x="144" y="8"/>
                      </a:lnTo>
                      <a:lnTo>
                        <a:pt x="148" y="12"/>
                      </a:lnTo>
                      <a:lnTo>
                        <a:pt x="148" y="8"/>
                      </a:lnTo>
                      <a:lnTo>
                        <a:pt x="152" y="12"/>
                      </a:lnTo>
                      <a:lnTo>
                        <a:pt x="152" y="8"/>
                      </a:lnTo>
                      <a:lnTo>
                        <a:pt x="152" y="8"/>
                      </a:lnTo>
                      <a:lnTo>
                        <a:pt x="156" y="16"/>
                      </a:lnTo>
                      <a:lnTo>
                        <a:pt x="156" y="8"/>
                      </a:lnTo>
                      <a:lnTo>
                        <a:pt x="156" y="12"/>
                      </a:lnTo>
                      <a:lnTo>
                        <a:pt x="160" y="8"/>
                      </a:lnTo>
                      <a:lnTo>
                        <a:pt x="160" y="4"/>
                      </a:lnTo>
                      <a:lnTo>
                        <a:pt x="164" y="12"/>
                      </a:lnTo>
                      <a:lnTo>
                        <a:pt x="164" y="8"/>
                      </a:lnTo>
                      <a:lnTo>
                        <a:pt x="164" y="4"/>
                      </a:lnTo>
                      <a:lnTo>
                        <a:pt x="168" y="8"/>
                      </a:lnTo>
                      <a:lnTo>
                        <a:pt x="168" y="8"/>
                      </a:lnTo>
                      <a:lnTo>
                        <a:pt x="172" y="8"/>
                      </a:lnTo>
                      <a:lnTo>
                        <a:pt x="172" y="4"/>
                      </a:lnTo>
                      <a:lnTo>
                        <a:pt x="172" y="0"/>
                      </a:lnTo>
                      <a:lnTo>
                        <a:pt x="176" y="4"/>
                      </a:lnTo>
                      <a:lnTo>
                        <a:pt x="176" y="8"/>
                      </a:lnTo>
                      <a:lnTo>
                        <a:pt x="176" y="8"/>
                      </a:lnTo>
                      <a:lnTo>
                        <a:pt x="180" y="12"/>
                      </a:lnTo>
                      <a:lnTo>
                        <a:pt x="180" y="8"/>
                      </a:lnTo>
                      <a:lnTo>
                        <a:pt x="184" y="12"/>
                      </a:lnTo>
                      <a:lnTo>
                        <a:pt x="184" y="16"/>
                      </a:lnTo>
                      <a:lnTo>
                        <a:pt x="184" y="12"/>
                      </a:lnTo>
                      <a:lnTo>
                        <a:pt x="188" y="12"/>
                      </a:lnTo>
                      <a:lnTo>
                        <a:pt x="188" y="8"/>
                      </a:lnTo>
                      <a:lnTo>
                        <a:pt x="192" y="12"/>
                      </a:lnTo>
                      <a:lnTo>
                        <a:pt x="192" y="16"/>
                      </a:lnTo>
                      <a:lnTo>
                        <a:pt x="192" y="12"/>
                      </a:lnTo>
                      <a:lnTo>
                        <a:pt x="196" y="8"/>
                      </a:lnTo>
                      <a:lnTo>
                        <a:pt x="196" y="4"/>
                      </a:lnTo>
                      <a:lnTo>
                        <a:pt x="196" y="12"/>
                      </a:lnTo>
                      <a:lnTo>
                        <a:pt x="200" y="8"/>
                      </a:lnTo>
                      <a:lnTo>
                        <a:pt x="200" y="4"/>
                      </a:lnTo>
                      <a:lnTo>
                        <a:pt x="204" y="4"/>
                      </a:lnTo>
                      <a:lnTo>
                        <a:pt x="204" y="12"/>
                      </a:lnTo>
                      <a:lnTo>
                        <a:pt x="204" y="4"/>
                      </a:lnTo>
                      <a:lnTo>
                        <a:pt x="208" y="8"/>
                      </a:lnTo>
                      <a:lnTo>
                        <a:pt x="208" y="8"/>
                      </a:lnTo>
                      <a:lnTo>
                        <a:pt x="212" y="8"/>
                      </a:lnTo>
                      <a:lnTo>
                        <a:pt x="212" y="8"/>
                      </a:lnTo>
                      <a:lnTo>
                        <a:pt x="212" y="4"/>
                      </a:lnTo>
                      <a:lnTo>
                        <a:pt x="216" y="4"/>
                      </a:lnTo>
                      <a:lnTo>
                        <a:pt x="216" y="16"/>
                      </a:lnTo>
                      <a:lnTo>
                        <a:pt x="216" y="12"/>
                      </a:lnTo>
                      <a:lnTo>
                        <a:pt x="220" y="12"/>
                      </a:lnTo>
                      <a:lnTo>
                        <a:pt x="220" y="8"/>
                      </a:lnTo>
                      <a:lnTo>
                        <a:pt x="224" y="4"/>
                      </a:lnTo>
                      <a:lnTo>
                        <a:pt x="224" y="8"/>
                      </a:lnTo>
                      <a:lnTo>
                        <a:pt x="224" y="8"/>
                      </a:lnTo>
                      <a:lnTo>
                        <a:pt x="228" y="4"/>
                      </a:lnTo>
                      <a:lnTo>
                        <a:pt x="228" y="8"/>
                      </a:lnTo>
                      <a:lnTo>
                        <a:pt x="232" y="4"/>
                      </a:lnTo>
                      <a:lnTo>
                        <a:pt x="232" y="12"/>
                      </a:lnTo>
                      <a:lnTo>
                        <a:pt x="232" y="8"/>
                      </a:lnTo>
                      <a:lnTo>
                        <a:pt x="236" y="12"/>
                      </a:lnTo>
                      <a:lnTo>
                        <a:pt x="236" y="8"/>
                      </a:lnTo>
                      <a:lnTo>
                        <a:pt x="236" y="4"/>
                      </a:lnTo>
                      <a:lnTo>
                        <a:pt x="240" y="8"/>
                      </a:lnTo>
                      <a:lnTo>
                        <a:pt x="240" y="8"/>
                      </a:lnTo>
                      <a:lnTo>
                        <a:pt x="244" y="4"/>
                      </a:lnTo>
                      <a:lnTo>
                        <a:pt x="244" y="12"/>
                      </a:lnTo>
                      <a:lnTo>
                        <a:pt x="244" y="8"/>
                      </a:lnTo>
                      <a:lnTo>
                        <a:pt x="248" y="4"/>
                      </a:lnTo>
                      <a:lnTo>
                        <a:pt x="248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2" y="12"/>
                      </a:lnTo>
                      <a:lnTo>
                        <a:pt x="256" y="8"/>
                      </a:lnTo>
                      <a:lnTo>
                        <a:pt x="256" y="16"/>
                      </a:lnTo>
                      <a:lnTo>
                        <a:pt x="256" y="8"/>
                      </a:lnTo>
                      <a:lnTo>
                        <a:pt x="260" y="0"/>
                      </a:lnTo>
                      <a:lnTo>
                        <a:pt x="260" y="12"/>
                      </a:lnTo>
                      <a:lnTo>
                        <a:pt x="264" y="8"/>
                      </a:lnTo>
                      <a:lnTo>
                        <a:pt x="264" y="8"/>
                      </a:lnTo>
                      <a:lnTo>
                        <a:pt x="264" y="8"/>
                      </a:lnTo>
                      <a:lnTo>
                        <a:pt x="268" y="12"/>
                      </a:lnTo>
                      <a:lnTo>
                        <a:pt x="268" y="12"/>
                      </a:lnTo>
                      <a:lnTo>
                        <a:pt x="268" y="8"/>
                      </a:lnTo>
                      <a:lnTo>
                        <a:pt x="272" y="12"/>
                      </a:lnTo>
                      <a:lnTo>
                        <a:pt x="272" y="12"/>
                      </a:lnTo>
                      <a:lnTo>
                        <a:pt x="276" y="12"/>
                      </a:lnTo>
                      <a:lnTo>
                        <a:pt x="276" y="4"/>
                      </a:lnTo>
                      <a:lnTo>
                        <a:pt x="276" y="4"/>
                      </a:lnTo>
                      <a:lnTo>
                        <a:pt x="280" y="8"/>
                      </a:lnTo>
                      <a:lnTo>
                        <a:pt x="280" y="12"/>
                      </a:lnTo>
                      <a:lnTo>
                        <a:pt x="284" y="12"/>
                      </a:lnTo>
                      <a:lnTo>
                        <a:pt x="284" y="4"/>
                      </a:lnTo>
                      <a:lnTo>
                        <a:pt x="284" y="12"/>
                      </a:lnTo>
                      <a:lnTo>
                        <a:pt x="288" y="12"/>
                      </a:lnTo>
                      <a:lnTo>
                        <a:pt x="288" y="12"/>
                      </a:lnTo>
                      <a:lnTo>
                        <a:pt x="288" y="8"/>
                      </a:lnTo>
                      <a:lnTo>
                        <a:pt x="292" y="8"/>
                      </a:lnTo>
                      <a:lnTo>
                        <a:pt x="292" y="12"/>
                      </a:lnTo>
                      <a:lnTo>
                        <a:pt x="296" y="8"/>
                      </a:lnTo>
                      <a:lnTo>
                        <a:pt x="296" y="12"/>
                      </a:lnTo>
                      <a:lnTo>
                        <a:pt x="296" y="16"/>
                      </a:lnTo>
                      <a:lnTo>
                        <a:pt x="300" y="8"/>
                      </a:lnTo>
                      <a:lnTo>
                        <a:pt x="300" y="12"/>
                      </a:lnTo>
                      <a:lnTo>
                        <a:pt x="304" y="4"/>
                      </a:lnTo>
                      <a:lnTo>
                        <a:pt x="304" y="8"/>
                      </a:lnTo>
                      <a:lnTo>
                        <a:pt x="304" y="16"/>
                      </a:lnTo>
                      <a:lnTo>
                        <a:pt x="308" y="12"/>
                      </a:lnTo>
                      <a:lnTo>
                        <a:pt x="308" y="12"/>
                      </a:lnTo>
                      <a:lnTo>
                        <a:pt x="308" y="4"/>
                      </a:lnTo>
                      <a:lnTo>
                        <a:pt x="312" y="4"/>
                      </a:lnTo>
                      <a:lnTo>
                        <a:pt x="312" y="12"/>
                      </a:lnTo>
                      <a:lnTo>
                        <a:pt x="316" y="16"/>
                      </a:lnTo>
                      <a:lnTo>
                        <a:pt x="316" y="12"/>
                      </a:lnTo>
                      <a:lnTo>
                        <a:pt x="316" y="8"/>
                      </a:lnTo>
                      <a:lnTo>
                        <a:pt x="320" y="8"/>
                      </a:lnTo>
                      <a:lnTo>
                        <a:pt x="320" y="12"/>
                      </a:lnTo>
                      <a:lnTo>
                        <a:pt x="324" y="8"/>
                      </a:lnTo>
                      <a:lnTo>
                        <a:pt x="324" y="4"/>
                      </a:lnTo>
                      <a:lnTo>
                        <a:pt x="324" y="8"/>
                      </a:lnTo>
                      <a:lnTo>
                        <a:pt x="328" y="4"/>
                      </a:lnTo>
                      <a:lnTo>
                        <a:pt x="328" y="4"/>
                      </a:lnTo>
                      <a:lnTo>
                        <a:pt x="328" y="12"/>
                      </a:lnTo>
                      <a:lnTo>
                        <a:pt x="332" y="8"/>
                      </a:lnTo>
                      <a:lnTo>
                        <a:pt x="332" y="8"/>
                      </a:lnTo>
                      <a:lnTo>
                        <a:pt x="336" y="12"/>
                      </a:lnTo>
                      <a:lnTo>
                        <a:pt x="336" y="12"/>
                      </a:lnTo>
                      <a:lnTo>
                        <a:pt x="336" y="16"/>
                      </a:lnTo>
                      <a:lnTo>
                        <a:pt x="340" y="12"/>
                      </a:lnTo>
                      <a:lnTo>
                        <a:pt x="340" y="12"/>
                      </a:lnTo>
                      <a:lnTo>
                        <a:pt x="344" y="12"/>
                      </a:lnTo>
                      <a:lnTo>
                        <a:pt x="344" y="8"/>
                      </a:lnTo>
                      <a:lnTo>
                        <a:pt x="344" y="12"/>
                      </a:lnTo>
                      <a:lnTo>
                        <a:pt x="348" y="12"/>
                      </a:lnTo>
                      <a:lnTo>
                        <a:pt x="348" y="12"/>
                      </a:lnTo>
                      <a:lnTo>
                        <a:pt x="348" y="8"/>
                      </a:lnTo>
                      <a:lnTo>
                        <a:pt x="352" y="8"/>
                      </a:lnTo>
                      <a:lnTo>
                        <a:pt x="352" y="8"/>
                      </a:lnTo>
                      <a:lnTo>
                        <a:pt x="356" y="8"/>
                      </a:lnTo>
                      <a:lnTo>
                        <a:pt x="356" y="4"/>
                      </a:lnTo>
                      <a:lnTo>
                        <a:pt x="356" y="4"/>
                      </a:lnTo>
                      <a:lnTo>
                        <a:pt x="360" y="4"/>
                      </a:lnTo>
                      <a:lnTo>
                        <a:pt x="360" y="0"/>
                      </a:lnTo>
                      <a:lnTo>
                        <a:pt x="364" y="8"/>
                      </a:lnTo>
                      <a:lnTo>
                        <a:pt x="364" y="12"/>
                      </a:lnTo>
                      <a:lnTo>
                        <a:pt x="364" y="8"/>
                      </a:lnTo>
                      <a:lnTo>
                        <a:pt x="368" y="12"/>
                      </a:lnTo>
                      <a:lnTo>
                        <a:pt x="368" y="8"/>
                      </a:lnTo>
                      <a:lnTo>
                        <a:pt x="368" y="8"/>
                      </a:lnTo>
                      <a:lnTo>
                        <a:pt x="372" y="8"/>
                      </a:lnTo>
                      <a:lnTo>
                        <a:pt x="372" y="8"/>
                      </a:lnTo>
                      <a:lnTo>
                        <a:pt x="377" y="8"/>
                      </a:lnTo>
                      <a:lnTo>
                        <a:pt x="377" y="12"/>
                      </a:lnTo>
                      <a:lnTo>
                        <a:pt x="377" y="8"/>
                      </a:lnTo>
                      <a:lnTo>
                        <a:pt x="381" y="16"/>
                      </a:lnTo>
                      <a:lnTo>
                        <a:pt x="381" y="12"/>
                      </a:lnTo>
                      <a:lnTo>
                        <a:pt x="385" y="8"/>
                      </a:lnTo>
                      <a:lnTo>
                        <a:pt x="385" y="12"/>
                      </a:lnTo>
                      <a:lnTo>
                        <a:pt x="385" y="8"/>
                      </a:lnTo>
                      <a:lnTo>
                        <a:pt x="389" y="8"/>
                      </a:lnTo>
                      <a:lnTo>
                        <a:pt x="389" y="8"/>
                      </a:lnTo>
                      <a:lnTo>
                        <a:pt x="389" y="4"/>
                      </a:lnTo>
                      <a:lnTo>
                        <a:pt x="393" y="8"/>
                      </a:lnTo>
                      <a:lnTo>
                        <a:pt x="393" y="4"/>
                      </a:lnTo>
                      <a:lnTo>
                        <a:pt x="397" y="8"/>
                      </a:lnTo>
                      <a:lnTo>
                        <a:pt x="397" y="8"/>
                      </a:lnTo>
                      <a:lnTo>
                        <a:pt x="397" y="12"/>
                      </a:lnTo>
                      <a:lnTo>
                        <a:pt x="401" y="12"/>
                      </a:lnTo>
                      <a:lnTo>
                        <a:pt x="401" y="8"/>
                      </a:lnTo>
                      <a:lnTo>
                        <a:pt x="405" y="4"/>
                      </a:lnTo>
                      <a:lnTo>
                        <a:pt x="405" y="8"/>
                      </a:lnTo>
                      <a:lnTo>
                        <a:pt x="405" y="8"/>
                      </a:lnTo>
                      <a:lnTo>
                        <a:pt x="409" y="8"/>
                      </a:lnTo>
                      <a:lnTo>
                        <a:pt x="409" y="12"/>
                      </a:lnTo>
                      <a:lnTo>
                        <a:pt x="409" y="4"/>
                      </a:lnTo>
                      <a:lnTo>
                        <a:pt x="413" y="8"/>
                      </a:lnTo>
                      <a:lnTo>
                        <a:pt x="413" y="8"/>
                      </a:lnTo>
                      <a:lnTo>
                        <a:pt x="417" y="12"/>
                      </a:lnTo>
                      <a:lnTo>
                        <a:pt x="417" y="12"/>
                      </a:lnTo>
                      <a:lnTo>
                        <a:pt x="417" y="8"/>
                      </a:lnTo>
                      <a:lnTo>
                        <a:pt x="421" y="8"/>
                      </a:lnTo>
                      <a:lnTo>
                        <a:pt x="421" y="12"/>
                      </a:lnTo>
                      <a:lnTo>
                        <a:pt x="425" y="12"/>
                      </a:lnTo>
                      <a:lnTo>
                        <a:pt x="425" y="12"/>
                      </a:lnTo>
                      <a:lnTo>
                        <a:pt x="425" y="8"/>
                      </a:lnTo>
                      <a:lnTo>
                        <a:pt x="429" y="8"/>
                      </a:lnTo>
                      <a:lnTo>
                        <a:pt x="429" y="12"/>
                      </a:lnTo>
                      <a:lnTo>
                        <a:pt x="429" y="4"/>
                      </a:lnTo>
                      <a:lnTo>
                        <a:pt x="433" y="8"/>
                      </a:lnTo>
                      <a:lnTo>
                        <a:pt x="433" y="8"/>
                      </a:lnTo>
                      <a:lnTo>
                        <a:pt x="437" y="8"/>
                      </a:lnTo>
                      <a:lnTo>
                        <a:pt x="437" y="12"/>
                      </a:lnTo>
                      <a:lnTo>
                        <a:pt x="437" y="8"/>
                      </a:lnTo>
                      <a:lnTo>
                        <a:pt x="441" y="12"/>
                      </a:lnTo>
                      <a:lnTo>
                        <a:pt x="441" y="12"/>
                      </a:lnTo>
                      <a:lnTo>
                        <a:pt x="445" y="12"/>
                      </a:lnTo>
                      <a:lnTo>
                        <a:pt x="445" y="12"/>
                      </a:lnTo>
                      <a:lnTo>
                        <a:pt x="445" y="16"/>
                      </a:lnTo>
                      <a:lnTo>
                        <a:pt x="449" y="12"/>
                      </a:lnTo>
                      <a:lnTo>
                        <a:pt x="449" y="16"/>
                      </a:lnTo>
                      <a:lnTo>
                        <a:pt x="449" y="8"/>
                      </a:lnTo>
                      <a:lnTo>
                        <a:pt x="453" y="8"/>
                      </a:lnTo>
                      <a:lnTo>
                        <a:pt x="453" y="12"/>
                      </a:lnTo>
                      <a:lnTo>
                        <a:pt x="457" y="4"/>
                      </a:lnTo>
                      <a:lnTo>
                        <a:pt x="457" y="12"/>
                      </a:lnTo>
                      <a:lnTo>
                        <a:pt x="457" y="12"/>
                      </a:lnTo>
                      <a:lnTo>
                        <a:pt x="461" y="8"/>
                      </a:lnTo>
                      <a:lnTo>
                        <a:pt x="461" y="12"/>
                      </a:lnTo>
                      <a:lnTo>
                        <a:pt x="465" y="4"/>
                      </a:lnTo>
                      <a:lnTo>
                        <a:pt x="465" y="8"/>
                      </a:lnTo>
                      <a:lnTo>
                        <a:pt x="465" y="12"/>
                      </a:lnTo>
                      <a:lnTo>
                        <a:pt x="469" y="4"/>
                      </a:lnTo>
                      <a:lnTo>
                        <a:pt x="469" y="12"/>
                      </a:lnTo>
                      <a:lnTo>
                        <a:pt x="469" y="8"/>
                      </a:lnTo>
                      <a:lnTo>
                        <a:pt x="473" y="8"/>
                      </a:lnTo>
                      <a:lnTo>
                        <a:pt x="473" y="16"/>
                      </a:lnTo>
                      <a:lnTo>
                        <a:pt x="477" y="12"/>
                      </a:lnTo>
                      <a:lnTo>
                        <a:pt x="477" y="12"/>
                      </a:lnTo>
                      <a:lnTo>
                        <a:pt x="477" y="12"/>
                      </a:lnTo>
                      <a:lnTo>
                        <a:pt x="481" y="12"/>
                      </a:lnTo>
                      <a:lnTo>
                        <a:pt x="481" y="16"/>
                      </a:lnTo>
                      <a:lnTo>
                        <a:pt x="485" y="12"/>
                      </a:lnTo>
                      <a:lnTo>
                        <a:pt x="485" y="8"/>
                      </a:lnTo>
                      <a:lnTo>
                        <a:pt x="485" y="12"/>
                      </a:lnTo>
                      <a:lnTo>
                        <a:pt x="489" y="12"/>
                      </a:lnTo>
                      <a:lnTo>
                        <a:pt x="489" y="12"/>
                      </a:lnTo>
                      <a:lnTo>
                        <a:pt x="489" y="12"/>
                      </a:lnTo>
                      <a:lnTo>
                        <a:pt x="493" y="8"/>
                      </a:lnTo>
                      <a:lnTo>
                        <a:pt x="493" y="8"/>
                      </a:lnTo>
                      <a:lnTo>
                        <a:pt x="497" y="12"/>
                      </a:lnTo>
                      <a:lnTo>
                        <a:pt x="497" y="4"/>
                      </a:lnTo>
                      <a:lnTo>
                        <a:pt x="497" y="8"/>
                      </a:lnTo>
                      <a:lnTo>
                        <a:pt x="501" y="12"/>
                      </a:lnTo>
                      <a:lnTo>
                        <a:pt x="501" y="8"/>
                      </a:lnTo>
                      <a:lnTo>
                        <a:pt x="505" y="16"/>
                      </a:lnTo>
                      <a:lnTo>
                        <a:pt x="505" y="4"/>
                      </a:lnTo>
                      <a:lnTo>
                        <a:pt x="505" y="12"/>
                      </a:lnTo>
                      <a:lnTo>
                        <a:pt x="509" y="8"/>
                      </a:lnTo>
                      <a:lnTo>
                        <a:pt x="509" y="4"/>
                      </a:lnTo>
                      <a:lnTo>
                        <a:pt x="509" y="12"/>
                      </a:lnTo>
                      <a:lnTo>
                        <a:pt x="513" y="8"/>
                      </a:lnTo>
                      <a:lnTo>
                        <a:pt x="513" y="12"/>
                      </a:lnTo>
                      <a:lnTo>
                        <a:pt x="517" y="12"/>
                      </a:lnTo>
                      <a:lnTo>
                        <a:pt x="517" y="12"/>
                      </a:lnTo>
                      <a:lnTo>
                        <a:pt x="517" y="16"/>
                      </a:lnTo>
                      <a:lnTo>
                        <a:pt x="521" y="16"/>
                      </a:lnTo>
                      <a:lnTo>
                        <a:pt x="521" y="12"/>
                      </a:lnTo>
                      <a:lnTo>
                        <a:pt x="525" y="12"/>
                      </a:lnTo>
                      <a:lnTo>
                        <a:pt x="525" y="12"/>
                      </a:lnTo>
                      <a:lnTo>
                        <a:pt x="525" y="20"/>
                      </a:lnTo>
                      <a:lnTo>
                        <a:pt x="529" y="12"/>
                      </a:lnTo>
                      <a:lnTo>
                        <a:pt x="529" y="8"/>
                      </a:lnTo>
                      <a:lnTo>
                        <a:pt x="529" y="12"/>
                      </a:lnTo>
                      <a:lnTo>
                        <a:pt x="533" y="12"/>
                      </a:lnTo>
                      <a:lnTo>
                        <a:pt x="533" y="8"/>
                      </a:lnTo>
                      <a:lnTo>
                        <a:pt x="537" y="12"/>
                      </a:lnTo>
                      <a:lnTo>
                        <a:pt x="537" y="8"/>
                      </a:lnTo>
                      <a:lnTo>
                        <a:pt x="537" y="16"/>
                      </a:lnTo>
                      <a:lnTo>
                        <a:pt x="541" y="16"/>
                      </a:lnTo>
                      <a:lnTo>
                        <a:pt x="541" y="16"/>
                      </a:lnTo>
                      <a:lnTo>
                        <a:pt x="545" y="16"/>
                      </a:lnTo>
                      <a:lnTo>
                        <a:pt x="545" y="12"/>
                      </a:lnTo>
                      <a:lnTo>
                        <a:pt x="545" y="12"/>
                      </a:lnTo>
                      <a:lnTo>
                        <a:pt x="549" y="12"/>
                      </a:lnTo>
                      <a:lnTo>
                        <a:pt x="549" y="12"/>
                      </a:lnTo>
                      <a:lnTo>
                        <a:pt x="549" y="16"/>
                      </a:lnTo>
                      <a:lnTo>
                        <a:pt x="553" y="16"/>
                      </a:lnTo>
                      <a:lnTo>
                        <a:pt x="553" y="8"/>
                      </a:lnTo>
                      <a:lnTo>
                        <a:pt x="557" y="16"/>
                      </a:lnTo>
                      <a:lnTo>
                        <a:pt x="557" y="20"/>
                      </a:lnTo>
                      <a:lnTo>
                        <a:pt x="557" y="12"/>
                      </a:lnTo>
                      <a:lnTo>
                        <a:pt x="561" y="12"/>
                      </a:lnTo>
                      <a:lnTo>
                        <a:pt x="561" y="12"/>
                      </a:lnTo>
                      <a:lnTo>
                        <a:pt x="565" y="8"/>
                      </a:lnTo>
                      <a:lnTo>
                        <a:pt x="565" y="12"/>
                      </a:lnTo>
                      <a:lnTo>
                        <a:pt x="565" y="8"/>
                      </a:lnTo>
                      <a:lnTo>
                        <a:pt x="569" y="12"/>
                      </a:lnTo>
                      <a:lnTo>
                        <a:pt x="569" y="12"/>
                      </a:lnTo>
                      <a:lnTo>
                        <a:pt x="569" y="8"/>
                      </a:lnTo>
                      <a:lnTo>
                        <a:pt x="573" y="8"/>
                      </a:lnTo>
                      <a:lnTo>
                        <a:pt x="573" y="12"/>
                      </a:lnTo>
                      <a:lnTo>
                        <a:pt x="577" y="8"/>
                      </a:lnTo>
                      <a:lnTo>
                        <a:pt x="577" y="16"/>
                      </a:lnTo>
                      <a:lnTo>
                        <a:pt x="577" y="12"/>
                      </a:lnTo>
                      <a:lnTo>
                        <a:pt x="581" y="8"/>
                      </a:lnTo>
                      <a:lnTo>
                        <a:pt x="581" y="12"/>
                      </a:lnTo>
                      <a:lnTo>
                        <a:pt x="585" y="12"/>
                      </a:lnTo>
                      <a:lnTo>
                        <a:pt x="585" y="16"/>
                      </a:lnTo>
                      <a:lnTo>
                        <a:pt x="585" y="12"/>
                      </a:lnTo>
                      <a:lnTo>
                        <a:pt x="589" y="8"/>
                      </a:lnTo>
                      <a:lnTo>
                        <a:pt x="589" y="12"/>
                      </a:lnTo>
                      <a:lnTo>
                        <a:pt x="589" y="4"/>
                      </a:lnTo>
                      <a:lnTo>
                        <a:pt x="593" y="12"/>
                      </a:lnTo>
                      <a:lnTo>
                        <a:pt x="593" y="4"/>
                      </a:lnTo>
                      <a:lnTo>
                        <a:pt x="597" y="12"/>
                      </a:lnTo>
                      <a:lnTo>
                        <a:pt x="597" y="12"/>
                      </a:lnTo>
                      <a:lnTo>
                        <a:pt x="597" y="12"/>
                      </a:lnTo>
                      <a:lnTo>
                        <a:pt x="601" y="4"/>
                      </a:lnTo>
                      <a:lnTo>
                        <a:pt x="601" y="8"/>
                      </a:lnTo>
                      <a:lnTo>
                        <a:pt x="605" y="8"/>
                      </a:lnTo>
                      <a:lnTo>
                        <a:pt x="605" y="12"/>
                      </a:lnTo>
                      <a:lnTo>
                        <a:pt x="605" y="12"/>
                      </a:lnTo>
                      <a:lnTo>
                        <a:pt x="609" y="8"/>
                      </a:lnTo>
                      <a:lnTo>
                        <a:pt x="609" y="12"/>
                      </a:lnTo>
                      <a:lnTo>
                        <a:pt x="609" y="12"/>
                      </a:lnTo>
                      <a:lnTo>
                        <a:pt x="613" y="4"/>
                      </a:lnTo>
                      <a:lnTo>
                        <a:pt x="613" y="8"/>
                      </a:lnTo>
                      <a:lnTo>
                        <a:pt x="617" y="8"/>
                      </a:lnTo>
                      <a:lnTo>
                        <a:pt x="617" y="4"/>
                      </a:lnTo>
                      <a:lnTo>
                        <a:pt x="617" y="8"/>
                      </a:lnTo>
                      <a:lnTo>
                        <a:pt x="621" y="4"/>
                      </a:lnTo>
                      <a:lnTo>
                        <a:pt x="621" y="12"/>
                      </a:lnTo>
                      <a:lnTo>
                        <a:pt x="625" y="4"/>
                      </a:lnTo>
                      <a:lnTo>
                        <a:pt x="625" y="4"/>
                      </a:lnTo>
                      <a:lnTo>
                        <a:pt x="625" y="12"/>
                      </a:lnTo>
                      <a:lnTo>
                        <a:pt x="629" y="8"/>
                      </a:lnTo>
                      <a:lnTo>
                        <a:pt x="629" y="12"/>
                      </a:lnTo>
                      <a:lnTo>
                        <a:pt x="629" y="12"/>
                      </a:lnTo>
                      <a:lnTo>
                        <a:pt x="633" y="4"/>
                      </a:lnTo>
                      <a:lnTo>
                        <a:pt x="633" y="12"/>
                      </a:lnTo>
                      <a:lnTo>
                        <a:pt x="637" y="4"/>
                      </a:lnTo>
                      <a:lnTo>
                        <a:pt x="637" y="8"/>
                      </a:lnTo>
                      <a:lnTo>
                        <a:pt x="637" y="8"/>
                      </a:lnTo>
                      <a:lnTo>
                        <a:pt x="641" y="8"/>
                      </a:lnTo>
                      <a:lnTo>
                        <a:pt x="641" y="16"/>
                      </a:lnTo>
                      <a:lnTo>
                        <a:pt x="645" y="8"/>
                      </a:lnTo>
                      <a:lnTo>
                        <a:pt x="645" y="4"/>
                      </a:lnTo>
                      <a:lnTo>
                        <a:pt x="645" y="8"/>
                      </a:lnTo>
                      <a:lnTo>
                        <a:pt x="649" y="4"/>
                      </a:lnTo>
                      <a:lnTo>
                        <a:pt x="649" y="4"/>
                      </a:lnTo>
                      <a:lnTo>
                        <a:pt x="649" y="12"/>
                      </a:lnTo>
                      <a:lnTo>
                        <a:pt x="653" y="12"/>
                      </a:lnTo>
                      <a:lnTo>
                        <a:pt x="653" y="8"/>
                      </a:lnTo>
                      <a:lnTo>
                        <a:pt x="657" y="8"/>
                      </a:lnTo>
                      <a:lnTo>
                        <a:pt x="657" y="8"/>
                      </a:lnTo>
                      <a:lnTo>
                        <a:pt x="657" y="12"/>
                      </a:lnTo>
                      <a:lnTo>
                        <a:pt x="661" y="12"/>
                      </a:lnTo>
                      <a:lnTo>
                        <a:pt x="661" y="12"/>
                      </a:lnTo>
                      <a:lnTo>
                        <a:pt x="665" y="8"/>
                      </a:lnTo>
                      <a:lnTo>
                        <a:pt x="665" y="8"/>
                      </a:lnTo>
                      <a:lnTo>
                        <a:pt x="665" y="8"/>
                      </a:lnTo>
                      <a:lnTo>
                        <a:pt x="669" y="12"/>
                      </a:lnTo>
                      <a:lnTo>
                        <a:pt x="669" y="12"/>
                      </a:lnTo>
                      <a:lnTo>
                        <a:pt x="669" y="12"/>
                      </a:lnTo>
                      <a:lnTo>
                        <a:pt x="673" y="12"/>
                      </a:lnTo>
                      <a:lnTo>
                        <a:pt x="673" y="16"/>
                      </a:lnTo>
                      <a:lnTo>
                        <a:pt x="677" y="8"/>
                      </a:lnTo>
                      <a:lnTo>
                        <a:pt x="677" y="8"/>
                      </a:lnTo>
                      <a:lnTo>
                        <a:pt x="677" y="8"/>
                      </a:lnTo>
                      <a:lnTo>
                        <a:pt x="681" y="16"/>
                      </a:lnTo>
                      <a:lnTo>
                        <a:pt x="681" y="16"/>
                      </a:lnTo>
                      <a:lnTo>
                        <a:pt x="685" y="12"/>
                      </a:lnTo>
                      <a:lnTo>
                        <a:pt x="685" y="12"/>
                      </a:lnTo>
                      <a:lnTo>
                        <a:pt x="685" y="12"/>
                      </a:lnTo>
                      <a:lnTo>
                        <a:pt x="689" y="8"/>
                      </a:lnTo>
                      <a:lnTo>
                        <a:pt x="689" y="12"/>
                      </a:lnTo>
                      <a:lnTo>
                        <a:pt x="689" y="12"/>
                      </a:lnTo>
                      <a:lnTo>
                        <a:pt x="693" y="4"/>
                      </a:lnTo>
                      <a:lnTo>
                        <a:pt x="693" y="4"/>
                      </a:lnTo>
                      <a:lnTo>
                        <a:pt x="697" y="12"/>
                      </a:lnTo>
                      <a:lnTo>
                        <a:pt x="697" y="8"/>
                      </a:lnTo>
                      <a:lnTo>
                        <a:pt x="697" y="12"/>
                      </a:lnTo>
                      <a:lnTo>
                        <a:pt x="701" y="12"/>
                      </a:lnTo>
                      <a:lnTo>
                        <a:pt x="701" y="4"/>
                      </a:lnTo>
                      <a:lnTo>
                        <a:pt x="705" y="12"/>
                      </a:lnTo>
                      <a:lnTo>
                        <a:pt x="705" y="12"/>
                      </a:lnTo>
                      <a:lnTo>
                        <a:pt x="705" y="12"/>
                      </a:lnTo>
                      <a:lnTo>
                        <a:pt x="709" y="12"/>
                      </a:lnTo>
                      <a:lnTo>
                        <a:pt x="709" y="12"/>
                      </a:lnTo>
                      <a:lnTo>
                        <a:pt x="709" y="16"/>
                      </a:lnTo>
                      <a:lnTo>
                        <a:pt x="713" y="12"/>
                      </a:lnTo>
                      <a:lnTo>
                        <a:pt x="713" y="8"/>
                      </a:lnTo>
                      <a:lnTo>
                        <a:pt x="717" y="12"/>
                      </a:lnTo>
                      <a:lnTo>
                        <a:pt x="717" y="12"/>
                      </a:lnTo>
                      <a:lnTo>
                        <a:pt x="717" y="8"/>
                      </a:lnTo>
                      <a:lnTo>
                        <a:pt x="721" y="12"/>
                      </a:lnTo>
                      <a:lnTo>
                        <a:pt x="721" y="12"/>
                      </a:lnTo>
                      <a:lnTo>
                        <a:pt x="725" y="12"/>
                      </a:lnTo>
                      <a:lnTo>
                        <a:pt x="725" y="8"/>
                      </a:lnTo>
                      <a:lnTo>
                        <a:pt x="725" y="8"/>
                      </a:lnTo>
                      <a:lnTo>
                        <a:pt x="729" y="8"/>
                      </a:lnTo>
                      <a:lnTo>
                        <a:pt x="729" y="12"/>
                      </a:lnTo>
                      <a:lnTo>
                        <a:pt x="729" y="8"/>
                      </a:lnTo>
                      <a:lnTo>
                        <a:pt x="733" y="12"/>
                      </a:lnTo>
                      <a:lnTo>
                        <a:pt x="733" y="12"/>
                      </a:lnTo>
                      <a:lnTo>
                        <a:pt x="737" y="12"/>
                      </a:lnTo>
                      <a:lnTo>
                        <a:pt x="737" y="12"/>
                      </a:lnTo>
                      <a:lnTo>
                        <a:pt x="737" y="8"/>
                      </a:lnTo>
                      <a:lnTo>
                        <a:pt x="741" y="12"/>
                      </a:lnTo>
                      <a:lnTo>
                        <a:pt x="741" y="16"/>
                      </a:lnTo>
                      <a:lnTo>
                        <a:pt x="745" y="12"/>
                      </a:lnTo>
                      <a:lnTo>
                        <a:pt x="745" y="8"/>
                      </a:lnTo>
                      <a:lnTo>
                        <a:pt x="745" y="4"/>
                      </a:lnTo>
                      <a:lnTo>
                        <a:pt x="749" y="8"/>
                      </a:lnTo>
                      <a:lnTo>
                        <a:pt x="749" y="16"/>
                      </a:lnTo>
                      <a:lnTo>
                        <a:pt x="749" y="4"/>
                      </a:lnTo>
                      <a:lnTo>
                        <a:pt x="753" y="8"/>
                      </a:lnTo>
                      <a:lnTo>
                        <a:pt x="753" y="8"/>
                      </a:lnTo>
                      <a:lnTo>
                        <a:pt x="757" y="4"/>
                      </a:lnTo>
                      <a:lnTo>
                        <a:pt x="757" y="12"/>
                      </a:lnTo>
                      <a:lnTo>
                        <a:pt x="757" y="8"/>
                      </a:lnTo>
                      <a:lnTo>
                        <a:pt x="761" y="8"/>
                      </a:lnTo>
                      <a:lnTo>
                        <a:pt x="761" y="12"/>
                      </a:lnTo>
                      <a:lnTo>
                        <a:pt x="765" y="12"/>
                      </a:lnTo>
                      <a:lnTo>
                        <a:pt x="765" y="12"/>
                      </a:lnTo>
                      <a:lnTo>
                        <a:pt x="765" y="8"/>
                      </a:lnTo>
                      <a:lnTo>
                        <a:pt x="769" y="12"/>
                      </a:lnTo>
                      <a:lnTo>
                        <a:pt x="769" y="16"/>
                      </a:lnTo>
                      <a:lnTo>
                        <a:pt x="769" y="12"/>
                      </a:lnTo>
                      <a:lnTo>
                        <a:pt x="773" y="16"/>
                      </a:lnTo>
                      <a:lnTo>
                        <a:pt x="773" y="16"/>
                      </a:lnTo>
                      <a:lnTo>
                        <a:pt x="777" y="4"/>
                      </a:lnTo>
                      <a:lnTo>
                        <a:pt x="777" y="12"/>
                      </a:lnTo>
                      <a:lnTo>
                        <a:pt x="777" y="4"/>
                      </a:lnTo>
                      <a:lnTo>
                        <a:pt x="781" y="8"/>
                      </a:lnTo>
                      <a:lnTo>
                        <a:pt x="781" y="8"/>
                      </a:lnTo>
                      <a:lnTo>
                        <a:pt x="785" y="12"/>
                      </a:lnTo>
                      <a:lnTo>
                        <a:pt x="785" y="12"/>
                      </a:lnTo>
                      <a:lnTo>
                        <a:pt x="785" y="12"/>
                      </a:lnTo>
                      <a:lnTo>
                        <a:pt x="789" y="8"/>
                      </a:lnTo>
                      <a:lnTo>
                        <a:pt x="789" y="12"/>
                      </a:lnTo>
                      <a:lnTo>
                        <a:pt x="789" y="4"/>
                      </a:lnTo>
                      <a:lnTo>
                        <a:pt x="793" y="8"/>
                      </a:lnTo>
                      <a:lnTo>
                        <a:pt x="793" y="12"/>
                      </a:lnTo>
                      <a:lnTo>
                        <a:pt x="797" y="16"/>
                      </a:lnTo>
                      <a:lnTo>
                        <a:pt x="797" y="8"/>
                      </a:lnTo>
                      <a:lnTo>
                        <a:pt x="797" y="8"/>
                      </a:lnTo>
                      <a:lnTo>
                        <a:pt x="801" y="8"/>
                      </a:lnTo>
                      <a:lnTo>
                        <a:pt x="801" y="12"/>
                      </a:lnTo>
                      <a:lnTo>
                        <a:pt x="805" y="16"/>
                      </a:lnTo>
                      <a:lnTo>
                        <a:pt x="805" y="8"/>
                      </a:lnTo>
                      <a:lnTo>
                        <a:pt x="805" y="12"/>
                      </a:lnTo>
                      <a:lnTo>
                        <a:pt x="809" y="12"/>
                      </a:lnTo>
                      <a:lnTo>
                        <a:pt x="809" y="12"/>
                      </a:lnTo>
                      <a:lnTo>
                        <a:pt x="809" y="16"/>
                      </a:lnTo>
                      <a:lnTo>
                        <a:pt x="813" y="16"/>
                      </a:lnTo>
                      <a:lnTo>
                        <a:pt x="813" y="16"/>
                      </a:lnTo>
                      <a:lnTo>
                        <a:pt x="817" y="12"/>
                      </a:lnTo>
                      <a:lnTo>
                        <a:pt x="817" y="12"/>
                      </a:lnTo>
                      <a:lnTo>
                        <a:pt x="817" y="12"/>
                      </a:lnTo>
                      <a:lnTo>
                        <a:pt x="821" y="12"/>
                      </a:lnTo>
                      <a:lnTo>
                        <a:pt x="821" y="12"/>
                      </a:lnTo>
                      <a:lnTo>
                        <a:pt x="825" y="16"/>
                      </a:lnTo>
                      <a:lnTo>
                        <a:pt x="825" y="12"/>
                      </a:lnTo>
                      <a:lnTo>
                        <a:pt x="825" y="20"/>
                      </a:lnTo>
                      <a:lnTo>
                        <a:pt x="829" y="12"/>
                      </a:lnTo>
                      <a:lnTo>
                        <a:pt x="829" y="12"/>
                      </a:lnTo>
                      <a:lnTo>
                        <a:pt x="829" y="12"/>
                      </a:lnTo>
                      <a:lnTo>
                        <a:pt x="833" y="12"/>
                      </a:lnTo>
                      <a:lnTo>
                        <a:pt x="833" y="12"/>
                      </a:lnTo>
                      <a:lnTo>
                        <a:pt x="837" y="20"/>
                      </a:lnTo>
                      <a:lnTo>
                        <a:pt x="837" y="12"/>
                      </a:lnTo>
                      <a:lnTo>
                        <a:pt x="837" y="16"/>
                      </a:lnTo>
                      <a:lnTo>
                        <a:pt x="841" y="8"/>
                      </a:lnTo>
                      <a:lnTo>
                        <a:pt x="841" y="12"/>
                      </a:lnTo>
                      <a:lnTo>
                        <a:pt x="845" y="12"/>
                      </a:lnTo>
                      <a:lnTo>
                        <a:pt x="845" y="16"/>
                      </a:lnTo>
                      <a:lnTo>
                        <a:pt x="845" y="8"/>
                      </a:lnTo>
                      <a:lnTo>
                        <a:pt x="849" y="12"/>
                      </a:lnTo>
                      <a:lnTo>
                        <a:pt x="849" y="16"/>
                      </a:lnTo>
                      <a:lnTo>
                        <a:pt x="849" y="16"/>
                      </a:lnTo>
                      <a:lnTo>
                        <a:pt x="853" y="12"/>
                      </a:lnTo>
                      <a:lnTo>
                        <a:pt x="853" y="8"/>
                      </a:lnTo>
                      <a:lnTo>
                        <a:pt x="857" y="16"/>
                      </a:lnTo>
                      <a:lnTo>
                        <a:pt x="857" y="16"/>
                      </a:lnTo>
                      <a:lnTo>
                        <a:pt x="857" y="16"/>
                      </a:lnTo>
                      <a:lnTo>
                        <a:pt x="861" y="16"/>
                      </a:lnTo>
                      <a:lnTo>
                        <a:pt x="861" y="16"/>
                      </a:lnTo>
                      <a:lnTo>
                        <a:pt x="865" y="16"/>
                      </a:lnTo>
                      <a:lnTo>
                        <a:pt x="865" y="16"/>
                      </a:lnTo>
                      <a:lnTo>
                        <a:pt x="865" y="16"/>
                      </a:lnTo>
                      <a:lnTo>
                        <a:pt x="869" y="16"/>
                      </a:lnTo>
                      <a:lnTo>
                        <a:pt x="869" y="12"/>
                      </a:lnTo>
                      <a:lnTo>
                        <a:pt x="869" y="16"/>
                      </a:lnTo>
                      <a:lnTo>
                        <a:pt x="873" y="12"/>
                      </a:lnTo>
                      <a:lnTo>
                        <a:pt x="873" y="16"/>
                      </a:lnTo>
                      <a:lnTo>
                        <a:pt x="877" y="16"/>
                      </a:lnTo>
                      <a:lnTo>
                        <a:pt x="877" y="12"/>
                      </a:lnTo>
                      <a:lnTo>
                        <a:pt x="877" y="12"/>
                      </a:lnTo>
                      <a:lnTo>
                        <a:pt x="881" y="16"/>
                      </a:lnTo>
                      <a:lnTo>
                        <a:pt x="881" y="16"/>
                      </a:lnTo>
                      <a:lnTo>
                        <a:pt x="885" y="16"/>
                      </a:lnTo>
                      <a:lnTo>
                        <a:pt x="885" y="12"/>
                      </a:lnTo>
                      <a:lnTo>
                        <a:pt x="885" y="20"/>
                      </a:lnTo>
                      <a:lnTo>
                        <a:pt x="889" y="24"/>
                      </a:lnTo>
                      <a:lnTo>
                        <a:pt x="889" y="20"/>
                      </a:lnTo>
                      <a:lnTo>
                        <a:pt x="889" y="20"/>
                      </a:lnTo>
                      <a:lnTo>
                        <a:pt x="893" y="24"/>
                      </a:lnTo>
                      <a:lnTo>
                        <a:pt x="893" y="16"/>
                      </a:lnTo>
                      <a:lnTo>
                        <a:pt x="897" y="12"/>
                      </a:lnTo>
                      <a:lnTo>
                        <a:pt x="897" y="16"/>
                      </a:lnTo>
                      <a:lnTo>
                        <a:pt x="897" y="8"/>
                      </a:lnTo>
                      <a:lnTo>
                        <a:pt x="901" y="12"/>
                      </a:lnTo>
                      <a:lnTo>
                        <a:pt x="901" y="16"/>
                      </a:lnTo>
                      <a:lnTo>
                        <a:pt x="905" y="12"/>
                      </a:lnTo>
                      <a:lnTo>
                        <a:pt x="905" y="12"/>
                      </a:lnTo>
                      <a:lnTo>
                        <a:pt x="905" y="16"/>
                      </a:lnTo>
                      <a:lnTo>
                        <a:pt x="909" y="4"/>
                      </a:lnTo>
                      <a:lnTo>
                        <a:pt x="909" y="12"/>
                      </a:lnTo>
                      <a:lnTo>
                        <a:pt x="909" y="12"/>
                      </a:lnTo>
                      <a:lnTo>
                        <a:pt x="913" y="16"/>
                      </a:lnTo>
                      <a:lnTo>
                        <a:pt x="913" y="12"/>
                      </a:lnTo>
                      <a:lnTo>
                        <a:pt x="917" y="12"/>
                      </a:lnTo>
                      <a:lnTo>
                        <a:pt x="917" y="16"/>
                      </a:lnTo>
                      <a:lnTo>
                        <a:pt x="917" y="8"/>
                      </a:lnTo>
                      <a:lnTo>
                        <a:pt x="921" y="20"/>
                      </a:lnTo>
                      <a:lnTo>
                        <a:pt x="921" y="12"/>
                      </a:lnTo>
                      <a:lnTo>
                        <a:pt x="925" y="8"/>
                      </a:lnTo>
                      <a:lnTo>
                        <a:pt x="925" y="16"/>
                      </a:lnTo>
                      <a:lnTo>
                        <a:pt x="925" y="12"/>
                      </a:lnTo>
                      <a:lnTo>
                        <a:pt x="929" y="8"/>
                      </a:lnTo>
                      <a:lnTo>
                        <a:pt x="929" y="16"/>
                      </a:lnTo>
                      <a:lnTo>
                        <a:pt x="929" y="12"/>
                      </a:lnTo>
                      <a:lnTo>
                        <a:pt x="933" y="12"/>
                      </a:lnTo>
                      <a:lnTo>
                        <a:pt x="933" y="12"/>
                      </a:lnTo>
                      <a:lnTo>
                        <a:pt x="937" y="8"/>
                      </a:lnTo>
                      <a:lnTo>
                        <a:pt x="937" y="20"/>
                      </a:lnTo>
                      <a:lnTo>
                        <a:pt x="937" y="16"/>
                      </a:lnTo>
                      <a:lnTo>
                        <a:pt x="941" y="16"/>
                      </a:lnTo>
                      <a:lnTo>
                        <a:pt x="941" y="12"/>
                      </a:lnTo>
                      <a:lnTo>
                        <a:pt x="945" y="12"/>
                      </a:lnTo>
                      <a:lnTo>
                        <a:pt x="945" y="12"/>
                      </a:lnTo>
                      <a:lnTo>
                        <a:pt x="945" y="12"/>
                      </a:lnTo>
                      <a:lnTo>
                        <a:pt x="949" y="8"/>
                      </a:lnTo>
                      <a:lnTo>
                        <a:pt x="949" y="16"/>
                      </a:lnTo>
                      <a:lnTo>
                        <a:pt x="949" y="12"/>
                      </a:lnTo>
                      <a:lnTo>
                        <a:pt x="953" y="16"/>
                      </a:lnTo>
                      <a:lnTo>
                        <a:pt x="953" y="16"/>
                      </a:lnTo>
                      <a:lnTo>
                        <a:pt x="957" y="8"/>
                      </a:lnTo>
                      <a:lnTo>
                        <a:pt x="957" y="12"/>
                      </a:lnTo>
                      <a:lnTo>
                        <a:pt x="957" y="12"/>
                      </a:lnTo>
                      <a:lnTo>
                        <a:pt x="961" y="12"/>
                      </a:lnTo>
                      <a:lnTo>
                        <a:pt x="961" y="12"/>
                      </a:lnTo>
                      <a:lnTo>
                        <a:pt x="965" y="12"/>
                      </a:lnTo>
                      <a:lnTo>
                        <a:pt x="965" y="12"/>
                      </a:lnTo>
                      <a:lnTo>
                        <a:pt x="965" y="12"/>
                      </a:lnTo>
                      <a:lnTo>
                        <a:pt x="969" y="12"/>
                      </a:lnTo>
                      <a:lnTo>
                        <a:pt x="969" y="16"/>
                      </a:lnTo>
                      <a:lnTo>
                        <a:pt x="969" y="8"/>
                      </a:lnTo>
                      <a:lnTo>
                        <a:pt x="973" y="8"/>
                      </a:lnTo>
                      <a:lnTo>
                        <a:pt x="973" y="12"/>
                      </a:lnTo>
                      <a:lnTo>
                        <a:pt x="977" y="8"/>
                      </a:lnTo>
                      <a:lnTo>
                        <a:pt x="977" y="16"/>
                      </a:lnTo>
                      <a:lnTo>
                        <a:pt x="977" y="12"/>
                      </a:lnTo>
                      <a:lnTo>
                        <a:pt x="981" y="12"/>
                      </a:lnTo>
                      <a:lnTo>
                        <a:pt x="981" y="8"/>
                      </a:lnTo>
                      <a:lnTo>
                        <a:pt x="985" y="16"/>
                      </a:lnTo>
                      <a:lnTo>
                        <a:pt x="985" y="8"/>
                      </a:lnTo>
                      <a:lnTo>
                        <a:pt x="985" y="12"/>
                      </a:lnTo>
                      <a:lnTo>
                        <a:pt x="989" y="12"/>
                      </a:lnTo>
                      <a:lnTo>
                        <a:pt x="989" y="8"/>
                      </a:lnTo>
                      <a:lnTo>
                        <a:pt x="989" y="16"/>
                      </a:lnTo>
                      <a:lnTo>
                        <a:pt x="993" y="12"/>
                      </a:lnTo>
                      <a:lnTo>
                        <a:pt x="993" y="12"/>
                      </a:lnTo>
                      <a:lnTo>
                        <a:pt x="997" y="8"/>
                      </a:lnTo>
                      <a:lnTo>
                        <a:pt x="997" y="4"/>
                      </a:lnTo>
                      <a:lnTo>
                        <a:pt x="997" y="8"/>
                      </a:lnTo>
                      <a:lnTo>
                        <a:pt x="1001" y="8"/>
                      </a:lnTo>
                      <a:lnTo>
                        <a:pt x="1001" y="8"/>
                      </a:lnTo>
                      <a:lnTo>
                        <a:pt x="1005" y="12"/>
                      </a:lnTo>
                      <a:lnTo>
                        <a:pt x="1005" y="8"/>
                      </a:lnTo>
                      <a:lnTo>
                        <a:pt x="1005" y="8"/>
                      </a:lnTo>
                      <a:lnTo>
                        <a:pt x="1009" y="12"/>
                      </a:lnTo>
                      <a:lnTo>
                        <a:pt x="1009" y="12"/>
                      </a:lnTo>
                      <a:lnTo>
                        <a:pt x="1009" y="12"/>
                      </a:lnTo>
                      <a:lnTo>
                        <a:pt x="1013" y="4"/>
                      </a:lnTo>
                      <a:lnTo>
                        <a:pt x="1013" y="12"/>
                      </a:lnTo>
                      <a:lnTo>
                        <a:pt x="1018" y="12"/>
                      </a:lnTo>
                      <a:lnTo>
                        <a:pt x="1018" y="4"/>
                      </a:lnTo>
                      <a:lnTo>
                        <a:pt x="1018" y="12"/>
                      </a:lnTo>
                      <a:lnTo>
                        <a:pt x="1022" y="4"/>
                      </a:lnTo>
                      <a:lnTo>
                        <a:pt x="1022" y="4"/>
                      </a:lnTo>
                      <a:lnTo>
                        <a:pt x="1026" y="8"/>
                      </a:lnTo>
                      <a:lnTo>
                        <a:pt x="1026" y="12"/>
                      </a:lnTo>
                      <a:lnTo>
                        <a:pt x="1026" y="16"/>
                      </a:lnTo>
                      <a:lnTo>
                        <a:pt x="1030" y="12"/>
                      </a:lnTo>
                      <a:lnTo>
                        <a:pt x="1030" y="12"/>
                      </a:lnTo>
                      <a:lnTo>
                        <a:pt x="1030" y="12"/>
                      </a:lnTo>
                      <a:lnTo>
                        <a:pt x="1034" y="12"/>
                      </a:lnTo>
                      <a:lnTo>
                        <a:pt x="1034" y="12"/>
                      </a:lnTo>
                      <a:lnTo>
                        <a:pt x="1038" y="16"/>
                      </a:lnTo>
                      <a:lnTo>
                        <a:pt x="1038" y="12"/>
                      </a:lnTo>
                      <a:lnTo>
                        <a:pt x="1038" y="16"/>
                      </a:lnTo>
                      <a:lnTo>
                        <a:pt x="1042" y="12"/>
                      </a:lnTo>
                      <a:lnTo>
                        <a:pt x="1042" y="16"/>
                      </a:lnTo>
                      <a:lnTo>
                        <a:pt x="1046" y="24"/>
                      </a:lnTo>
                      <a:lnTo>
                        <a:pt x="1046" y="20"/>
                      </a:lnTo>
                      <a:lnTo>
                        <a:pt x="1046" y="16"/>
                      </a:lnTo>
                      <a:lnTo>
                        <a:pt x="1050" y="16"/>
                      </a:lnTo>
                      <a:lnTo>
                        <a:pt x="1050" y="16"/>
                      </a:lnTo>
                      <a:lnTo>
                        <a:pt x="1050" y="16"/>
                      </a:lnTo>
                      <a:lnTo>
                        <a:pt x="1054" y="20"/>
                      </a:lnTo>
                      <a:lnTo>
                        <a:pt x="1054" y="12"/>
                      </a:lnTo>
                      <a:lnTo>
                        <a:pt x="1058" y="16"/>
                      </a:lnTo>
                      <a:lnTo>
                        <a:pt x="1058" y="12"/>
                      </a:lnTo>
                      <a:lnTo>
                        <a:pt x="1058" y="12"/>
                      </a:lnTo>
                      <a:lnTo>
                        <a:pt x="1062" y="16"/>
                      </a:lnTo>
                      <a:lnTo>
                        <a:pt x="1062" y="8"/>
                      </a:lnTo>
                      <a:lnTo>
                        <a:pt x="1066" y="16"/>
                      </a:lnTo>
                      <a:lnTo>
                        <a:pt x="1066" y="16"/>
                      </a:lnTo>
                      <a:lnTo>
                        <a:pt x="1066" y="8"/>
                      </a:lnTo>
                      <a:lnTo>
                        <a:pt x="1070" y="16"/>
                      </a:lnTo>
                      <a:lnTo>
                        <a:pt x="1070" y="16"/>
                      </a:lnTo>
                      <a:lnTo>
                        <a:pt x="1070" y="16"/>
                      </a:lnTo>
                      <a:lnTo>
                        <a:pt x="1074" y="16"/>
                      </a:lnTo>
                      <a:lnTo>
                        <a:pt x="1074" y="8"/>
                      </a:lnTo>
                      <a:lnTo>
                        <a:pt x="1078" y="16"/>
                      </a:lnTo>
                      <a:lnTo>
                        <a:pt x="1078" y="16"/>
                      </a:lnTo>
                      <a:lnTo>
                        <a:pt x="1078" y="16"/>
                      </a:lnTo>
                      <a:lnTo>
                        <a:pt x="1082" y="20"/>
                      </a:lnTo>
                      <a:lnTo>
                        <a:pt x="1082" y="12"/>
                      </a:lnTo>
                      <a:lnTo>
                        <a:pt x="1086" y="12"/>
                      </a:lnTo>
                      <a:lnTo>
                        <a:pt x="1086" y="20"/>
                      </a:lnTo>
                      <a:lnTo>
                        <a:pt x="1086" y="12"/>
                      </a:lnTo>
                      <a:lnTo>
                        <a:pt x="1090" y="12"/>
                      </a:lnTo>
                      <a:lnTo>
                        <a:pt x="1090" y="20"/>
                      </a:lnTo>
                      <a:lnTo>
                        <a:pt x="1090" y="12"/>
                      </a:lnTo>
                      <a:lnTo>
                        <a:pt x="1094" y="20"/>
                      </a:lnTo>
                      <a:lnTo>
                        <a:pt x="1094" y="16"/>
                      </a:lnTo>
                      <a:lnTo>
                        <a:pt x="1098" y="12"/>
                      </a:lnTo>
                      <a:lnTo>
                        <a:pt x="1098" y="12"/>
                      </a:lnTo>
                      <a:lnTo>
                        <a:pt x="1098" y="8"/>
                      </a:lnTo>
                      <a:lnTo>
                        <a:pt x="1102" y="8"/>
                      </a:lnTo>
                      <a:lnTo>
                        <a:pt x="1102" y="12"/>
                      </a:lnTo>
                      <a:lnTo>
                        <a:pt x="1106" y="0"/>
                      </a:lnTo>
                      <a:lnTo>
                        <a:pt x="1106" y="4"/>
                      </a:lnTo>
                      <a:lnTo>
                        <a:pt x="1106" y="8"/>
                      </a:lnTo>
                      <a:lnTo>
                        <a:pt x="1110" y="4"/>
                      </a:lnTo>
                      <a:lnTo>
                        <a:pt x="1110" y="8"/>
                      </a:lnTo>
                      <a:lnTo>
                        <a:pt x="1110" y="8"/>
                      </a:lnTo>
                      <a:lnTo>
                        <a:pt x="1114" y="8"/>
                      </a:lnTo>
                      <a:lnTo>
                        <a:pt x="1114" y="12"/>
                      </a:lnTo>
                      <a:lnTo>
                        <a:pt x="1118" y="8"/>
                      </a:lnTo>
                      <a:lnTo>
                        <a:pt x="1118" y="12"/>
                      </a:lnTo>
                      <a:lnTo>
                        <a:pt x="1118" y="8"/>
                      </a:lnTo>
                      <a:lnTo>
                        <a:pt x="1122" y="8"/>
                      </a:lnTo>
                      <a:lnTo>
                        <a:pt x="1122" y="12"/>
                      </a:lnTo>
                      <a:lnTo>
                        <a:pt x="1126" y="8"/>
                      </a:lnTo>
                      <a:lnTo>
                        <a:pt x="1126" y="12"/>
                      </a:lnTo>
                      <a:lnTo>
                        <a:pt x="1126" y="12"/>
                      </a:lnTo>
                      <a:lnTo>
                        <a:pt x="1130" y="8"/>
                      </a:lnTo>
                      <a:lnTo>
                        <a:pt x="1130" y="12"/>
                      </a:lnTo>
                      <a:lnTo>
                        <a:pt x="1130" y="12"/>
                      </a:lnTo>
                      <a:lnTo>
                        <a:pt x="1134" y="12"/>
                      </a:lnTo>
                      <a:lnTo>
                        <a:pt x="1134" y="12"/>
                      </a:lnTo>
                      <a:lnTo>
                        <a:pt x="1138" y="8"/>
                      </a:lnTo>
                      <a:lnTo>
                        <a:pt x="1138" y="12"/>
                      </a:lnTo>
                      <a:lnTo>
                        <a:pt x="1138" y="8"/>
                      </a:lnTo>
                      <a:lnTo>
                        <a:pt x="1142" y="8"/>
                      </a:lnTo>
                      <a:lnTo>
                        <a:pt x="1142" y="16"/>
                      </a:lnTo>
                      <a:lnTo>
                        <a:pt x="1146" y="8"/>
                      </a:lnTo>
                      <a:lnTo>
                        <a:pt x="1146" y="8"/>
                      </a:lnTo>
                      <a:lnTo>
                        <a:pt x="1146" y="12"/>
                      </a:lnTo>
                      <a:lnTo>
                        <a:pt x="1150" y="8"/>
                      </a:lnTo>
                      <a:lnTo>
                        <a:pt x="1150" y="12"/>
                      </a:lnTo>
                      <a:lnTo>
                        <a:pt x="1150" y="12"/>
                      </a:lnTo>
                      <a:lnTo>
                        <a:pt x="1154" y="12"/>
                      </a:lnTo>
                      <a:lnTo>
                        <a:pt x="1154" y="16"/>
                      </a:lnTo>
                      <a:lnTo>
                        <a:pt x="1158" y="12"/>
                      </a:lnTo>
                      <a:lnTo>
                        <a:pt x="1158" y="12"/>
                      </a:lnTo>
                      <a:lnTo>
                        <a:pt x="1158" y="16"/>
                      </a:lnTo>
                      <a:lnTo>
                        <a:pt x="1162" y="12"/>
                      </a:lnTo>
                      <a:lnTo>
                        <a:pt x="1162" y="12"/>
                      </a:lnTo>
                      <a:lnTo>
                        <a:pt x="1166" y="16"/>
                      </a:lnTo>
                      <a:lnTo>
                        <a:pt x="1166" y="4"/>
                      </a:lnTo>
                      <a:lnTo>
                        <a:pt x="1166" y="16"/>
                      </a:lnTo>
                      <a:lnTo>
                        <a:pt x="1170" y="12"/>
                      </a:lnTo>
                      <a:lnTo>
                        <a:pt x="1170" y="16"/>
                      </a:lnTo>
                      <a:lnTo>
                        <a:pt x="1170" y="8"/>
                      </a:lnTo>
                      <a:lnTo>
                        <a:pt x="1174" y="12"/>
                      </a:lnTo>
                      <a:lnTo>
                        <a:pt x="1174" y="12"/>
                      </a:lnTo>
                      <a:lnTo>
                        <a:pt x="1178" y="12"/>
                      </a:lnTo>
                      <a:lnTo>
                        <a:pt x="1178" y="12"/>
                      </a:lnTo>
                      <a:lnTo>
                        <a:pt x="1178" y="12"/>
                      </a:lnTo>
                      <a:lnTo>
                        <a:pt x="1182" y="12"/>
                      </a:lnTo>
                      <a:lnTo>
                        <a:pt x="1182" y="12"/>
                      </a:lnTo>
                      <a:lnTo>
                        <a:pt x="1186" y="20"/>
                      </a:lnTo>
                      <a:lnTo>
                        <a:pt x="1186" y="16"/>
                      </a:lnTo>
                      <a:lnTo>
                        <a:pt x="1186" y="16"/>
                      </a:lnTo>
                      <a:lnTo>
                        <a:pt x="1190" y="12"/>
                      </a:lnTo>
                      <a:lnTo>
                        <a:pt x="1190" y="12"/>
                      </a:lnTo>
                      <a:lnTo>
                        <a:pt x="1190" y="16"/>
                      </a:lnTo>
                      <a:lnTo>
                        <a:pt x="1194" y="8"/>
                      </a:lnTo>
                      <a:lnTo>
                        <a:pt x="1194" y="12"/>
                      </a:lnTo>
                      <a:lnTo>
                        <a:pt x="1198" y="16"/>
                      </a:lnTo>
                      <a:lnTo>
                        <a:pt x="1198" y="8"/>
                      </a:lnTo>
                      <a:lnTo>
                        <a:pt x="1198" y="12"/>
                      </a:lnTo>
                      <a:lnTo>
                        <a:pt x="1202" y="12"/>
                      </a:lnTo>
                      <a:lnTo>
                        <a:pt x="1202" y="8"/>
                      </a:lnTo>
                      <a:lnTo>
                        <a:pt x="1206" y="8"/>
                      </a:lnTo>
                      <a:lnTo>
                        <a:pt x="1206" y="8"/>
                      </a:lnTo>
                      <a:lnTo>
                        <a:pt x="1206" y="8"/>
                      </a:lnTo>
                      <a:lnTo>
                        <a:pt x="1210" y="8"/>
                      </a:lnTo>
                      <a:lnTo>
                        <a:pt x="1210" y="8"/>
                      </a:lnTo>
                      <a:lnTo>
                        <a:pt x="1210" y="12"/>
                      </a:lnTo>
                      <a:lnTo>
                        <a:pt x="1214" y="8"/>
                      </a:lnTo>
                      <a:lnTo>
                        <a:pt x="1214" y="8"/>
                      </a:lnTo>
                      <a:lnTo>
                        <a:pt x="1218" y="8"/>
                      </a:lnTo>
                      <a:lnTo>
                        <a:pt x="1218" y="12"/>
                      </a:lnTo>
                      <a:lnTo>
                        <a:pt x="1218" y="12"/>
                      </a:lnTo>
                      <a:lnTo>
                        <a:pt x="1222" y="12"/>
                      </a:lnTo>
                      <a:lnTo>
                        <a:pt x="1222" y="8"/>
                      </a:lnTo>
                      <a:lnTo>
                        <a:pt x="1226" y="8"/>
                      </a:lnTo>
                      <a:lnTo>
                        <a:pt x="1226" y="12"/>
                      </a:lnTo>
                      <a:lnTo>
                        <a:pt x="1226" y="12"/>
                      </a:lnTo>
                      <a:lnTo>
                        <a:pt x="1230" y="12"/>
                      </a:lnTo>
                      <a:lnTo>
                        <a:pt x="1230" y="8"/>
                      </a:lnTo>
                      <a:lnTo>
                        <a:pt x="1230" y="8"/>
                      </a:lnTo>
                      <a:lnTo>
                        <a:pt x="1234" y="8"/>
                      </a:lnTo>
                      <a:lnTo>
                        <a:pt x="1234" y="8"/>
                      </a:lnTo>
                      <a:lnTo>
                        <a:pt x="1238" y="12"/>
                      </a:lnTo>
                      <a:lnTo>
                        <a:pt x="1238" y="8"/>
                      </a:lnTo>
                      <a:lnTo>
                        <a:pt x="1238" y="8"/>
                      </a:lnTo>
                      <a:lnTo>
                        <a:pt x="1242" y="8"/>
                      </a:lnTo>
                      <a:lnTo>
                        <a:pt x="1242" y="8"/>
                      </a:lnTo>
                      <a:lnTo>
                        <a:pt x="1246" y="12"/>
                      </a:lnTo>
                      <a:lnTo>
                        <a:pt x="1246" y="12"/>
                      </a:lnTo>
                      <a:lnTo>
                        <a:pt x="1246" y="4"/>
                      </a:lnTo>
                      <a:lnTo>
                        <a:pt x="1250" y="12"/>
                      </a:lnTo>
                      <a:lnTo>
                        <a:pt x="1250" y="8"/>
                      </a:lnTo>
                      <a:lnTo>
                        <a:pt x="1250" y="12"/>
                      </a:lnTo>
                      <a:lnTo>
                        <a:pt x="1254" y="12"/>
                      </a:lnTo>
                      <a:lnTo>
                        <a:pt x="1254" y="12"/>
                      </a:lnTo>
                      <a:lnTo>
                        <a:pt x="1258" y="16"/>
                      </a:lnTo>
                      <a:lnTo>
                        <a:pt x="1258" y="16"/>
                      </a:lnTo>
                      <a:lnTo>
                        <a:pt x="1258" y="16"/>
                      </a:lnTo>
                      <a:lnTo>
                        <a:pt x="1262" y="12"/>
                      </a:lnTo>
                      <a:lnTo>
                        <a:pt x="1262" y="8"/>
                      </a:lnTo>
                      <a:lnTo>
                        <a:pt x="1266" y="4"/>
                      </a:lnTo>
                      <a:lnTo>
                        <a:pt x="1266" y="12"/>
                      </a:lnTo>
                      <a:lnTo>
                        <a:pt x="1266" y="4"/>
                      </a:lnTo>
                      <a:lnTo>
                        <a:pt x="1270" y="8"/>
                      </a:lnTo>
                      <a:lnTo>
                        <a:pt x="1270" y="8"/>
                      </a:lnTo>
                      <a:lnTo>
                        <a:pt x="1270" y="8"/>
                      </a:lnTo>
                      <a:lnTo>
                        <a:pt x="1274" y="12"/>
                      </a:lnTo>
                      <a:lnTo>
                        <a:pt x="1274" y="8"/>
                      </a:lnTo>
                      <a:lnTo>
                        <a:pt x="1278" y="8"/>
                      </a:lnTo>
                      <a:lnTo>
                        <a:pt x="1278" y="16"/>
                      </a:lnTo>
                      <a:lnTo>
                        <a:pt x="1278" y="8"/>
                      </a:lnTo>
                      <a:lnTo>
                        <a:pt x="1282" y="16"/>
                      </a:lnTo>
                      <a:lnTo>
                        <a:pt x="1282" y="16"/>
                      </a:lnTo>
                      <a:lnTo>
                        <a:pt x="1286" y="12"/>
                      </a:lnTo>
                      <a:lnTo>
                        <a:pt x="1286" y="12"/>
                      </a:lnTo>
                      <a:lnTo>
                        <a:pt x="1286" y="12"/>
                      </a:lnTo>
                      <a:lnTo>
                        <a:pt x="1290" y="16"/>
                      </a:lnTo>
                      <a:lnTo>
                        <a:pt x="1290" y="16"/>
                      </a:lnTo>
                      <a:lnTo>
                        <a:pt x="1290" y="8"/>
                      </a:lnTo>
                      <a:lnTo>
                        <a:pt x="1294" y="12"/>
                      </a:lnTo>
                      <a:lnTo>
                        <a:pt x="1294" y="16"/>
                      </a:lnTo>
                      <a:lnTo>
                        <a:pt x="1298" y="12"/>
                      </a:lnTo>
                      <a:lnTo>
                        <a:pt x="1298" y="16"/>
                      </a:lnTo>
                      <a:lnTo>
                        <a:pt x="1298" y="12"/>
                      </a:lnTo>
                      <a:lnTo>
                        <a:pt x="1302" y="12"/>
                      </a:lnTo>
                      <a:lnTo>
                        <a:pt x="1302" y="16"/>
                      </a:lnTo>
                      <a:lnTo>
                        <a:pt x="1306" y="12"/>
                      </a:lnTo>
                      <a:lnTo>
                        <a:pt x="1306" y="16"/>
                      </a:lnTo>
                      <a:lnTo>
                        <a:pt x="1306" y="12"/>
                      </a:lnTo>
                      <a:lnTo>
                        <a:pt x="1310" y="12"/>
                      </a:lnTo>
                      <a:lnTo>
                        <a:pt x="1310" y="16"/>
                      </a:lnTo>
                      <a:lnTo>
                        <a:pt x="1310" y="16"/>
                      </a:lnTo>
                      <a:lnTo>
                        <a:pt x="1314" y="16"/>
                      </a:lnTo>
                      <a:lnTo>
                        <a:pt x="1314" y="16"/>
                      </a:lnTo>
                      <a:lnTo>
                        <a:pt x="1318" y="12"/>
                      </a:lnTo>
                      <a:lnTo>
                        <a:pt x="1318" y="16"/>
                      </a:lnTo>
                      <a:lnTo>
                        <a:pt x="1318" y="16"/>
                      </a:lnTo>
                      <a:lnTo>
                        <a:pt x="1322" y="12"/>
                      </a:lnTo>
                      <a:lnTo>
                        <a:pt x="1322" y="12"/>
                      </a:lnTo>
                      <a:lnTo>
                        <a:pt x="1326" y="16"/>
                      </a:lnTo>
                      <a:lnTo>
                        <a:pt x="1326" y="12"/>
                      </a:lnTo>
                      <a:lnTo>
                        <a:pt x="1326" y="16"/>
                      </a:lnTo>
                      <a:lnTo>
                        <a:pt x="1330" y="16"/>
                      </a:lnTo>
                      <a:lnTo>
                        <a:pt x="1330" y="12"/>
                      </a:lnTo>
                      <a:lnTo>
                        <a:pt x="1330" y="12"/>
                      </a:lnTo>
                      <a:lnTo>
                        <a:pt x="1334" y="12"/>
                      </a:lnTo>
                      <a:lnTo>
                        <a:pt x="1334" y="16"/>
                      </a:lnTo>
                      <a:lnTo>
                        <a:pt x="1338" y="8"/>
                      </a:lnTo>
                      <a:lnTo>
                        <a:pt x="1338" y="20"/>
                      </a:lnTo>
                      <a:lnTo>
                        <a:pt x="1338" y="16"/>
                      </a:lnTo>
                      <a:lnTo>
                        <a:pt x="1342" y="12"/>
                      </a:lnTo>
                      <a:lnTo>
                        <a:pt x="1342" y="16"/>
                      </a:lnTo>
                      <a:lnTo>
                        <a:pt x="1346" y="12"/>
                      </a:lnTo>
                      <a:lnTo>
                        <a:pt x="1346" y="12"/>
                      </a:lnTo>
                      <a:lnTo>
                        <a:pt x="1346" y="16"/>
                      </a:lnTo>
                      <a:lnTo>
                        <a:pt x="1350" y="12"/>
                      </a:lnTo>
                      <a:lnTo>
                        <a:pt x="1350" y="12"/>
                      </a:lnTo>
                      <a:lnTo>
                        <a:pt x="1350" y="8"/>
                      </a:lnTo>
                      <a:lnTo>
                        <a:pt x="1354" y="4"/>
                      </a:lnTo>
                      <a:lnTo>
                        <a:pt x="1354" y="8"/>
                      </a:lnTo>
                      <a:lnTo>
                        <a:pt x="1358" y="4"/>
                      </a:lnTo>
                      <a:lnTo>
                        <a:pt x="1358" y="12"/>
                      </a:lnTo>
                      <a:lnTo>
                        <a:pt x="1358" y="12"/>
                      </a:lnTo>
                      <a:lnTo>
                        <a:pt x="1362" y="12"/>
                      </a:lnTo>
                      <a:lnTo>
                        <a:pt x="1362" y="12"/>
                      </a:lnTo>
                      <a:lnTo>
                        <a:pt x="1366" y="12"/>
                      </a:lnTo>
                      <a:lnTo>
                        <a:pt x="1366" y="8"/>
                      </a:lnTo>
                      <a:lnTo>
                        <a:pt x="1366" y="12"/>
                      </a:lnTo>
                      <a:lnTo>
                        <a:pt x="1370" y="12"/>
                      </a:lnTo>
                      <a:lnTo>
                        <a:pt x="1370" y="12"/>
                      </a:lnTo>
                      <a:lnTo>
                        <a:pt x="1370" y="16"/>
                      </a:lnTo>
                      <a:lnTo>
                        <a:pt x="1374" y="8"/>
                      </a:lnTo>
                      <a:lnTo>
                        <a:pt x="1374" y="8"/>
                      </a:lnTo>
                      <a:lnTo>
                        <a:pt x="1378" y="4"/>
                      </a:lnTo>
                      <a:lnTo>
                        <a:pt x="1378" y="8"/>
                      </a:lnTo>
                      <a:lnTo>
                        <a:pt x="1378" y="8"/>
                      </a:lnTo>
                      <a:lnTo>
                        <a:pt x="1382" y="8"/>
                      </a:lnTo>
                      <a:lnTo>
                        <a:pt x="1382" y="8"/>
                      </a:lnTo>
                      <a:lnTo>
                        <a:pt x="1386" y="4"/>
                      </a:lnTo>
                      <a:lnTo>
                        <a:pt x="1386" y="0"/>
                      </a:lnTo>
                      <a:lnTo>
                        <a:pt x="1386" y="8"/>
                      </a:lnTo>
                      <a:lnTo>
                        <a:pt x="1390" y="4"/>
                      </a:lnTo>
                      <a:lnTo>
                        <a:pt x="1390" y="4"/>
                      </a:lnTo>
                      <a:lnTo>
                        <a:pt x="1390" y="8"/>
                      </a:lnTo>
                      <a:lnTo>
                        <a:pt x="1394" y="8"/>
                      </a:lnTo>
                      <a:lnTo>
                        <a:pt x="1394" y="12"/>
                      </a:lnTo>
                      <a:lnTo>
                        <a:pt x="1398" y="4"/>
                      </a:lnTo>
                      <a:lnTo>
                        <a:pt x="1398" y="12"/>
                      </a:lnTo>
                      <a:lnTo>
                        <a:pt x="1398" y="12"/>
                      </a:lnTo>
                      <a:lnTo>
                        <a:pt x="1402" y="12"/>
                      </a:lnTo>
                      <a:lnTo>
                        <a:pt x="1402" y="12"/>
                      </a:lnTo>
                      <a:lnTo>
                        <a:pt x="1406" y="16"/>
                      </a:lnTo>
                      <a:lnTo>
                        <a:pt x="1406" y="12"/>
                      </a:lnTo>
                      <a:lnTo>
                        <a:pt x="1406" y="12"/>
                      </a:lnTo>
                      <a:lnTo>
                        <a:pt x="1410" y="16"/>
                      </a:lnTo>
                      <a:lnTo>
                        <a:pt x="1410" y="12"/>
                      </a:lnTo>
                      <a:lnTo>
                        <a:pt x="1410" y="12"/>
                      </a:lnTo>
                      <a:lnTo>
                        <a:pt x="1414" y="4"/>
                      </a:lnTo>
                      <a:lnTo>
                        <a:pt x="1414" y="8"/>
                      </a:lnTo>
                      <a:lnTo>
                        <a:pt x="1418" y="12"/>
                      </a:lnTo>
                      <a:lnTo>
                        <a:pt x="1418" y="8"/>
                      </a:lnTo>
                      <a:lnTo>
                        <a:pt x="1418" y="12"/>
                      </a:lnTo>
                      <a:lnTo>
                        <a:pt x="1422" y="4"/>
                      </a:lnTo>
                      <a:lnTo>
                        <a:pt x="1422" y="12"/>
                      </a:lnTo>
                      <a:lnTo>
                        <a:pt x="1426" y="8"/>
                      </a:lnTo>
                      <a:lnTo>
                        <a:pt x="1426" y="8"/>
                      </a:lnTo>
                      <a:lnTo>
                        <a:pt x="1426" y="12"/>
                      </a:lnTo>
                      <a:lnTo>
                        <a:pt x="1430" y="12"/>
                      </a:lnTo>
                      <a:lnTo>
                        <a:pt x="1430" y="12"/>
                      </a:lnTo>
                      <a:lnTo>
                        <a:pt x="1430" y="12"/>
                      </a:lnTo>
                      <a:lnTo>
                        <a:pt x="1434" y="8"/>
                      </a:lnTo>
                      <a:lnTo>
                        <a:pt x="1434" y="16"/>
                      </a:lnTo>
                      <a:lnTo>
                        <a:pt x="1438" y="12"/>
                      </a:lnTo>
                      <a:lnTo>
                        <a:pt x="1438" y="12"/>
                      </a:lnTo>
                      <a:lnTo>
                        <a:pt x="1438" y="16"/>
                      </a:lnTo>
                      <a:lnTo>
                        <a:pt x="1442" y="4"/>
                      </a:lnTo>
                      <a:lnTo>
                        <a:pt x="1442" y="8"/>
                      </a:lnTo>
                      <a:lnTo>
                        <a:pt x="1446" y="12"/>
                      </a:lnTo>
                      <a:lnTo>
                        <a:pt x="1446" y="12"/>
                      </a:lnTo>
                      <a:lnTo>
                        <a:pt x="1446" y="8"/>
                      </a:lnTo>
                      <a:lnTo>
                        <a:pt x="1450" y="12"/>
                      </a:lnTo>
                      <a:lnTo>
                        <a:pt x="1450" y="12"/>
                      </a:lnTo>
                      <a:lnTo>
                        <a:pt x="1450" y="8"/>
                      </a:lnTo>
                      <a:lnTo>
                        <a:pt x="1454" y="12"/>
                      </a:lnTo>
                      <a:lnTo>
                        <a:pt x="1454" y="8"/>
                      </a:lnTo>
                      <a:lnTo>
                        <a:pt x="1458" y="12"/>
                      </a:lnTo>
                      <a:lnTo>
                        <a:pt x="1458" y="12"/>
                      </a:lnTo>
                      <a:lnTo>
                        <a:pt x="1458" y="8"/>
                      </a:lnTo>
                      <a:lnTo>
                        <a:pt x="1462" y="12"/>
                      </a:lnTo>
                      <a:lnTo>
                        <a:pt x="1462" y="4"/>
                      </a:lnTo>
                      <a:lnTo>
                        <a:pt x="1466" y="12"/>
                      </a:lnTo>
                      <a:lnTo>
                        <a:pt x="1466" y="12"/>
                      </a:lnTo>
                      <a:lnTo>
                        <a:pt x="1466" y="4"/>
                      </a:lnTo>
                      <a:lnTo>
                        <a:pt x="1470" y="12"/>
                      </a:lnTo>
                      <a:lnTo>
                        <a:pt x="1470" y="8"/>
                      </a:lnTo>
                      <a:lnTo>
                        <a:pt x="1470" y="0"/>
                      </a:lnTo>
                      <a:lnTo>
                        <a:pt x="1474" y="8"/>
                      </a:lnTo>
                      <a:lnTo>
                        <a:pt x="1474" y="8"/>
                      </a:lnTo>
                      <a:lnTo>
                        <a:pt x="1478" y="8"/>
                      </a:lnTo>
                      <a:lnTo>
                        <a:pt x="1478" y="0"/>
                      </a:lnTo>
                      <a:lnTo>
                        <a:pt x="1478" y="0"/>
                      </a:lnTo>
                      <a:lnTo>
                        <a:pt x="1482" y="8"/>
                      </a:lnTo>
                      <a:lnTo>
                        <a:pt x="1482" y="4"/>
                      </a:lnTo>
                      <a:lnTo>
                        <a:pt x="1486" y="12"/>
                      </a:lnTo>
                      <a:lnTo>
                        <a:pt x="1486" y="8"/>
                      </a:lnTo>
                      <a:lnTo>
                        <a:pt x="1486" y="8"/>
                      </a:lnTo>
                      <a:lnTo>
                        <a:pt x="1490" y="8"/>
                      </a:lnTo>
                      <a:lnTo>
                        <a:pt x="1490" y="8"/>
                      </a:lnTo>
                      <a:lnTo>
                        <a:pt x="1490" y="8"/>
                      </a:lnTo>
                      <a:lnTo>
                        <a:pt x="1494" y="12"/>
                      </a:lnTo>
                      <a:lnTo>
                        <a:pt x="1494" y="12"/>
                      </a:lnTo>
                      <a:lnTo>
                        <a:pt x="1498" y="12"/>
                      </a:lnTo>
                      <a:lnTo>
                        <a:pt x="1498" y="16"/>
                      </a:lnTo>
                      <a:lnTo>
                        <a:pt x="1498" y="8"/>
                      </a:lnTo>
                      <a:lnTo>
                        <a:pt x="1502" y="16"/>
                      </a:lnTo>
                      <a:lnTo>
                        <a:pt x="1502" y="16"/>
                      </a:lnTo>
                      <a:lnTo>
                        <a:pt x="1506" y="8"/>
                      </a:lnTo>
                      <a:lnTo>
                        <a:pt x="1506" y="12"/>
                      </a:lnTo>
                      <a:lnTo>
                        <a:pt x="1506" y="8"/>
                      </a:lnTo>
                      <a:lnTo>
                        <a:pt x="1510" y="8"/>
                      </a:lnTo>
                      <a:lnTo>
                        <a:pt x="1510" y="4"/>
                      </a:lnTo>
                      <a:lnTo>
                        <a:pt x="1510" y="4"/>
                      </a:lnTo>
                      <a:lnTo>
                        <a:pt x="1514" y="4"/>
                      </a:lnTo>
                      <a:lnTo>
                        <a:pt x="1514" y="4"/>
                      </a:lnTo>
                      <a:lnTo>
                        <a:pt x="1518" y="8"/>
                      </a:lnTo>
                      <a:lnTo>
                        <a:pt x="1518" y="8"/>
                      </a:lnTo>
                      <a:lnTo>
                        <a:pt x="1518" y="4"/>
                      </a:lnTo>
                      <a:lnTo>
                        <a:pt x="1522" y="8"/>
                      </a:lnTo>
                      <a:lnTo>
                        <a:pt x="1522" y="12"/>
                      </a:lnTo>
                      <a:lnTo>
                        <a:pt x="1526" y="8"/>
                      </a:lnTo>
                      <a:lnTo>
                        <a:pt x="1526" y="12"/>
                      </a:lnTo>
                      <a:lnTo>
                        <a:pt x="1526" y="8"/>
                      </a:lnTo>
                      <a:lnTo>
                        <a:pt x="1530" y="8"/>
                      </a:lnTo>
                      <a:lnTo>
                        <a:pt x="1530" y="16"/>
                      </a:lnTo>
                      <a:lnTo>
                        <a:pt x="1530" y="12"/>
                      </a:lnTo>
                      <a:lnTo>
                        <a:pt x="1534" y="12"/>
                      </a:lnTo>
                      <a:lnTo>
                        <a:pt x="1534" y="12"/>
                      </a:lnTo>
                      <a:lnTo>
                        <a:pt x="1538" y="8"/>
                      </a:lnTo>
                      <a:lnTo>
                        <a:pt x="1538" y="12"/>
                      </a:lnTo>
                      <a:lnTo>
                        <a:pt x="1538" y="16"/>
                      </a:lnTo>
                      <a:lnTo>
                        <a:pt x="1542" y="12"/>
                      </a:lnTo>
                      <a:lnTo>
                        <a:pt x="1542" y="16"/>
                      </a:lnTo>
                      <a:lnTo>
                        <a:pt x="1546" y="8"/>
                      </a:lnTo>
                      <a:lnTo>
                        <a:pt x="1546" y="12"/>
                      </a:lnTo>
                      <a:lnTo>
                        <a:pt x="1546" y="12"/>
                      </a:lnTo>
                      <a:lnTo>
                        <a:pt x="1550" y="8"/>
                      </a:lnTo>
                      <a:lnTo>
                        <a:pt x="1550" y="12"/>
                      </a:lnTo>
                      <a:lnTo>
                        <a:pt x="1550" y="12"/>
                      </a:lnTo>
                      <a:lnTo>
                        <a:pt x="1554" y="8"/>
                      </a:lnTo>
                      <a:lnTo>
                        <a:pt x="1554" y="12"/>
                      </a:lnTo>
                      <a:lnTo>
                        <a:pt x="1558" y="8"/>
                      </a:lnTo>
                      <a:lnTo>
                        <a:pt x="1558" y="4"/>
                      </a:lnTo>
                      <a:lnTo>
                        <a:pt x="1558" y="12"/>
                      </a:lnTo>
                      <a:lnTo>
                        <a:pt x="1562" y="8"/>
                      </a:lnTo>
                      <a:lnTo>
                        <a:pt x="1562" y="12"/>
                      </a:lnTo>
                      <a:lnTo>
                        <a:pt x="1566" y="12"/>
                      </a:lnTo>
                      <a:lnTo>
                        <a:pt x="1566" y="12"/>
                      </a:lnTo>
                      <a:lnTo>
                        <a:pt x="1566" y="16"/>
                      </a:lnTo>
                      <a:lnTo>
                        <a:pt x="1570" y="8"/>
                      </a:lnTo>
                      <a:lnTo>
                        <a:pt x="1570" y="12"/>
                      </a:lnTo>
                      <a:lnTo>
                        <a:pt x="1570" y="8"/>
                      </a:lnTo>
                      <a:lnTo>
                        <a:pt x="1574" y="8"/>
                      </a:lnTo>
                      <a:lnTo>
                        <a:pt x="1574" y="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" name="Freeform 111"/>
                <p:cNvSpPr>
                  <a:spLocks/>
                </p:cNvSpPr>
                <p:nvPr/>
              </p:nvSpPr>
              <p:spPr bwMode="auto">
                <a:xfrm>
                  <a:off x="5456238" y="1530351"/>
                  <a:ext cx="2500313" cy="1382713"/>
                </a:xfrm>
                <a:custGeom>
                  <a:avLst/>
                  <a:gdLst>
                    <a:gd name="T0" fmla="*/ 24 w 1575"/>
                    <a:gd name="T1" fmla="*/ 855 h 871"/>
                    <a:gd name="T2" fmla="*/ 48 w 1575"/>
                    <a:gd name="T3" fmla="*/ 855 h 871"/>
                    <a:gd name="T4" fmla="*/ 77 w 1575"/>
                    <a:gd name="T5" fmla="*/ 859 h 871"/>
                    <a:gd name="T6" fmla="*/ 101 w 1575"/>
                    <a:gd name="T7" fmla="*/ 851 h 871"/>
                    <a:gd name="T8" fmla="*/ 129 w 1575"/>
                    <a:gd name="T9" fmla="*/ 855 h 871"/>
                    <a:gd name="T10" fmla="*/ 153 w 1575"/>
                    <a:gd name="T11" fmla="*/ 855 h 871"/>
                    <a:gd name="T12" fmla="*/ 181 w 1575"/>
                    <a:gd name="T13" fmla="*/ 851 h 871"/>
                    <a:gd name="T14" fmla="*/ 209 w 1575"/>
                    <a:gd name="T15" fmla="*/ 851 h 871"/>
                    <a:gd name="T16" fmla="*/ 233 w 1575"/>
                    <a:gd name="T17" fmla="*/ 859 h 871"/>
                    <a:gd name="T18" fmla="*/ 261 w 1575"/>
                    <a:gd name="T19" fmla="*/ 855 h 871"/>
                    <a:gd name="T20" fmla="*/ 285 w 1575"/>
                    <a:gd name="T21" fmla="*/ 851 h 871"/>
                    <a:gd name="T22" fmla="*/ 313 w 1575"/>
                    <a:gd name="T23" fmla="*/ 863 h 871"/>
                    <a:gd name="T24" fmla="*/ 337 w 1575"/>
                    <a:gd name="T25" fmla="*/ 847 h 871"/>
                    <a:gd name="T26" fmla="*/ 365 w 1575"/>
                    <a:gd name="T27" fmla="*/ 855 h 871"/>
                    <a:gd name="T28" fmla="*/ 389 w 1575"/>
                    <a:gd name="T29" fmla="*/ 855 h 871"/>
                    <a:gd name="T30" fmla="*/ 417 w 1575"/>
                    <a:gd name="T31" fmla="*/ 859 h 871"/>
                    <a:gd name="T32" fmla="*/ 441 w 1575"/>
                    <a:gd name="T33" fmla="*/ 859 h 871"/>
                    <a:gd name="T34" fmla="*/ 469 w 1575"/>
                    <a:gd name="T35" fmla="*/ 851 h 871"/>
                    <a:gd name="T36" fmla="*/ 493 w 1575"/>
                    <a:gd name="T37" fmla="*/ 855 h 871"/>
                    <a:gd name="T38" fmla="*/ 521 w 1575"/>
                    <a:gd name="T39" fmla="*/ 859 h 871"/>
                    <a:gd name="T40" fmla="*/ 549 w 1575"/>
                    <a:gd name="T41" fmla="*/ 867 h 871"/>
                    <a:gd name="T42" fmla="*/ 573 w 1575"/>
                    <a:gd name="T43" fmla="*/ 855 h 871"/>
                    <a:gd name="T44" fmla="*/ 601 w 1575"/>
                    <a:gd name="T45" fmla="*/ 859 h 871"/>
                    <a:gd name="T46" fmla="*/ 625 w 1575"/>
                    <a:gd name="T47" fmla="*/ 863 h 871"/>
                    <a:gd name="T48" fmla="*/ 653 w 1575"/>
                    <a:gd name="T49" fmla="*/ 847 h 871"/>
                    <a:gd name="T50" fmla="*/ 677 w 1575"/>
                    <a:gd name="T51" fmla="*/ 855 h 871"/>
                    <a:gd name="T52" fmla="*/ 705 w 1575"/>
                    <a:gd name="T53" fmla="*/ 855 h 871"/>
                    <a:gd name="T54" fmla="*/ 730 w 1575"/>
                    <a:gd name="T55" fmla="*/ 855 h 871"/>
                    <a:gd name="T56" fmla="*/ 758 w 1575"/>
                    <a:gd name="T57" fmla="*/ 855 h 871"/>
                    <a:gd name="T58" fmla="*/ 782 w 1575"/>
                    <a:gd name="T59" fmla="*/ 855 h 871"/>
                    <a:gd name="T60" fmla="*/ 810 w 1575"/>
                    <a:gd name="T61" fmla="*/ 859 h 871"/>
                    <a:gd name="T62" fmla="*/ 834 w 1575"/>
                    <a:gd name="T63" fmla="*/ 855 h 871"/>
                    <a:gd name="T64" fmla="*/ 862 w 1575"/>
                    <a:gd name="T65" fmla="*/ 859 h 871"/>
                    <a:gd name="T66" fmla="*/ 890 w 1575"/>
                    <a:gd name="T67" fmla="*/ 859 h 871"/>
                    <a:gd name="T68" fmla="*/ 914 w 1575"/>
                    <a:gd name="T69" fmla="*/ 855 h 871"/>
                    <a:gd name="T70" fmla="*/ 942 w 1575"/>
                    <a:gd name="T71" fmla="*/ 859 h 871"/>
                    <a:gd name="T72" fmla="*/ 966 w 1575"/>
                    <a:gd name="T73" fmla="*/ 0 h 871"/>
                    <a:gd name="T74" fmla="*/ 994 w 1575"/>
                    <a:gd name="T75" fmla="*/ 662 h 871"/>
                    <a:gd name="T76" fmla="*/ 1018 w 1575"/>
                    <a:gd name="T77" fmla="*/ 687 h 871"/>
                    <a:gd name="T78" fmla="*/ 1046 w 1575"/>
                    <a:gd name="T79" fmla="*/ 687 h 871"/>
                    <a:gd name="T80" fmla="*/ 1070 w 1575"/>
                    <a:gd name="T81" fmla="*/ 695 h 871"/>
                    <a:gd name="T82" fmla="*/ 1098 w 1575"/>
                    <a:gd name="T83" fmla="*/ 699 h 871"/>
                    <a:gd name="T84" fmla="*/ 1122 w 1575"/>
                    <a:gd name="T85" fmla="*/ 703 h 871"/>
                    <a:gd name="T86" fmla="*/ 1150 w 1575"/>
                    <a:gd name="T87" fmla="*/ 703 h 871"/>
                    <a:gd name="T88" fmla="*/ 1174 w 1575"/>
                    <a:gd name="T89" fmla="*/ 707 h 871"/>
                    <a:gd name="T90" fmla="*/ 1202 w 1575"/>
                    <a:gd name="T91" fmla="*/ 699 h 871"/>
                    <a:gd name="T92" fmla="*/ 1230 w 1575"/>
                    <a:gd name="T93" fmla="*/ 703 h 871"/>
                    <a:gd name="T94" fmla="*/ 1254 w 1575"/>
                    <a:gd name="T95" fmla="*/ 707 h 871"/>
                    <a:gd name="T96" fmla="*/ 1282 w 1575"/>
                    <a:gd name="T97" fmla="*/ 711 h 871"/>
                    <a:gd name="T98" fmla="*/ 1306 w 1575"/>
                    <a:gd name="T99" fmla="*/ 715 h 871"/>
                    <a:gd name="T100" fmla="*/ 1334 w 1575"/>
                    <a:gd name="T101" fmla="*/ 715 h 871"/>
                    <a:gd name="T102" fmla="*/ 1359 w 1575"/>
                    <a:gd name="T103" fmla="*/ 715 h 871"/>
                    <a:gd name="T104" fmla="*/ 1387 w 1575"/>
                    <a:gd name="T105" fmla="*/ 727 h 871"/>
                    <a:gd name="T106" fmla="*/ 1411 w 1575"/>
                    <a:gd name="T107" fmla="*/ 719 h 871"/>
                    <a:gd name="T108" fmla="*/ 1439 w 1575"/>
                    <a:gd name="T109" fmla="*/ 723 h 871"/>
                    <a:gd name="T110" fmla="*/ 1463 w 1575"/>
                    <a:gd name="T111" fmla="*/ 719 h 871"/>
                    <a:gd name="T112" fmla="*/ 1491 w 1575"/>
                    <a:gd name="T113" fmla="*/ 723 h 871"/>
                    <a:gd name="T114" fmla="*/ 1515 w 1575"/>
                    <a:gd name="T115" fmla="*/ 731 h 871"/>
                    <a:gd name="T116" fmla="*/ 1543 w 1575"/>
                    <a:gd name="T117" fmla="*/ 719 h 871"/>
                    <a:gd name="T118" fmla="*/ 1571 w 1575"/>
                    <a:gd name="T119" fmla="*/ 731 h 8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871">
                      <a:moveTo>
                        <a:pt x="0" y="851"/>
                      </a:moveTo>
                      <a:lnTo>
                        <a:pt x="0" y="847"/>
                      </a:lnTo>
                      <a:lnTo>
                        <a:pt x="0" y="855"/>
                      </a:lnTo>
                      <a:lnTo>
                        <a:pt x="4" y="851"/>
                      </a:lnTo>
                      <a:lnTo>
                        <a:pt x="4" y="855"/>
                      </a:lnTo>
                      <a:lnTo>
                        <a:pt x="8" y="851"/>
                      </a:lnTo>
                      <a:lnTo>
                        <a:pt x="8" y="851"/>
                      </a:lnTo>
                      <a:lnTo>
                        <a:pt x="8" y="855"/>
                      </a:lnTo>
                      <a:lnTo>
                        <a:pt x="12" y="855"/>
                      </a:lnTo>
                      <a:lnTo>
                        <a:pt x="12" y="859"/>
                      </a:lnTo>
                      <a:lnTo>
                        <a:pt x="12" y="863"/>
                      </a:lnTo>
                      <a:lnTo>
                        <a:pt x="16" y="863"/>
                      </a:lnTo>
                      <a:lnTo>
                        <a:pt x="16" y="855"/>
                      </a:lnTo>
                      <a:lnTo>
                        <a:pt x="20" y="855"/>
                      </a:lnTo>
                      <a:lnTo>
                        <a:pt x="20" y="855"/>
                      </a:lnTo>
                      <a:lnTo>
                        <a:pt x="20" y="855"/>
                      </a:lnTo>
                      <a:lnTo>
                        <a:pt x="24" y="855"/>
                      </a:lnTo>
                      <a:lnTo>
                        <a:pt x="24" y="855"/>
                      </a:lnTo>
                      <a:lnTo>
                        <a:pt x="28" y="855"/>
                      </a:lnTo>
                      <a:lnTo>
                        <a:pt x="28" y="847"/>
                      </a:lnTo>
                      <a:lnTo>
                        <a:pt x="28" y="855"/>
                      </a:lnTo>
                      <a:lnTo>
                        <a:pt x="32" y="851"/>
                      </a:lnTo>
                      <a:lnTo>
                        <a:pt x="32" y="851"/>
                      </a:lnTo>
                      <a:lnTo>
                        <a:pt x="32" y="855"/>
                      </a:lnTo>
                      <a:lnTo>
                        <a:pt x="36" y="847"/>
                      </a:lnTo>
                      <a:lnTo>
                        <a:pt x="36" y="851"/>
                      </a:lnTo>
                      <a:lnTo>
                        <a:pt x="40" y="847"/>
                      </a:lnTo>
                      <a:lnTo>
                        <a:pt x="40" y="847"/>
                      </a:lnTo>
                      <a:lnTo>
                        <a:pt x="40" y="855"/>
                      </a:lnTo>
                      <a:lnTo>
                        <a:pt x="44" y="847"/>
                      </a:lnTo>
                      <a:lnTo>
                        <a:pt x="44" y="851"/>
                      </a:lnTo>
                      <a:lnTo>
                        <a:pt x="48" y="855"/>
                      </a:lnTo>
                      <a:lnTo>
                        <a:pt x="48" y="851"/>
                      </a:lnTo>
                      <a:lnTo>
                        <a:pt x="48" y="855"/>
                      </a:lnTo>
                      <a:lnTo>
                        <a:pt x="52" y="851"/>
                      </a:lnTo>
                      <a:lnTo>
                        <a:pt x="52" y="847"/>
                      </a:lnTo>
                      <a:lnTo>
                        <a:pt x="52" y="851"/>
                      </a:lnTo>
                      <a:lnTo>
                        <a:pt x="56" y="851"/>
                      </a:lnTo>
                      <a:lnTo>
                        <a:pt x="56" y="851"/>
                      </a:lnTo>
                      <a:lnTo>
                        <a:pt x="60" y="855"/>
                      </a:lnTo>
                      <a:lnTo>
                        <a:pt x="60" y="855"/>
                      </a:lnTo>
                      <a:lnTo>
                        <a:pt x="60" y="851"/>
                      </a:lnTo>
                      <a:lnTo>
                        <a:pt x="64" y="855"/>
                      </a:lnTo>
                      <a:lnTo>
                        <a:pt x="64" y="851"/>
                      </a:lnTo>
                      <a:lnTo>
                        <a:pt x="68" y="847"/>
                      </a:lnTo>
                      <a:lnTo>
                        <a:pt x="68" y="855"/>
                      </a:lnTo>
                      <a:lnTo>
                        <a:pt x="68" y="855"/>
                      </a:lnTo>
                      <a:lnTo>
                        <a:pt x="72" y="851"/>
                      </a:lnTo>
                      <a:lnTo>
                        <a:pt x="72" y="851"/>
                      </a:lnTo>
                      <a:lnTo>
                        <a:pt x="72" y="855"/>
                      </a:lnTo>
                      <a:lnTo>
                        <a:pt x="77" y="859"/>
                      </a:lnTo>
                      <a:lnTo>
                        <a:pt x="77" y="855"/>
                      </a:lnTo>
                      <a:lnTo>
                        <a:pt x="81" y="859"/>
                      </a:lnTo>
                      <a:lnTo>
                        <a:pt x="81" y="855"/>
                      </a:lnTo>
                      <a:lnTo>
                        <a:pt x="81" y="855"/>
                      </a:lnTo>
                      <a:lnTo>
                        <a:pt x="85" y="859"/>
                      </a:lnTo>
                      <a:lnTo>
                        <a:pt x="85" y="855"/>
                      </a:lnTo>
                      <a:lnTo>
                        <a:pt x="89" y="855"/>
                      </a:lnTo>
                      <a:lnTo>
                        <a:pt x="89" y="851"/>
                      </a:lnTo>
                      <a:lnTo>
                        <a:pt x="89" y="855"/>
                      </a:lnTo>
                      <a:lnTo>
                        <a:pt x="93" y="859"/>
                      </a:lnTo>
                      <a:lnTo>
                        <a:pt x="93" y="847"/>
                      </a:lnTo>
                      <a:lnTo>
                        <a:pt x="93" y="851"/>
                      </a:lnTo>
                      <a:lnTo>
                        <a:pt x="97" y="855"/>
                      </a:lnTo>
                      <a:lnTo>
                        <a:pt x="97" y="847"/>
                      </a:lnTo>
                      <a:lnTo>
                        <a:pt x="101" y="855"/>
                      </a:lnTo>
                      <a:lnTo>
                        <a:pt x="101" y="847"/>
                      </a:lnTo>
                      <a:lnTo>
                        <a:pt x="101" y="851"/>
                      </a:lnTo>
                      <a:lnTo>
                        <a:pt x="105" y="855"/>
                      </a:lnTo>
                      <a:lnTo>
                        <a:pt x="105" y="851"/>
                      </a:lnTo>
                      <a:lnTo>
                        <a:pt x="109" y="851"/>
                      </a:lnTo>
                      <a:lnTo>
                        <a:pt x="109" y="859"/>
                      </a:lnTo>
                      <a:lnTo>
                        <a:pt x="109" y="851"/>
                      </a:lnTo>
                      <a:lnTo>
                        <a:pt x="113" y="859"/>
                      </a:lnTo>
                      <a:lnTo>
                        <a:pt x="113" y="851"/>
                      </a:lnTo>
                      <a:lnTo>
                        <a:pt x="113" y="855"/>
                      </a:lnTo>
                      <a:lnTo>
                        <a:pt x="117" y="855"/>
                      </a:lnTo>
                      <a:lnTo>
                        <a:pt x="117" y="851"/>
                      </a:lnTo>
                      <a:lnTo>
                        <a:pt x="121" y="855"/>
                      </a:lnTo>
                      <a:lnTo>
                        <a:pt x="121" y="851"/>
                      </a:lnTo>
                      <a:lnTo>
                        <a:pt x="121" y="851"/>
                      </a:lnTo>
                      <a:lnTo>
                        <a:pt x="125" y="855"/>
                      </a:lnTo>
                      <a:lnTo>
                        <a:pt x="125" y="855"/>
                      </a:lnTo>
                      <a:lnTo>
                        <a:pt x="129" y="851"/>
                      </a:lnTo>
                      <a:lnTo>
                        <a:pt x="129" y="855"/>
                      </a:lnTo>
                      <a:lnTo>
                        <a:pt x="129" y="851"/>
                      </a:lnTo>
                      <a:lnTo>
                        <a:pt x="133" y="851"/>
                      </a:lnTo>
                      <a:lnTo>
                        <a:pt x="133" y="851"/>
                      </a:lnTo>
                      <a:lnTo>
                        <a:pt x="133" y="851"/>
                      </a:lnTo>
                      <a:lnTo>
                        <a:pt x="137" y="855"/>
                      </a:lnTo>
                      <a:lnTo>
                        <a:pt x="137" y="847"/>
                      </a:lnTo>
                      <a:lnTo>
                        <a:pt x="141" y="847"/>
                      </a:lnTo>
                      <a:lnTo>
                        <a:pt x="141" y="851"/>
                      </a:lnTo>
                      <a:lnTo>
                        <a:pt x="141" y="843"/>
                      </a:lnTo>
                      <a:lnTo>
                        <a:pt x="145" y="851"/>
                      </a:lnTo>
                      <a:lnTo>
                        <a:pt x="145" y="851"/>
                      </a:lnTo>
                      <a:lnTo>
                        <a:pt x="149" y="851"/>
                      </a:lnTo>
                      <a:lnTo>
                        <a:pt x="149" y="855"/>
                      </a:lnTo>
                      <a:lnTo>
                        <a:pt x="149" y="851"/>
                      </a:lnTo>
                      <a:lnTo>
                        <a:pt x="153" y="855"/>
                      </a:lnTo>
                      <a:lnTo>
                        <a:pt x="153" y="851"/>
                      </a:lnTo>
                      <a:lnTo>
                        <a:pt x="153" y="855"/>
                      </a:lnTo>
                      <a:lnTo>
                        <a:pt x="157" y="855"/>
                      </a:lnTo>
                      <a:lnTo>
                        <a:pt x="157" y="847"/>
                      </a:lnTo>
                      <a:lnTo>
                        <a:pt x="161" y="843"/>
                      </a:lnTo>
                      <a:lnTo>
                        <a:pt x="161" y="851"/>
                      </a:lnTo>
                      <a:lnTo>
                        <a:pt x="161" y="843"/>
                      </a:lnTo>
                      <a:lnTo>
                        <a:pt x="165" y="847"/>
                      </a:lnTo>
                      <a:lnTo>
                        <a:pt x="165" y="851"/>
                      </a:lnTo>
                      <a:lnTo>
                        <a:pt x="169" y="851"/>
                      </a:lnTo>
                      <a:lnTo>
                        <a:pt x="169" y="859"/>
                      </a:lnTo>
                      <a:lnTo>
                        <a:pt x="169" y="855"/>
                      </a:lnTo>
                      <a:lnTo>
                        <a:pt x="173" y="855"/>
                      </a:lnTo>
                      <a:lnTo>
                        <a:pt x="173" y="859"/>
                      </a:lnTo>
                      <a:lnTo>
                        <a:pt x="173" y="859"/>
                      </a:lnTo>
                      <a:lnTo>
                        <a:pt x="177" y="855"/>
                      </a:lnTo>
                      <a:lnTo>
                        <a:pt x="177" y="855"/>
                      </a:lnTo>
                      <a:lnTo>
                        <a:pt x="181" y="855"/>
                      </a:lnTo>
                      <a:lnTo>
                        <a:pt x="181" y="851"/>
                      </a:lnTo>
                      <a:lnTo>
                        <a:pt x="181" y="855"/>
                      </a:lnTo>
                      <a:lnTo>
                        <a:pt x="185" y="855"/>
                      </a:lnTo>
                      <a:lnTo>
                        <a:pt x="185" y="855"/>
                      </a:lnTo>
                      <a:lnTo>
                        <a:pt x="189" y="855"/>
                      </a:lnTo>
                      <a:lnTo>
                        <a:pt x="189" y="855"/>
                      </a:lnTo>
                      <a:lnTo>
                        <a:pt x="189" y="851"/>
                      </a:lnTo>
                      <a:lnTo>
                        <a:pt x="193" y="851"/>
                      </a:lnTo>
                      <a:lnTo>
                        <a:pt x="193" y="847"/>
                      </a:lnTo>
                      <a:lnTo>
                        <a:pt x="193" y="847"/>
                      </a:lnTo>
                      <a:lnTo>
                        <a:pt x="197" y="855"/>
                      </a:lnTo>
                      <a:lnTo>
                        <a:pt x="197" y="851"/>
                      </a:lnTo>
                      <a:lnTo>
                        <a:pt x="201" y="847"/>
                      </a:lnTo>
                      <a:lnTo>
                        <a:pt x="201" y="851"/>
                      </a:lnTo>
                      <a:lnTo>
                        <a:pt x="201" y="851"/>
                      </a:lnTo>
                      <a:lnTo>
                        <a:pt x="205" y="843"/>
                      </a:lnTo>
                      <a:lnTo>
                        <a:pt x="205" y="843"/>
                      </a:lnTo>
                      <a:lnTo>
                        <a:pt x="209" y="851"/>
                      </a:lnTo>
                      <a:lnTo>
                        <a:pt x="209" y="851"/>
                      </a:lnTo>
                      <a:lnTo>
                        <a:pt x="209" y="851"/>
                      </a:lnTo>
                      <a:lnTo>
                        <a:pt x="213" y="851"/>
                      </a:lnTo>
                      <a:lnTo>
                        <a:pt x="213" y="851"/>
                      </a:lnTo>
                      <a:lnTo>
                        <a:pt x="213" y="851"/>
                      </a:lnTo>
                      <a:lnTo>
                        <a:pt x="217" y="847"/>
                      </a:lnTo>
                      <a:lnTo>
                        <a:pt x="217" y="855"/>
                      </a:lnTo>
                      <a:lnTo>
                        <a:pt x="221" y="851"/>
                      </a:lnTo>
                      <a:lnTo>
                        <a:pt x="221" y="855"/>
                      </a:lnTo>
                      <a:lnTo>
                        <a:pt x="221" y="859"/>
                      </a:lnTo>
                      <a:lnTo>
                        <a:pt x="225" y="847"/>
                      </a:lnTo>
                      <a:lnTo>
                        <a:pt x="225" y="851"/>
                      </a:lnTo>
                      <a:lnTo>
                        <a:pt x="229" y="855"/>
                      </a:lnTo>
                      <a:lnTo>
                        <a:pt x="229" y="851"/>
                      </a:lnTo>
                      <a:lnTo>
                        <a:pt x="229" y="855"/>
                      </a:lnTo>
                      <a:lnTo>
                        <a:pt x="233" y="859"/>
                      </a:lnTo>
                      <a:lnTo>
                        <a:pt x="233" y="859"/>
                      </a:lnTo>
                      <a:lnTo>
                        <a:pt x="233" y="855"/>
                      </a:lnTo>
                      <a:lnTo>
                        <a:pt x="237" y="847"/>
                      </a:lnTo>
                      <a:lnTo>
                        <a:pt x="237" y="855"/>
                      </a:lnTo>
                      <a:lnTo>
                        <a:pt x="241" y="855"/>
                      </a:lnTo>
                      <a:lnTo>
                        <a:pt x="241" y="855"/>
                      </a:lnTo>
                      <a:lnTo>
                        <a:pt x="241" y="855"/>
                      </a:lnTo>
                      <a:lnTo>
                        <a:pt x="245" y="851"/>
                      </a:lnTo>
                      <a:lnTo>
                        <a:pt x="245" y="855"/>
                      </a:lnTo>
                      <a:lnTo>
                        <a:pt x="249" y="855"/>
                      </a:lnTo>
                      <a:lnTo>
                        <a:pt x="249" y="851"/>
                      </a:lnTo>
                      <a:lnTo>
                        <a:pt x="249" y="855"/>
                      </a:lnTo>
                      <a:lnTo>
                        <a:pt x="253" y="855"/>
                      </a:lnTo>
                      <a:lnTo>
                        <a:pt x="253" y="851"/>
                      </a:lnTo>
                      <a:lnTo>
                        <a:pt x="253" y="855"/>
                      </a:lnTo>
                      <a:lnTo>
                        <a:pt x="257" y="855"/>
                      </a:lnTo>
                      <a:lnTo>
                        <a:pt x="257" y="855"/>
                      </a:lnTo>
                      <a:lnTo>
                        <a:pt x="261" y="855"/>
                      </a:lnTo>
                      <a:lnTo>
                        <a:pt x="261" y="851"/>
                      </a:lnTo>
                      <a:lnTo>
                        <a:pt x="261" y="859"/>
                      </a:lnTo>
                      <a:lnTo>
                        <a:pt x="265" y="851"/>
                      </a:lnTo>
                      <a:lnTo>
                        <a:pt x="265" y="851"/>
                      </a:lnTo>
                      <a:lnTo>
                        <a:pt x="269" y="855"/>
                      </a:lnTo>
                      <a:lnTo>
                        <a:pt x="269" y="855"/>
                      </a:lnTo>
                      <a:lnTo>
                        <a:pt x="269" y="859"/>
                      </a:lnTo>
                      <a:lnTo>
                        <a:pt x="273" y="855"/>
                      </a:lnTo>
                      <a:lnTo>
                        <a:pt x="273" y="855"/>
                      </a:lnTo>
                      <a:lnTo>
                        <a:pt x="273" y="859"/>
                      </a:lnTo>
                      <a:lnTo>
                        <a:pt x="277" y="851"/>
                      </a:lnTo>
                      <a:lnTo>
                        <a:pt x="277" y="855"/>
                      </a:lnTo>
                      <a:lnTo>
                        <a:pt x="281" y="855"/>
                      </a:lnTo>
                      <a:lnTo>
                        <a:pt x="281" y="855"/>
                      </a:lnTo>
                      <a:lnTo>
                        <a:pt x="281" y="859"/>
                      </a:lnTo>
                      <a:lnTo>
                        <a:pt x="285" y="859"/>
                      </a:lnTo>
                      <a:lnTo>
                        <a:pt x="285" y="851"/>
                      </a:lnTo>
                      <a:lnTo>
                        <a:pt x="289" y="855"/>
                      </a:lnTo>
                      <a:lnTo>
                        <a:pt x="289" y="855"/>
                      </a:lnTo>
                      <a:lnTo>
                        <a:pt x="289" y="855"/>
                      </a:lnTo>
                      <a:lnTo>
                        <a:pt x="293" y="851"/>
                      </a:lnTo>
                      <a:lnTo>
                        <a:pt x="293" y="855"/>
                      </a:lnTo>
                      <a:lnTo>
                        <a:pt x="293" y="859"/>
                      </a:lnTo>
                      <a:lnTo>
                        <a:pt x="297" y="855"/>
                      </a:lnTo>
                      <a:lnTo>
                        <a:pt x="297" y="855"/>
                      </a:lnTo>
                      <a:lnTo>
                        <a:pt x="301" y="859"/>
                      </a:lnTo>
                      <a:lnTo>
                        <a:pt x="301" y="855"/>
                      </a:lnTo>
                      <a:lnTo>
                        <a:pt x="301" y="855"/>
                      </a:lnTo>
                      <a:lnTo>
                        <a:pt x="305" y="855"/>
                      </a:lnTo>
                      <a:lnTo>
                        <a:pt x="305" y="859"/>
                      </a:lnTo>
                      <a:lnTo>
                        <a:pt x="309" y="863"/>
                      </a:lnTo>
                      <a:lnTo>
                        <a:pt x="309" y="855"/>
                      </a:lnTo>
                      <a:lnTo>
                        <a:pt x="309" y="859"/>
                      </a:lnTo>
                      <a:lnTo>
                        <a:pt x="313" y="863"/>
                      </a:lnTo>
                      <a:lnTo>
                        <a:pt x="313" y="859"/>
                      </a:lnTo>
                      <a:lnTo>
                        <a:pt x="313" y="859"/>
                      </a:lnTo>
                      <a:lnTo>
                        <a:pt x="317" y="855"/>
                      </a:lnTo>
                      <a:lnTo>
                        <a:pt x="317" y="855"/>
                      </a:lnTo>
                      <a:lnTo>
                        <a:pt x="321" y="859"/>
                      </a:lnTo>
                      <a:lnTo>
                        <a:pt x="321" y="859"/>
                      </a:lnTo>
                      <a:lnTo>
                        <a:pt x="321" y="851"/>
                      </a:lnTo>
                      <a:lnTo>
                        <a:pt x="325" y="859"/>
                      </a:lnTo>
                      <a:lnTo>
                        <a:pt x="325" y="851"/>
                      </a:lnTo>
                      <a:lnTo>
                        <a:pt x="329" y="855"/>
                      </a:lnTo>
                      <a:lnTo>
                        <a:pt x="329" y="855"/>
                      </a:lnTo>
                      <a:lnTo>
                        <a:pt x="329" y="851"/>
                      </a:lnTo>
                      <a:lnTo>
                        <a:pt x="333" y="851"/>
                      </a:lnTo>
                      <a:lnTo>
                        <a:pt x="333" y="847"/>
                      </a:lnTo>
                      <a:lnTo>
                        <a:pt x="333" y="855"/>
                      </a:lnTo>
                      <a:lnTo>
                        <a:pt x="337" y="855"/>
                      </a:lnTo>
                      <a:lnTo>
                        <a:pt x="337" y="847"/>
                      </a:lnTo>
                      <a:lnTo>
                        <a:pt x="341" y="855"/>
                      </a:lnTo>
                      <a:lnTo>
                        <a:pt x="341" y="855"/>
                      </a:lnTo>
                      <a:lnTo>
                        <a:pt x="341" y="851"/>
                      </a:lnTo>
                      <a:lnTo>
                        <a:pt x="345" y="855"/>
                      </a:lnTo>
                      <a:lnTo>
                        <a:pt x="345" y="855"/>
                      </a:lnTo>
                      <a:lnTo>
                        <a:pt x="349" y="855"/>
                      </a:lnTo>
                      <a:lnTo>
                        <a:pt x="349" y="859"/>
                      </a:lnTo>
                      <a:lnTo>
                        <a:pt x="349" y="855"/>
                      </a:lnTo>
                      <a:lnTo>
                        <a:pt x="353" y="859"/>
                      </a:lnTo>
                      <a:lnTo>
                        <a:pt x="353" y="855"/>
                      </a:lnTo>
                      <a:lnTo>
                        <a:pt x="353" y="855"/>
                      </a:lnTo>
                      <a:lnTo>
                        <a:pt x="357" y="855"/>
                      </a:lnTo>
                      <a:lnTo>
                        <a:pt x="357" y="851"/>
                      </a:lnTo>
                      <a:lnTo>
                        <a:pt x="361" y="855"/>
                      </a:lnTo>
                      <a:lnTo>
                        <a:pt x="361" y="855"/>
                      </a:lnTo>
                      <a:lnTo>
                        <a:pt x="361" y="851"/>
                      </a:lnTo>
                      <a:lnTo>
                        <a:pt x="365" y="855"/>
                      </a:lnTo>
                      <a:lnTo>
                        <a:pt x="365" y="859"/>
                      </a:lnTo>
                      <a:lnTo>
                        <a:pt x="369" y="855"/>
                      </a:lnTo>
                      <a:lnTo>
                        <a:pt x="369" y="859"/>
                      </a:lnTo>
                      <a:lnTo>
                        <a:pt x="369" y="855"/>
                      </a:lnTo>
                      <a:lnTo>
                        <a:pt x="373" y="855"/>
                      </a:lnTo>
                      <a:lnTo>
                        <a:pt x="373" y="863"/>
                      </a:lnTo>
                      <a:lnTo>
                        <a:pt x="373" y="855"/>
                      </a:lnTo>
                      <a:lnTo>
                        <a:pt x="377" y="859"/>
                      </a:lnTo>
                      <a:lnTo>
                        <a:pt x="377" y="859"/>
                      </a:lnTo>
                      <a:lnTo>
                        <a:pt x="381" y="859"/>
                      </a:lnTo>
                      <a:lnTo>
                        <a:pt x="381" y="867"/>
                      </a:lnTo>
                      <a:lnTo>
                        <a:pt x="381" y="863"/>
                      </a:lnTo>
                      <a:lnTo>
                        <a:pt x="385" y="867"/>
                      </a:lnTo>
                      <a:lnTo>
                        <a:pt x="385" y="859"/>
                      </a:lnTo>
                      <a:lnTo>
                        <a:pt x="389" y="855"/>
                      </a:lnTo>
                      <a:lnTo>
                        <a:pt x="389" y="859"/>
                      </a:lnTo>
                      <a:lnTo>
                        <a:pt x="389" y="855"/>
                      </a:lnTo>
                      <a:lnTo>
                        <a:pt x="393" y="859"/>
                      </a:lnTo>
                      <a:lnTo>
                        <a:pt x="393" y="863"/>
                      </a:lnTo>
                      <a:lnTo>
                        <a:pt x="393" y="855"/>
                      </a:lnTo>
                      <a:lnTo>
                        <a:pt x="397" y="859"/>
                      </a:lnTo>
                      <a:lnTo>
                        <a:pt x="397" y="859"/>
                      </a:lnTo>
                      <a:lnTo>
                        <a:pt x="401" y="863"/>
                      </a:lnTo>
                      <a:lnTo>
                        <a:pt x="401" y="863"/>
                      </a:lnTo>
                      <a:lnTo>
                        <a:pt x="401" y="859"/>
                      </a:lnTo>
                      <a:lnTo>
                        <a:pt x="405" y="855"/>
                      </a:lnTo>
                      <a:lnTo>
                        <a:pt x="405" y="859"/>
                      </a:lnTo>
                      <a:lnTo>
                        <a:pt x="409" y="859"/>
                      </a:lnTo>
                      <a:lnTo>
                        <a:pt x="409" y="855"/>
                      </a:lnTo>
                      <a:lnTo>
                        <a:pt x="409" y="867"/>
                      </a:lnTo>
                      <a:lnTo>
                        <a:pt x="413" y="855"/>
                      </a:lnTo>
                      <a:lnTo>
                        <a:pt x="413" y="859"/>
                      </a:lnTo>
                      <a:lnTo>
                        <a:pt x="413" y="855"/>
                      </a:lnTo>
                      <a:lnTo>
                        <a:pt x="417" y="859"/>
                      </a:lnTo>
                      <a:lnTo>
                        <a:pt x="417" y="859"/>
                      </a:lnTo>
                      <a:lnTo>
                        <a:pt x="421" y="863"/>
                      </a:lnTo>
                      <a:lnTo>
                        <a:pt x="421" y="859"/>
                      </a:lnTo>
                      <a:lnTo>
                        <a:pt x="421" y="863"/>
                      </a:lnTo>
                      <a:lnTo>
                        <a:pt x="425" y="859"/>
                      </a:lnTo>
                      <a:lnTo>
                        <a:pt x="425" y="859"/>
                      </a:lnTo>
                      <a:lnTo>
                        <a:pt x="429" y="859"/>
                      </a:lnTo>
                      <a:lnTo>
                        <a:pt x="429" y="859"/>
                      </a:lnTo>
                      <a:lnTo>
                        <a:pt x="429" y="859"/>
                      </a:lnTo>
                      <a:lnTo>
                        <a:pt x="433" y="859"/>
                      </a:lnTo>
                      <a:lnTo>
                        <a:pt x="433" y="863"/>
                      </a:lnTo>
                      <a:lnTo>
                        <a:pt x="433" y="859"/>
                      </a:lnTo>
                      <a:lnTo>
                        <a:pt x="437" y="851"/>
                      </a:lnTo>
                      <a:lnTo>
                        <a:pt x="437" y="859"/>
                      </a:lnTo>
                      <a:lnTo>
                        <a:pt x="441" y="855"/>
                      </a:lnTo>
                      <a:lnTo>
                        <a:pt x="441" y="855"/>
                      </a:lnTo>
                      <a:lnTo>
                        <a:pt x="441" y="859"/>
                      </a:lnTo>
                      <a:lnTo>
                        <a:pt x="445" y="859"/>
                      </a:lnTo>
                      <a:lnTo>
                        <a:pt x="445" y="855"/>
                      </a:lnTo>
                      <a:lnTo>
                        <a:pt x="449" y="867"/>
                      </a:lnTo>
                      <a:lnTo>
                        <a:pt x="449" y="855"/>
                      </a:lnTo>
                      <a:lnTo>
                        <a:pt x="449" y="859"/>
                      </a:lnTo>
                      <a:lnTo>
                        <a:pt x="453" y="859"/>
                      </a:lnTo>
                      <a:lnTo>
                        <a:pt x="453" y="859"/>
                      </a:lnTo>
                      <a:lnTo>
                        <a:pt x="453" y="855"/>
                      </a:lnTo>
                      <a:lnTo>
                        <a:pt x="457" y="851"/>
                      </a:lnTo>
                      <a:lnTo>
                        <a:pt x="457" y="855"/>
                      </a:lnTo>
                      <a:lnTo>
                        <a:pt x="461" y="859"/>
                      </a:lnTo>
                      <a:lnTo>
                        <a:pt x="461" y="855"/>
                      </a:lnTo>
                      <a:lnTo>
                        <a:pt x="461" y="855"/>
                      </a:lnTo>
                      <a:lnTo>
                        <a:pt x="465" y="851"/>
                      </a:lnTo>
                      <a:lnTo>
                        <a:pt x="465" y="855"/>
                      </a:lnTo>
                      <a:lnTo>
                        <a:pt x="469" y="855"/>
                      </a:lnTo>
                      <a:lnTo>
                        <a:pt x="469" y="851"/>
                      </a:lnTo>
                      <a:lnTo>
                        <a:pt x="469" y="851"/>
                      </a:lnTo>
                      <a:lnTo>
                        <a:pt x="473" y="851"/>
                      </a:lnTo>
                      <a:lnTo>
                        <a:pt x="473" y="847"/>
                      </a:lnTo>
                      <a:lnTo>
                        <a:pt x="473" y="855"/>
                      </a:lnTo>
                      <a:lnTo>
                        <a:pt x="477" y="859"/>
                      </a:lnTo>
                      <a:lnTo>
                        <a:pt x="477" y="859"/>
                      </a:lnTo>
                      <a:lnTo>
                        <a:pt x="481" y="855"/>
                      </a:lnTo>
                      <a:lnTo>
                        <a:pt x="481" y="851"/>
                      </a:lnTo>
                      <a:lnTo>
                        <a:pt x="481" y="859"/>
                      </a:lnTo>
                      <a:lnTo>
                        <a:pt x="485" y="855"/>
                      </a:lnTo>
                      <a:lnTo>
                        <a:pt x="485" y="851"/>
                      </a:lnTo>
                      <a:lnTo>
                        <a:pt x="489" y="855"/>
                      </a:lnTo>
                      <a:lnTo>
                        <a:pt x="489" y="855"/>
                      </a:lnTo>
                      <a:lnTo>
                        <a:pt x="489" y="855"/>
                      </a:lnTo>
                      <a:lnTo>
                        <a:pt x="493" y="855"/>
                      </a:lnTo>
                      <a:lnTo>
                        <a:pt x="493" y="859"/>
                      </a:lnTo>
                      <a:lnTo>
                        <a:pt x="493" y="855"/>
                      </a:lnTo>
                      <a:lnTo>
                        <a:pt x="497" y="851"/>
                      </a:lnTo>
                      <a:lnTo>
                        <a:pt x="497" y="855"/>
                      </a:lnTo>
                      <a:lnTo>
                        <a:pt x="501" y="859"/>
                      </a:lnTo>
                      <a:lnTo>
                        <a:pt x="501" y="851"/>
                      </a:lnTo>
                      <a:lnTo>
                        <a:pt x="501" y="855"/>
                      </a:lnTo>
                      <a:lnTo>
                        <a:pt x="505" y="851"/>
                      </a:lnTo>
                      <a:lnTo>
                        <a:pt x="505" y="851"/>
                      </a:lnTo>
                      <a:lnTo>
                        <a:pt x="509" y="859"/>
                      </a:lnTo>
                      <a:lnTo>
                        <a:pt x="509" y="855"/>
                      </a:lnTo>
                      <a:lnTo>
                        <a:pt x="509" y="855"/>
                      </a:lnTo>
                      <a:lnTo>
                        <a:pt x="513" y="863"/>
                      </a:lnTo>
                      <a:lnTo>
                        <a:pt x="513" y="855"/>
                      </a:lnTo>
                      <a:lnTo>
                        <a:pt x="513" y="855"/>
                      </a:lnTo>
                      <a:lnTo>
                        <a:pt x="517" y="855"/>
                      </a:lnTo>
                      <a:lnTo>
                        <a:pt x="517" y="855"/>
                      </a:lnTo>
                      <a:lnTo>
                        <a:pt x="521" y="859"/>
                      </a:lnTo>
                      <a:lnTo>
                        <a:pt x="521" y="859"/>
                      </a:lnTo>
                      <a:lnTo>
                        <a:pt x="521" y="855"/>
                      </a:lnTo>
                      <a:lnTo>
                        <a:pt x="525" y="863"/>
                      </a:lnTo>
                      <a:lnTo>
                        <a:pt x="525" y="859"/>
                      </a:lnTo>
                      <a:lnTo>
                        <a:pt x="529" y="855"/>
                      </a:lnTo>
                      <a:lnTo>
                        <a:pt x="529" y="859"/>
                      </a:lnTo>
                      <a:lnTo>
                        <a:pt x="529" y="855"/>
                      </a:lnTo>
                      <a:lnTo>
                        <a:pt x="533" y="855"/>
                      </a:lnTo>
                      <a:lnTo>
                        <a:pt x="533" y="867"/>
                      </a:lnTo>
                      <a:lnTo>
                        <a:pt x="533" y="863"/>
                      </a:lnTo>
                      <a:lnTo>
                        <a:pt x="537" y="859"/>
                      </a:lnTo>
                      <a:lnTo>
                        <a:pt x="537" y="867"/>
                      </a:lnTo>
                      <a:lnTo>
                        <a:pt x="541" y="871"/>
                      </a:lnTo>
                      <a:lnTo>
                        <a:pt x="541" y="871"/>
                      </a:lnTo>
                      <a:lnTo>
                        <a:pt x="541" y="867"/>
                      </a:lnTo>
                      <a:lnTo>
                        <a:pt x="545" y="871"/>
                      </a:lnTo>
                      <a:lnTo>
                        <a:pt x="545" y="863"/>
                      </a:lnTo>
                      <a:lnTo>
                        <a:pt x="549" y="867"/>
                      </a:lnTo>
                      <a:lnTo>
                        <a:pt x="549" y="867"/>
                      </a:lnTo>
                      <a:lnTo>
                        <a:pt x="549" y="859"/>
                      </a:lnTo>
                      <a:lnTo>
                        <a:pt x="553" y="867"/>
                      </a:lnTo>
                      <a:lnTo>
                        <a:pt x="553" y="871"/>
                      </a:lnTo>
                      <a:lnTo>
                        <a:pt x="553" y="863"/>
                      </a:lnTo>
                      <a:lnTo>
                        <a:pt x="557" y="871"/>
                      </a:lnTo>
                      <a:lnTo>
                        <a:pt x="557" y="863"/>
                      </a:lnTo>
                      <a:lnTo>
                        <a:pt x="561" y="867"/>
                      </a:lnTo>
                      <a:lnTo>
                        <a:pt x="561" y="863"/>
                      </a:lnTo>
                      <a:lnTo>
                        <a:pt x="561" y="859"/>
                      </a:lnTo>
                      <a:lnTo>
                        <a:pt x="565" y="867"/>
                      </a:lnTo>
                      <a:lnTo>
                        <a:pt x="565" y="855"/>
                      </a:lnTo>
                      <a:lnTo>
                        <a:pt x="569" y="855"/>
                      </a:lnTo>
                      <a:lnTo>
                        <a:pt x="569" y="859"/>
                      </a:lnTo>
                      <a:lnTo>
                        <a:pt x="569" y="859"/>
                      </a:lnTo>
                      <a:lnTo>
                        <a:pt x="573" y="863"/>
                      </a:lnTo>
                      <a:lnTo>
                        <a:pt x="573" y="855"/>
                      </a:lnTo>
                      <a:lnTo>
                        <a:pt x="573" y="851"/>
                      </a:lnTo>
                      <a:lnTo>
                        <a:pt x="577" y="863"/>
                      </a:lnTo>
                      <a:lnTo>
                        <a:pt x="577" y="855"/>
                      </a:lnTo>
                      <a:lnTo>
                        <a:pt x="581" y="859"/>
                      </a:lnTo>
                      <a:lnTo>
                        <a:pt x="581" y="859"/>
                      </a:lnTo>
                      <a:lnTo>
                        <a:pt x="581" y="855"/>
                      </a:lnTo>
                      <a:lnTo>
                        <a:pt x="585" y="859"/>
                      </a:lnTo>
                      <a:lnTo>
                        <a:pt x="585" y="855"/>
                      </a:lnTo>
                      <a:lnTo>
                        <a:pt x="589" y="855"/>
                      </a:lnTo>
                      <a:lnTo>
                        <a:pt x="589" y="863"/>
                      </a:lnTo>
                      <a:lnTo>
                        <a:pt x="589" y="855"/>
                      </a:lnTo>
                      <a:lnTo>
                        <a:pt x="593" y="863"/>
                      </a:lnTo>
                      <a:lnTo>
                        <a:pt x="593" y="859"/>
                      </a:lnTo>
                      <a:lnTo>
                        <a:pt x="593" y="859"/>
                      </a:lnTo>
                      <a:lnTo>
                        <a:pt x="597" y="863"/>
                      </a:lnTo>
                      <a:lnTo>
                        <a:pt x="597" y="859"/>
                      </a:lnTo>
                      <a:lnTo>
                        <a:pt x="601" y="859"/>
                      </a:lnTo>
                      <a:lnTo>
                        <a:pt x="601" y="859"/>
                      </a:lnTo>
                      <a:lnTo>
                        <a:pt x="601" y="851"/>
                      </a:lnTo>
                      <a:lnTo>
                        <a:pt x="605" y="859"/>
                      </a:lnTo>
                      <a:lnTo>
                        <a:pt x="605" y="859"/>
                      </a:lnTo>
                      <a:lnTo>
                        <a:pt x="609" y="859"/>
                      </a:lnTo>
                      <a:lnTo>
                        <a:pt x="609" y="867"/>
                      </a:lnTo>
                      <a:lnTo>
                        <a:pt x="609" y="855"/>
                      </a:lnTo>
                      <a:lnTo>
                        <a:pt x="613" y="859"/>
                      </a:lnTo>
                      <a:lnTo>
                        <a:pt x="613" y="859"/>
                      </a:lnTo>
                      <a:lnTo>
                        <a:pt x="613" y="859"/>
                      </a:lnTo>
                      <a:lnTo>
                        <a:pt x="617" y="863"/>
                      </a:lnTo>
                      <a:lnTo>
                        <a:pt x="617" y="859"/>
                      </a:lnTo>
                      <a:lnTo>
                        <a:pt x="621" y="863"/>
                      </a:lnTo>
                      <a:lnTo>
                        <a:pt x="621" y="859"/>
                      </a:lnTo>
                      <a:lnTo>
                        <a:pt x="621" y="859"/>
                      </a:lnTo>
                      <a:lnTo>
                        <a:pt x="625" y="855"/>
                      </a:lnTo>
                      <a:lnTo>
                        <a:pt x="625" y="863"/>
                      </a:lnTo>
                      <a:lnTo>
                        <a:pt x="629" y="863"/>
                      </a:lnTo>
                      <a:lnTo>
                        <a:pt x="629" y="867"/>
                      </a:lnTo>
                      <a:lnTo>
                        <a:pt x="629" y="863"/>
                      </a:lnTo>
                      <a:lnTo>
                        <a:pt x="633" y="855"/>
                      </a:lnTo>
                      <a:lnTo>
                        <a:pt x="633" y="867"/>
                      </a:lnTo>
                      <a:lnTo>
                        <a:pt x="633" y="855"/>
                      </a:lnTo>
                      <a:lnTo>
                        <a:pt x="637" y="867"/>
                      </a:lnTo>
                      <a:lnTo>
                        <a:pt x="637" y="863"/>
                      </a:lnTo>
                      <a:lnTo>
                        <a:pt x="641" y="859"/>
                      </a:lnTo>
                      <a:lnTo>
                        <a:pt x="641" y="859"/>
                      </a:lnTo>
                      <a:lnTo>
                        <a:pt x="641" y="855"/>
                      </a:lnTo>
                      <a:lnTo>
                        <a:pt x="645" y="851"/>
                      </a:lnTo>
                      <a:lnTo>
                        <a:pt x="645" y="859"/>
                      </a:lnTo>
                      <a:lnTo>
                        <a:pt x="649" y="851"/>
                      </a:lnTo>
                      <a:lnTo>
                        <a:pt x="649" y="855"/>
                      </a:lnTo>
                      <a:lnTo>
                        <a:pt x="649" y="855"/>
                      </a:lnTo>
                      <a:lnTo>
                        <a:pt x="653" y="847"/>
                      </a:lnTo>
                      <a:lnTo>
                        <a:pt x="653" y="851"/>
                      </a:lnTo>
                      <a:lnTo>
                        <a:pt x="653" y="851"/>
                      </a:lnTo>
                      <a:lnTo>
                        <a:pt x="657" y="851"/>
                      </a:lnTo>
                      <a:lnTo>
                        <a:pt x="657" y="855"/>
                      </a:lnTo>
                      <a:lnTo>
                        <a:pt x="661" y="855"/>
                      </a:lnTo>
                      <a:lnTo>
                        <a:pt x="661" y="851"/>
                      </a:lnTo>
                      <a:lnTo>
                        <a:pt x="661" y="851"/>
                      </a:lnTo>
                      <a:lnTo>
                        <a:pt x="665" y="851"/>
                      </a:lnTo>
                      <a:lnTo>
                        <a:pt x="665" y="855"/>
                      </a:lnTo>
                      <a:lnTo>
                        <a:pt x="669" y="855"/>
                      </a:lnTo>
                      <a:lnTo>
                        <a:pt x="669" y="855"/>
                      </a:lnTo>
                      <a:lnTo>
                        <a:pt x="669" y="855"/>
                      </a:lnTo>
                      <a:lnTo>
                        <a:pt x="673" y="851"/>
                      </a:lnTo>
                      <a:lnTo>
                        <a:pt x="673" y="855"/>
                      </a:lnTo>
                      <a:lnTo>
                        <a:pt x="673" y="859"/>
                      </a:lnTo>
                      <a:lnTo>
                        <a:pt x="677" y="847"/>
                      </a:lnTo>
                      <a:lnTo>
                        <a:pt x="677" y="855"/>
                      </a:lnTo>
                      <a:lnTo>
                        <a:pt x="681" y="855"/>
                      </a:lnTo>
                      <a:lnTo>
                        <a:pt x="681" y="851"/>
                      </a:lnTo>
                      <a:lnTo>
                        <a:pt x="681" y="863"/>
                      </a:lnTo>
                      <a:lnTo>
                        <a:pt x="685" y="851"/>
                      </a:lnTo>
                      <a:lnTo>
                        <a:pt x="685" y="855"/>
                      </a:lnTo>
                      <a:lnTo>
                        <a:pt x="689" y="855"/>
                      </a:lnTo>
                      <a:lnTo>
                        <a:pt x="689" y="855"/>
                      </a:lnTo>
                      <a:lnTo>
                        <a:pt x="689" y="859"/>
                      </a:lnTo>
                      <a:lnTo>
                        <a:pt x="693" y="855"/>
                      </a:lnTo>
                      <a:lnTo>
                        <a:pt x="693" y="855"/>
                      </a:lnTo>
                      <a:lnTo>
                        <a:pt x="693" y="859"/>
                      </a:lnTo>
                      <a:lnTo>
                        <a:pt x="697" y="855"/>
                      </a:lnTo>
                      <a:lnTo>
                        <a:pt x="697" y="855"/>
                      </a:lnTo>
                      <a:lnTo>
                        <a:pt x="701" y="859"/>
                      </a:lnTo>
                      <a:lnTo>
                        <a:pt x="701" y="855"/>
                      </a:lnTo>
                      <a:lnTo>
                        <a:pt x="701" y="855"/>
                      </a:lnTo>
                      <a:lnTo>
                        <a:pt x="705" y="855"/>
                      </a:lnTo>
                      <a:lnTo>
                        <a:pt x="705" y="855"/>
                      </a:lnTo>
                      <a:lnTo>
                        <a:pt x="709" y="851"/>
                      </a:lnTo>
                      <a:lnTo>
                        <a:pt x="709" y="855"/>
                      </a:lnTo>
                      <a:lnTo>
                        <a:pt x="709" y="855"/>
                      </a:lnTo>
                      <a:lnTo>
                        <a:pt x="713" y="855"/>
                      </a:lnTo>
                      <a:lnTo>
                        <a:pt x="713" y="855"/>
                      </a:lnTo>
                      <a:lnTo>
                        <a:pt x="713" y="847"/>
                      </a:lnTo>
                      <a:lnTo>
                        <a:pt x="718" y="847"/>
                      </a:lnTo>
                      <a:lnTo>
                        <a:pt x="718" y="851"/>
                      </a:lnTo>
                      <a:lnTo>
                        <a:pt x="722" y="859"/>
                      </a:lnTo>
                      <a:lnTo>
                        <a:pt x="722" y="851"/>
                      </a:lnTo>
                      <a:lnTo>
                        <a:pt x="722" y="855"/>
                      </a:lnTo>
                      <a:lnTo>
                        <a:pt x="726" y="859"/>
                      </a:lnTo>
                      <a:lnTo>
                        <a:pt x="726" y="855"/>
                      </a:lnTo>
                      <a:lnTo>
                        <a:pt x="730" y="859"/>
                      </a:lnTo>
                      <a:lnTo>
                        <a:pt x="730" y="859"/>
                      </a:lnTo>
                      <a:lnTo>
                        <a:pt x="730" y="855"/>
                      </a:lnTo>
                      <a:lnTo>
                        <a:pt x="734" y="855"/>
                      </a:lnTo>
                      <a:lnTo>
                        <a:pt x="734" y="851"/>
                      </a:lnTo>
                      <a:lnTo>
                        <a:pt x="734" y="855"/>
                      </a:lnTo>
                      <a:lnTo>
                        <a:pt x="738" y="855"/>
                      </a:lnTo>
                      <a:lnTo>
                        <a:pt x="738" y="855"/>
                      </a:lnTo>
                      <a:lnTo>
                        <a:pt x="742" y="855"/>
                      </a:lnTo>
                      <a:lnTo>
                        <a:pt x="742" y="855"/>
                      </a:lnTo>
                      <a:lnTo>
                        <a:pt x="742" y="855"/>
                      </a:lnTo>
                      <a:lnTo>
                        <a:pt x="746" y="859"/>
                      </a:lnTo>
                      <a:lnTo>
                        <a:pt x="746" y="859"/>
                      </a:lnTo>
                      <a:lnTo>
                        <a:pt x="750" y="855"/>
                      </a:lnTo>
                      <a:lnTo>
                        <a:pt x="750" y="855"/>
                      </a:lnTo>
                      <a:lnTo>
                        <a:pt x="750" y="855"/>
                      </a:lnTo>
                      <a:lnTo>
                        <a:pt x="754" y="859"/>
                      </a:lnTo>
                      <a:lnTo>
                        <a:pt x="754" y="855"/>
                      </a:lnTo>
                      <a:lnTo>
                        <a:pt x="754" y="863"/>
                      </a:lnTo>
                      <a:lnTo>
                        <a:pt x="758" y="855"/>
                      </a:lnTo>
                      <a:lnTo>
                        <a:pt x="758" y="851"/>
                      </a:lnTo>
                      <a:lnTo>
                        <a:pt x="762" y="851"/>
                      </a:lnTo>
                      <a:lnTo>
                        <a:pt x="762" y="851"/>
                      </a:lnTo>
                      <a:lnTo>
                        <a:pt x="762" y="855"/>
                      </a:lnTo>
                      <a:lnTo>
                        <a:pt x="766" y="851"/>
                      </a:lnTo>
                      <a:lnTo>
                        <a:pt x="766" y="859"/>
                      </a:lnTo>
                      <a:lnTo>
                        <a:pt x="770" y="855"/>
                      </a:lnTo>
                      <a:lnTo>
                        <a:pt x="770" y="855"/>
                      </a:lnTo>
                      <a:lnTo>
                        <a:pt x="770" y="851"/>
                      </a:lnTo>
                      <a:lnTo>
                        <a:pt x="774" y="855"/>
                      </a:lnTo>
                      <a:lnTo>
                        <a:pt x="774" y="855"/>
                      </a:lnTo>
                      <a:lnTo>
                        <a:pt x="774" y="855"/>
                      </a:lnTo>
                      <a:lnTo>
                        <a:pt x="778" y="855"/>
                      </a:lnTo>
                      <a:lnTo>
                        <a:pt x="778" y="855"/>
                      </a:lnTo>
                      <a:lnTo>
                        <a:pt x="782" y="851"/>
                      </a:lnTo>
                      <a:lnTo>
                        <a:pt x="782" y="859"/>
                      </a:lnTo>
                      <a:lnTo>
                        <a:pt x="782" y="855"/>
                      </a:lnTo>
                      <a:lnTo>
                        <a:pt x="786" y="855"/>
                      </a:lnTo>
                      <a:lnTo>
                        <a:pt x="786" y="855"/>
                      </a:lnTo>
                      <a:lnTo>
                        <a:pt x="790" y="855"/>
                      </a:lnTo>
                      <a:lnTo>
                        <a:pt x="790" y="859"/>
                      </a:lnTo>
                      <a:lnTo>
                        <a:pt x="790" y="851"/>
                      </a:lnTo>
                      <a:lnTo>
                        <a:pt x="794" y="855"/>
                      </a:lnTo>
                      <a:lnTo>
                        <a:pt x="794" y="859"/>
                      </a:lnTo>
                      <a:lnTo>
                        <a:pt x="794" y="855"/>
                      </a:lnTo>
                      <a:lnTo>
                        <a:pt x="798" y="859"/>
                      </a:lnTo>
                      <a:lnTo>
                        <a:pt x="798" y="855"/>
                      </a:lnTo>
                      <a:lnTo>
                        <a:pt x="802" y="855"/>
                      </a:lnTo>
                      <a:lnTo>
                        <a:pt x="802" y="863"/>
                      </a:lnTo>
                      <a:lnTo>
                        <a:pt x="802" y="855"/>
                      </a:lnTo>
                      <a:lnTo>
                        <a:pt x="806" y="859"/>
                      </a:lnTo>
                      <a:lnTo>
                        <a:pt x="806" y="855"/>
                      </a:lnTo>
                      <a:lnTo>
                        <a:pt x="810" y="859"/>
                      </a:lnTo>
                      <a:lnTo>
                        <a:pt x="810" y="859"/>
                      </a:lnTo>
                      <a:lnTo>
                        <a:pt x="810" y="859"/>
                      </a:lnTo>
                      <a:lnTo>
                        <a:pt x="814" y="863"/>
                      </a:lnTo>
                      <a:lnTo>
                        <a:pt x="814" y="859"/>
                      </a:lnTo>
                      <a:lnTo>
                        <a:pt x="814" y="855"/>
                      </a:lnTo>
                      <a:lnTo>
                        <a:pt x="818" y="855"/>
                      </a:lnTo>
                      <a:lnTo>
                        <a:pt x="818" y="851"/>
                      </a:lnTo>
                      <a:lnTo>
                        <a:pt x="822" y="855"/>
                      </a:lnTo>
                      <a:lnTo>
                        <a:pt x="822" y="859"/>
                      </a:lnTo>
                      <a:lnTo>
                        <a:pt x="822" y="855"/>
                      </a:lnTo>
                      <a:lnTo>
                        <a:pt x="826" y="855"/>
                      </a:lnTo>
                      <a:lnTo>
                        <a:pt x="826" y="855"/>
                      </a:lnTo>
                      <a:lnTo>
                        <a:pt x="830" y="851"/>
                      </a:lnTo>
                      <a:lnTo>
                        <a:pt x="830" y="855"/>
                      </a:lnTo>
                      <a:lnTo>
                        <a:pt x="830" y="855"/>
                      </a:lnTo>
                      <a:lnTo>
                        <a:pt x="834" y="851"/>
                      </a:lnTo>
                      <a:lnTo>
                        <a:pt x="834" y="859"/>
                      </a:lnTo>
                      <a:lnTo>
                        <a:pt x="834" y="855"/>
                      </a:lnTo>
                      <a:lnTo>
                        <a:pt x="838" y="847"/>
                      </a:lnTo>
                      <a:lnTo>
                        <a:pt x="838" y="855"/>
                      </a:lnTo>
                      <a:lnTo>
                        <a:pt x="842" y="847"/>
                      </a:lnTo>
                      <a:lnTo>
                        <a:pt x="842" y="855"/>
                      </a:lnTo>
                      <a:lnTo>
                        <a:pt x="842" y="851"/>
                      </a:lnTo>
                      <a:lnTo>
                        <a:pt x="846" y="855"/>
                      </a:lnTo>
                      <a:lnTo>
                        <a:pt x="846" y="855"/>
                      </a:lnTo>
                      <a:lnTo>
                        <a:pt x="850" y="851"/>
                      </a:lnTo>
                      <a:lnTo>
                        <a:pt x="850" y="855"/>
                      </a:lnTo>
                      <a:lnTo>
                        <a:pt x="850" y="851"/>
                      </a:lnTo>
                      <a:lnTo>
                        <a:pt x="854" y="851"/>
                      </a:lnTo>
                      <a:lnTo>
                        <a:pt x="854" y="859"/>
                      </a:lnTo>
                      <a:lnTo>
                        <a:pt x="854" y="855"/>
                      </a:lnTo>
                      <a:lnTo>
                        <a:pt x="858" y="859"/>
                      </a:lnTo>
                      <a:lnTo>
                        <a:pt x="858" y="851"/>
                      </a:lnTo>
                      <a:lnTo>
                        <a:pt x="862" y="851"/>
                      </a:lnTo>
                      <a:lnTo>
                        <a:pt x="862" y="859"/>
                      </a:lnTo>
                      <a:lnTo>
                        <a:pt x="862" y="855"/>
                      </a:lnTo>
                      <a:lnTo>
                        <a:pt x="866" y="855"/>
                      </a:lnTo>
                      <a:lnTo>
                        <a:pt x="866" y="855"/>
                      </a:lnTo>
                      <a:lnTo>
                        <a:pt x="870" y="855"/>
                      </a:lnTo>
                      <a:lnTo>
                        <a:pt x="870" y="851"/>
                      </a:lnTo>
                      <a:lnTo>
                        <a:pt x="870" y="855"/>
                      </a:lnTo>
                      <a:lnTo>
                        <a:pt x="874" y="851"/>
                      </a:lnTo>
                      <a:lnTo>
                        <a:pt x="874" y="855"/>
                      </a:lnTo>
                      <a:lnTo>
                        <a:pt x="874" y="855"/>
                      </a:lnTo>
                      <a:lnTo>
                        <a:pt x="878" y="859"/>
                      </a:lnTo>
                      <a:lnTo>
                        <a:pt x="878" y="855"/>
                      </a:lnTo>
                      <a:lnTo>
                        <a:pt x="882" y="855"/>
                      </a:lnTo>
                      <a:lnTo>
                        <a:pt x="882" y="855"/>
                      </a:lnTo>
                      <a:lnTo>
                        <a:pt x="882" y="855"/>
                      </a:lnTo>
                      <a:lnTo>
                        <a:pt x="886" y="863"/>
                      </a:lnTo>
                      <a:lnTo>
                        <a:pt x="886" y="863"/>
                      </a:lnTo>
                      <a:lnTo>
                        <a:pt x="890" y="859"/>
                      </a:lnTo>
                      <a:lnTo>
                        <a:pt x="890" y="859"/>
                      </a:lnTo>
                      <a:lnTo>
                        <a:pt x="890" y="855"/>
                      </a:lnTo>
                      <a:lnTo>
                        <a:pt x="894" y="855"/>
                      </a:lnTo>
                      <a:lnTo>
                        <a:pt x="894" y="855"/>
                      </a:lnTo>
                      <a:lnTo>
                        <a:pt x="894" y="855"/>
                      </a:lnTo>
                      <a:lnTo>
                        <a:pt x="898" y="855"/>
                      </a:lnTo>
                      <a:lnTo>
                        <a:pt x="898" y="859"/>
                      </a:lnTo>
                      <a:lnTo>
                        <a:pt x="902" y="855"/>
                      </a:lnTo>
                      <a:lnTo>
                        <a:pt x="902" y="855"/>
                      </a:lnTo>
                      <a:lnTo>
                        <a:pt x="902" y="855"/>
                      </a:lnTo>
                      <a:lnTo>
                        <a:pt x="906" y="851"/>
                      </a:lnTo>
                      <a:lnTo>
                        <a:pt x="906" y="855"/>
                      </a:lnTo>
                      <a:lnTo>
                        <a:pt x="910" y="855"/>
                      </a:lnTo>
                      <a:lnTo>
                        <a:pt x="910" y="855"/>
                      </a:lnTo>
                      <a:lnTo>
                        <a:pt x="910" y="855"/>
                      </a:lnTo>
                      <a:lnTo>
                        <a:pt x="914" y="851"/>
                      </a:lnTo>
                      <a:lnTo>
                        <a:pt x="914" y="855"/>
                      </a:lnTo>
                      <a:lnTo>
                        <a:pt x="914" y="851"/>
                      </a:lnTo>
                      <a:lnTo>
                        <a:pt x="918" y="855"/>
                      </a:lnTo>
                      <a:lnTo>
                        <a:pt x="918" y="863"/>
                      </a:lnTo>
                      <a:lnTo>
                        <a:pt x="922" y="855"/>
                      </a:lnTo>
                      <a:lnTo>
                        <a:pt x="922" y="855"/>
                      </a:lnTo>
                      <a:lnTo>
                        <a:pt x="922" y="859"/>
                      </a:lnTo>
                      <a:lnTo>
                        <a:pt x="926" y="859"/>
                      </a:lnTo>
                      <a:lnTo>
                        <a:pt x="926" y="859"/>
                      </a:lnTo>
                      <a:lnTo>
                        <a:pt x="930" y="855"/>
                      </a:lnTo>
                      <a:lnTo>
                        <a:pt x="930" y="855"/>
                      </a:lnTo>
                      <a:lnTo>
                        <a:pt x="930" y="859"/>
                      </a:lnTo>
                      <a:lnTo>
                        <a:pt x="934" y="851"/>
                      </a:lnTo>
                      <a:lnTo>
                        <a:pt x="934" y="855"/>
                      </a:lnTo>
                      <a:lnTo>
                        <a:pt x="934" y="863"/>
                      </a:lnTo>
                      <a:lnTo>
                        <a:pt x="938" y="855"/>
                      </a:lnTo>
                      <a:lnTo>
                        <a:pt x="938" y="855"/>
                      </a:lnTo>
                      <a:lnTo>
                        <a:pt x="942" y="859"/>
                      </a:lnTo>
                      <a:lnTo>
                        <a:pt x="942" y="855"/>
                      </a:lnTo>
                      <a:lnTo>
                        <a:pt x="942" y="863"/>
                      </a:lnTo>
                      <a:lnTo>
                        <a:pt x="946" y="855"/>
                      </a:lnTo>
                      <a:lnTo>
                        <a:pt x="946" y="859"/>
                      </a:lnTo>
                      <a:lnTo>
                        <a:pt x="950" y="859"/>
                      </a:lnTo>
                      <a:lnTo>
                        <a:pt x="950" y="855"/>
                      </a:lnTo>
                      <a:lnTo>
                        <a:pt x="950" y="863"/>
                      </a:lnTo>
                      <a:lnTo>
                        <a:pt x="954" y="859"/>
                      </a:lnTo>
                      <a:lnTo>
                        <a:pt x="954" y="859"/>
                      </a:lnTo>
                      <a:lnTo>
                        <a:pt x="954" y="867"/>
                      </a:lnTo>
                      <a:lnTo>
                        <a:pt x="958" y="859"/>
                      </a:lnTo>
                      <a:lnTo>
                        <a:pt x="958" y="859"/>
                      </a:lnTo>
                      <a:lnTo>
                        <a:pt x="962" y="855"/>
                      </a:lnTo>
                      <a:lnTo>
                        <a:pt x="962" y="859"/>
                      </a:lnTo>
                      <a:lnTo>
                        <a:pt x="962" y="859"/>
                      </a:lnTo>
                      <a:lnTo>
                        <a:pt x="966" y="863"/>
                      </a:lnTo>
                      <a:lnTo>
                        <a:pt x="966" y="0"/>
                      </a:lnTo>
                      <a:lnTo>
                        <a:pt x="970" y="221"/>
                      </a:lnTo>
                      <a:lnTo>
                        <a:pt x="970" y="398"/>
                      </a:lnTo>
                      <a:lnTo>
                        <a:pt x="970" y="490"/>
                      </a:lnTo>
                      <a:lnTo>
                        <a:pt x="974" y="546"/>
                      </a:lnTo>
                      <a:lnTo>
                        <a:pt x="974" y="570"/>
                      </a:lnTo>
                      <a:lnTo>
                        <a:pt x="974" y="598"/>
                      </a:lnTo>
                      <a:lnTo>
                        <a:pt x="978" y="614"/>
                      </a:lnTo>
                      <a:lnTo>
                        <a:pt x="978" y="626"/>
                      </a:lnTo>
                      <a:lnTo>
                        <a:pt x="982" y="638"/>
                      </a:lnTo>
                      <a:lnTo>
                        <a:pt x="982" y="642"/>
                      </a:lnTo>
                      <a:lnTo>
                        <a:pt x="982" y="650"/>
                      </a:lnTo>
                      <a:lnTo>
                        <a:pt x="986" y="650"/>
                      </a:lnTo>
                      <a:lnTo>
                        <a:pt x="986" y="650"/>
                      </a:lnTo>
                      <a:lnTo>
                        <a:pt x="990" y="658"/>
                      </a:lnTo>
                      <a:lnTo>
                        <a:pt x="990" y="658"/>
                      </a:lnTo>
                      <a:lnTo>
                        <a:pt x="990" y="658"/>
                      </a:lnTo>
                      <a:lnTo>
                        <a:pt x="994" y="662"/>
                      </a:lnTo>
                      <a:lnTo>
                        <a:pt x="994" y="658"/>
                      </a:lnTo>
                      <a:lnTo>
                        <a:pt x="994" y="666"/>
                      </a:lnTo>
                      <a:lnTo>
                        <a:pt x="998" y="662"/>
                      </a:lnTo>
                      <a:lnTo>
                        <a:pt x="998" y="666"/>
                      </a:lnTo>
                      <a:lnTo>
                        <a:pt x="1002" y="674"/>
                      </a:lnTo>
                      <a:lnTo>
                        <a:pt x="1002" y="666"/>
                      </a:lnTo>
                      <a:lnTo>
                        <a:pt x="1002" y="670"/>
                      </a:lnTo>
                      <a:lnTo>
                        <a:pt x="1006" y="674"/>
                      </a:lnTo>
                      <a:lnTo>
                        <a:pt x="1006" y="678"/>
                      </a:lnTo>
                      <a:lnTo>
                        <a:pt x="1010" y="695"/>
                      </a:lnTo>
                      <a:lnTo>
                        <a:pt x="1010" y="699"/>
                      </a:lnTo>
                      <a:lnTo>
                        <a:pt x="1010" y="699"/>
                      </a:lnTo>
                      <a:lnTo>
                        <a:pt x="1014" y="695"/>
                      </a:lnTo>
                      <a:lnTo>
                        <a:pt x="1014" y="691"/>
                      </a:lnTo>
                      <a:lnTo>
                        <a:pt x="1014" y="691"/>
                      </a:lnTo>
                      <a:lnTo>
                        <a:pt x="1018" y="691"/>
                      </a:lnTo>
                      <a:lnTo>
                        <a:pt x="1018" y="687"/>
                      </a:lnTo>
                      <a:lnTo>
                        <a:pt x="1022" y="687"/>
                      </a:lnTo>
                      <a:lnTo>
                        <a:pt x="1022" y="687"/>
                      </a:lnTo>
                      <a:lnTo>
                        <a:pt x="1022" y="691"/>
                      </a:lnTo>
                      <a:lnTo>
                        <a:pt x="1026" y="691"/>
                      </a:lnTo>
                      <a:lnTo>
                        <a:pt x="1026" y="695"/>
                      </a:lnTo>
                      <a:lnTo>
                        <a:pt x="1030" y="687"/>
                      </a:lnTo>
                      <a:lnTo>
                        <a:pt x="1030" y="691"/>
                      </a:lnTo>
                      <a:lnTo>
                        <a:pt x="1030" y="687"/>
                      </a:lnTo>
                      <a:lnTo>
                        <a:pt x="1034" y="691"/>
                      </a:lnTo>
                      <a:lnTo>
                        <a:pt x="1034" y="683"/>
                      </a:lnTo>
                      <a:lnTo>
                        <a:pt x="1034" y="687"/>
                      </a:lnTo>
                      <a:lnTo>
                        <a:pt x="1038" y="687"/>
                      </a:lnTo>
                      <a:lnTo>
                        <a:pt x="1038" y="683"/>
                      </a:lnTo>
                      <a:lnTo>
                        <a:pt x="1042" y="683"/>
                      </a:lnTo>
                      <a:lnTo>
                        <a:pt x="1042" y="691"/>
                      </a:lnTo>
                      <a:lnTo>
                        <a:pt x="1042" y="687"/>
                      </a:lnTo>
                      <a:lnTo>
                        <a:pt x="1046" y="687"/>
                      </a:lnTo>
                      <a:lnTo>
                        <a:pt x="1046" y="683"/>
                      </a:lnTo>
                      <a:lnTo>
                        <a:pt x="1050" y="691"/>
                      </a:lnTo>
                      <a:lnTo>
                        <a:pt x="1050" y="687"/>
                      </a:lnTo>
                      <a:lnTo>
                        <a:pt x="1050" y="691"/>
                      </a:lnTo>
                      <a:lnTo>
                        <a:pt x="1054" y="691"/>
                      </a:lnTo>
                      <a:lnTo>
                        <a:pt x="1054" y="691"/>
                      </a:lnTo>
                      <a:lnTo>
                        <a:pt x="1054" y="691"/>
                      </a:lnTo>
                      <a:lnTo>
                        <a:pt x="1058" y="691"/>
                      </a:lnTo>
                      <a:lnTo>
                        <a:pt x="1058" y="691"/>
                      </a:lnTo>
                      <a:lnTo>
                        <a:pt x="1062" y="691"/>
                      </a:lnTo>
                      <a:lnTo>
                        <a:pt x="1062" y="695"/>
                      </a:lnTo>
                      <a:lnTo>
                        <a:pt x="1062" y="691"/>
                      </a:lnTo>
                      <a:lnTo>
                        <a:pt x="1066" y="691"/>
                      </a:lnTo>
                      <a:lnTo>
                        <a:pt x="1066" y="699"/>
                      </a:lnTo>
                      <a:lnTo>
                        <a:pt x="1070" y="691"/>
                      </a:lnTo>
                      <a:lnTo>
                        <a:pt x="1070" y="695"/>
                      </a:lnTo>
                      <a:lnTo>
                        <a:pt x="1070" y="695"/>
                      </a:lnTo>
                      <a:lnTo>
                        <a:pt x="1074" y="699"/>
                      </a:lnTo>
                      <a:lnTo>
                        <a:pt x="1074" y="699"/>
                      </a:lnTo>
                      <a:lnTo>
                        <a:pt x="1074" y="695"/>
                      </a:lnTo>
                      <a:lnTo>
                        <a:pt x="1078" y="691"/>
                      </a:lnTo>
                      <a:lnTo>
                        <a:pt x="1078" y="699"/>
                      </a:lnTo>
                      <a:lnTo>
                        <a:pt x="1082" y="699"/>
                      </a:lnTo>
                      <a:lnTo>
                        <a:pt x="1082" y="695"/>
                      </a:lnTo>
                      <a:lnTo>
                        <a:pt x="1082" y="691"/>
                      </a:lnTo>
                      <a:lnTo>
                        <a:pt x="1086" y="695"/>
                      </a:lnTo>
                      <a:lnTo>
                        <a:pt x="1086" y="695"/>
                      </a:lnTo>
                      <a:lnTo>
                        <a:pt x="1090" y="691"/>
                      </a:lnTo>
                      <a:lnTo>
                        <a:pt x="1090" y="699"/>
                      </a:lnTo>
                      <a:lnTo>
                        <a:pt x="1090" y="703"/>
                      </a:lnTo>
                      <a:lnTo>
                        <a:pt x="1094" y="699"/>
                      </a:lnTo>
                      <a:lnTo>
                        <a:pt x="1094" y="703"/>
                      </a:lnTo>
                      <a:lnTo>
                        <a:pt x="1094" y="703"/>
                      </a:lnTo>
                      <a:lnTo>
                        <a:pt x="1098" y="699"/>
                      </a:lnTo>
                      <a:lnTo>
                        <a:pt x="1098" y="707"/>
                      </a:lnTo>
                      <a:lnTo>
                        <a:pt x="1102" y="699"/>
                      </a:lnTo>
                      <a:lnTo>
                        <a:pt x="1102" y="707"/>
                      </a:lnTo>
                      <a:lnTo>
                        <a:pt x="1102" y="699"/>
                      </a:lnTo>
                      <a:lnTo>
                        <a:pt x="1106" y="699"/>
                      </a:lnTo>
                      <a:lnTo>
                        <a:pt x="1106" y="703"/>
                      </a:lnTo>
                      <a:lnTo>
                        <a:pt x="1110" y="699"/>
                      </a:lnTo>
                      <a:lnTo>
                        <a:pt x="1110" y="699"/>
                      </a:lnTo>
                      <a:lnTo>
                        <a:pt x="1110" y="703"/>
                      </a:lnTo>
                      <a:lnTo>
                        <a:pt x="1114" y="703"/>
                      </a:lnTo>
                      <a:lnTo>
                        <a:pt x="1114" y="707"/>
                      </a:lnTo>
                      <a:lnTo>
                        <a:pt x="1114" y="703"/>
                      </a:lnTo>
                      <a:lnTo>
                        <a:pt x="1118" y="699"/>
                      </a:lnTo>
                      <a:lnTo>
                        <a:pt x="1118" y="711"/>
                      </a:lnTo>
                      <a:lnTo>
                        <a:pt x="1122" y="703"/>
                      </a:lnTo>
                      <a:lnTo>
                        <a:pt x="1122" y="703"/>
                      </a:lnTo>
                      <a:lnTo>
                        <a:pt x="1122" y="703"/>
                      </a:lnTo>
                      <a:lnTo>
                        <a:pt x="1126" y="707"/>
                      </a:lnTo>
                      <a:lnTo>
                        <a:pt x="1126" y="707"/>
                      </a:lnTo>
                      <a:lnTo>
                        <a:pt x="1130" y="707"/>
                      </a:lnTo>
                      <a:lnTo>
                        <a:pt x="1130" y="707"/>
                      </a:lnTo>
                      <a:lnTo>
                        <a:pt x="1130" y="715"/>
                      </a:lnTo>
                      <a:lnTo>
                        <a:pt x="1134" y="711"/>
                      </a:lnTo>
                      <a:lnTo>
                        <a:pt x="1134" y="707"/>
                      </a:lnTo>
                      <a:lnTo>
                        <a:pt x="1134" y="707"/>
                      </a:lnTo>
                      <a:lnTo>
                        <a:pt x="1138" y="707"/>
                      </a:lnTo>
                      <a:lnTo>
                        <a:pt x="1138" y="703"/>
                      </a:lnTo>
                      <a:lnTo>
                        <a:pt x="1142" y="703"/>
                      </a:lnTo>
                      <a:lnTo>
                        <a:pt x="1142" y="699"/>
                      </a:lnTo>
                      <a:lnTo>
                        <a:pt x="1142" y="699"/>
                      </a:lnTo>
                      <a:lnTo>
                        <a:pt x="1146" y="699"/>
                      </a:lnTo>
                      <a:lnTo>
                        <a:pt x="1146" y="699"/>
                      </a:lnTo>
                      <a:lnTo>
                        <a:pt x="1150" y="703"/>
                      </a:lnTo>
                      <a:lnTo>
                        <a:pt x="1150" y="703"/>
                      </a:lnTo>
                      <a:lnTo>
                        <a:pt x="1150" y="703"/>
                      </a:lnTo>
                      <a:lnTo>
                        <a:pt x="1154" y="703"/>
                      </a:lnTo>
                      <a:lnTo>
                        <a:pt x="1154" y="695"/>
                      </a:lnTo>
                      <a:lnTo>
                        <a:pt x="1154" y="695"/>
                      </a:lnTo>
                      <a:lnTo>
                        <a:pt x="1158" y="691"/>
                      </a:lnTo>
                      <a:lnTo>
                        <a:pt x="1158" y="695"/>
                      </a:lnTo>
                      <a:lnTo>
                        <a:pt x="1162" y="699"/>
                      </a:lnTo>
                      <a:lnTo>
                        <a:pt x="1162" y="699"/>
                      </a:lnTo>
                      <a:lnTo>
                        <a:pt x="1162" y="707"/>
                      </a:lnTo>
                      <a:lnTo>
                        <a:pt x="1166" y="703"/>
                      </a:lnTo>
                      <a:lnTo>
                        <a:pt x="1166" y="703"/>
                      </a:lnTo>
                      <a:lnTo>
                        <a:pt x="1170" y="711"/>
                      </a:lnTo>
                      <a:lnTo>
                        <a:pt x="1170" y="707"/>
                      </a:lnTo>
                      <a:lnTo>
                        <a:pt x="1170" y="711"/>
                      </a:lnTo>
                      <a:lnTo>
                        <a:pt x="1174" y="707"/>
                      </a:lnTo>
                      <a:lnTo>
                        <a:pt x="1174" y="703"/>
                      </a:lnTo>
                      <a:lnTo>
                        <a:pt x="1174" y="707"/>
                      </a:lnTo>
                      <a:lnTo>
                        <a:pt x="1178" y="707"/>
                      </a:lnTo>
                      <a:lnTo>
                        <a:pt x="1178" y="703"/>
                      </a:lnTo>
                      <a:lnTo>
                        <a:pt x="1182" y="703"/>
                      </a:lnTo>
                      <a:lnTo>
                        <a:pt x="1182" y="703"/>
                      </a:lnTo>
                      <a:lnTo>
                        <a:pt x="1182" y="707"/>
                      </a:lnTo>
                      <a:lnTo>
                        <a:pt x="1186" y="707"/>
                      </a:lnTo>
                      <a:lnTo>
                        <a:pt x="1186" y="703"/>
                      </a:lnTo>
                      <a:lnTo>
                        <a:pt x="1190" y="715"/>
                      </a:lnTo>
                      <a:lnTo>
                        <a:pt x="1190" y="707"/>
                      </a:lnTo>
                      <a:lnTo>
                        <a:pt x="1190" y="711"/>
                      </a:lnTo>
                      <a:lnTo>
                        <a:pt x="1194" y="707"/>
                      </a:lnTo>
                      <a:lnTo>
                        <a:pt x="1194" y="707"/>
                      </a:lnTo>
                      <a:lnTo>
                        <a:pt x="1194" y="711"/>
                      </a:lnTo>
                      <a:lnTo>
                        <a:pt x="1198" y="711"/>
                      </a:lnTo>
                      <a:lnTo>
                        <a:pt x="1198" y="711"/>
                      </a:lnTo>
                      <a:lnTo>
                        <a:pt x="1202" y="707"/>
                      </a:lnTo>
                      <a:lnTo>
                        <a:pt x="1202" y="699"/>
                      </a:lnTo>
                      <a:lnTo>
                        <a:pt x="1202" y="703"/>
                      </a:lnTo>
                      <a:lnTo>
                        <a:pt x="1206" y="707"/>
                      </a:lnTo>
                      <a:lnTo>
                        <a:pt x="1206" y="695"/>
                      </a:lnTo>
                      <a:lnTo>
                        <a:pt x="1210" y="699"/>
                      </a:lnTo>
                      <a:lnTo>
                        <a:pt x="1210" y="703"/>
                      </a:lnTo>
                      <a:lnTo>
                        <a:pt x="1210" y="699"/>
                      </a:lnTo>
                      <a:lnTo>
                        <a:pt x="1214" y="711"/>
                      </a:lnTo>
                      <a:lnTo>
                        <a:pt x="1214" y="707"/>
                      </a:lnTo>
                      <a:lnTo>
                        <a:pt x="1214" y="707"/>
                      </a:lnTo>
                      <a:lnTo>
                        <a:pt x="1218" y="707"/>
                      </a:lnTo>
                      <a:lnTo>
                        <a:pt x="1218" y="703"/>
                      </a:lnTo>
                      <a:lnTo>
                        <a:pt x="1222" y="711"/>
                      </a:lnTo>
                      <a:lnTo>
                        <a:pt x="1222" y="703"/>
                      </a:lnTo>
                      <a:lnTo>
                        <a:pt x="1222" y="699"/>
                      </a:lnTo>
                      <a:lnTo>
                        <a:pt x="1226" y="711"/>
                      </a:lnTo>
                      <a:lnTo>
                        <a:pt x="1226" y="707"/>
                      </a:lnTo>
                      <a:lnTo>
                        <a:pt x="1230" y="703"/>
                      </a:lnTo>
                      <a:lnTo>
                        <a:pt x="1230" y="699"/>
                      </a:lnTo>
                      <a:lnTo>
                        <a:pt x="1230" y="703"/>
                      </a:lnTo>
                      <a:lnTo>
                        <a:pt x="1234" y="703"/>
                      </a:lnTo>
                      <a:lnTo>
                        <a:pt x="1234" y="699"/>
                      </a:lnTo>
                      <a:lnTo>
                        <a:pt x="1234" y="699"/>
                      </a:lnTo>
                      <a:lnTo>
                        <a:pt x="1238" y="699"/>
                      </a:lnTo>
                      <a:lnTo>
                        <a:pt x="1238" y="703"/>
                      </a:lnTo>
                      <a:lnTo>
                        <a:pt x="1242" y="699"/>
                      </a:lnTo>
                      <a:lnTo>
                        <a:pt x="1242" y="699"/>
                      </a:lnTo>
                      <a:lnTo>
                        <a:pt x="1242" y="691"/>
                      </a:lnTo>
                      <a:lnTo>
                        <a:pt x="1246" y="703"/>
                      </a:lnTo>
                      <a:lnTo>
                        <a:pt x="1246" y="703"/>
                      </a:lnTo>
                      <a:lnTo>
                        <a:pt x="1250" y="699"/>
                      </a:lnTo>
                      <a:lnTo>
                        <a:pt x="1250" y="703"/>
                      </a:lnTo>
                      <a:lnTo>
                        <a:pt x="1250" y="695"/>
                      </a:lnTo>
                      <a:lnTo>
                        <a:pt x="1254" y="703"/>
                      </a:lnTo>
                      <a:lnTo>
                        <a:pt x="1254" y="707"/>
                      </a:lnTo>
                      <a:lnTo>
                        <a:pt x="1254" y="703"/>
                      </a:lnTo>
                      <a:lnTo>
                        <a:pt x="1258" y="703"/>
                      </a:lnTo>
                      <a:lnTo>
                        <a:pt x="1258" y="703"/>
                      </a:lnTo>
                      <a:lnTo>
                        <a:pt x="1262" y="711"/>
                      </a:lnTo>
                      <a:lnTo>
                        <a:pt x="1262" y="703"/>
                      </a:lnTo>
                      <a:lnTo>
                        <a:pt x="1262" y="703"/>
                      </a:lnTo>
                      <a:lnTo>
                        <a:pt x="1266" y="707"/>
                      </a:lnTo>
                      <a:lnTo>
                        <a:pt x="1266" y="707"/>
                      </a:lnTo>
                      <a:lnTo>
                        <a:pt x="1270" y="707"/>
                      </a:lnTo>
                      <a:lnTo>
                        <a:pt x="1270" y="715"/>
                      </a:lnTo>
                      <a:lnTo>
                        <a:pt x="1270" y="715"/>
                      </a:lnTo>
                      <a:lnTo>
                        <a:pt x="1274" y="715"/>
                      </a:lnTo>
                      <a:lnTo>
                        <a:pt x="1274" y="715"/>
                      </a:lnTo>
                      <a:lnTo>
                        <a:pt x="1274" y="715"/>
                      </a:lnTo>
                      <a:lnTo>
                        <a:pt x="1278" y="711"/>
                      </a:lnTo>
                      <a:lnTo>
                        <a:pt x="1278" y="715"/>
                      </a:lnTo>
                      <a:lnTo>
                        <a:pt x="1282" y="711"/>
                      </a:lnTo>
                      <a:lnTo>
                        <a:pt x="1282" y="711"/>
                      </a:lnTo>
                      <a:lnTo>
                        <a:pt x="1282" y="707"/>
                      </a:lnTo>
                      <a:lnTo>
                        <a:pt x="1286" y="703"/>
                      </a:lnTo>
                      <a:lnTo>
                        <a:pt x="1286" y="711"/>
                      </a:lnTo>
                      <a:lnTo>
                        <a:pt x="1290" y="711"/>
                      </a:lnTo>
                      <a:lnTo>
                        <a:pt x="1290" y="719"/>
                      </a:lnTo>
                      <a:lnTo>
                        <a:pt x="1290" y="719"/>
                      </a:lnTo>
                      <a:lnTo>
                        <a:pt x="1294" y="715"/>
                      </a:lnTo>
                      <a:lnTo>
                        <a:pt x="1294" y="719"/>
                      </a:lnTo>
                      <a:lnTo>
                        <a:pt x="1294" y="719"/>
                      </a:lnTo>
                      <a:lnTo>
                        <a:pt x="1298" y="711"/>
                      </a:lnTo>
                      <a:lnTo>
                        <a:pt x="1298" y="715"/>
                      </a:lnTo>
                      <a:lnTo>
                        <a:pt x="1302" y="711"/>
                      </a:lnTo>
                      <a:lnTo>
                        <a:pt x="1302" y="715"/>
                      </a:lnTo>
                      <a:lnTo>
                        <a:pt x="1302" y="707"/>
                      </a:lnTo>
                      <a:lnTo>
                        <a:pt x="1306" y="711"/>
                      </a:lnTo>
                      <a:lnTo>
                        <a:pt x="1306" y="715"/>
                      </a:lnTo>
                      <a:lnTo>
                        <a:pt x="1310" y="711"/>
                      </a:lnTo>
                      <a:lnTo>
                        <a:pt x="1310" y="715"/>
                      </a:lnTo>
                      <a:lnTo>
                        <a:pt x="1310" y="711"/>
                      </a:lnTo>
                      <a:lnTo>
                        <a:pt x="1314" y="707"/>
                      </a:lnTo>
                      <a:lnTo>
                        <a:pt x="1314" y="719"/>
                      </a:lnTo>
                      <a:lnTo>
                        <a:pt x="1314" y="719"/>
                      </a:lnTo>
                      <a:lnTo>
                        <a:pt x="1318" y="723"/>
                      </a:lnTo>
                      <a:lnTo>
                        <a:pt x="1318" y="727"/>
                      </a:lnTo>
                      <a:lnTo>
                        <a:pt x="1322" y="719"/>
                      </a:lnTo>
                      <a:lnTo>
                        <a:pt x="1322" y="719"/>
                      </a:lnTo>
                      <a:lnTo>
                        <a:pt x="1322" y="723"/>
                      </a:lnTo>
                      <a:lnTo>
                        <a:pt x="1326" y="723"/>
                      </a:lnTo>
                      <a:lnTo>
                        <a:pt x="1326" y="723"/>
                      </a:lnTo>
                      <a:lnTo>
                        <a:pt x="1330" y="719"/>
                      </a:lnTo>
                      <a:lnTo>
                        <a:pt x="1330" y="723"/>
                      </a:lnTo>
                      <a:lnTo>
                        <a:pt x="1330" y="723"/>
                      </a:lnTo>
                      <a:lnTo>
                        <a:pt x="1334" y="715"/>
                      </a:lnTo>
                      <a:lnTo>
                        <a:pt x="1334" y="719"/>
                      </a:lnTo>
                      <a:lnTo>
                        <a:pt x="1334" y="723"/>
                      </a:lnTo>
                      <a:lnTo>
                        <a:pt x="1338" y="715"/>
                      </a:lnTo>
                      <a:lnTo>
                        <a:pt x="1338" y="719"/>
                      </a:lnTo>
                      <a:lnTo>
                        <a:pt x="1342" y="719"/>
                      </a:lnTo>
                      <a:lnTo>
                        <a:pt x="1342" y="715"/>
                      </a:lnTo>
                      <a:lnTo>
                        <a:pt x="1342" y="723"/>
                      </a:lnTo>
                      <a:lnTo>
                        <a:pt x="1346" y="719"/>
                      </a:lnTo>
                      <a:lnTo>
                        <a:pt x="1346" y="715"/>
                      </a:lnTo>
                      <a:lnTo>
                        <a:pt x="1350" y="715"/>
                      </a:lnTo>
                      <a:lnTo>
                        <a:pt x="1350" y="723"/>
                      </a:lnTo>
                      <a:lnTo>
                        <a:pt x="1350" y="719"/>
                      </a:lnTo>
                      <a:lnTo>
                        <a:pt x="1355" y="719"/>
                      </a:lnTo>
                      <a:lnTo>
                        <a:pt x="1355" y="723"/>
                      </a:lnTo>
                      <a:lnTo>
                        <a:pt x="1355" y="723"/>
                      </a:lnTo>
                      <a:lnTo>
                        <a:pt x="1359" y="715"/>
                      </a:lnTo>
                      <a:lnTo>
                        <a:pt x="1359" y="715"/>
                      </a:lnTo>
                      <a:lnTo>
                        <a:pt x="1363" y="711"/>
                      </a:lnTo>
                      <a:lnTo>
                        <a:pt x="1363" y="715"/>
                      </a:lnTo>
                      <a:lnTo>
                        <a:pt x="1363" y="723"/>
                      </a:lnTo>
                      <a:lnTo>
                        <a:pt x="1367" y="715"/>
                      </a:lnTo>
                      <a:lnTo>
                        <a:pt x="1367" y="719"/>
                      </a:lnTo>
                      <a:lnTo>
                        <a:pt x="1371" y="719"/>
                      </a:lnTo>
                      <a:lnTo>
                        <a:pt x="1371" y="715"/>
                      </a:lnTo>
                      <a:lnTo>
                        <a:pt x="1371" y="719"/>
                      </a:lnTo>
                      <a:lnTo>
                        <a:pt x="1375" y="719"/>
                      </a:lnTo>
                      <a:lnTo>
                        <a:pt x="1375" y="723"/>
                      </a:lnTo>
                      <a:lnTo>
                        <a:pt x="1375" y="727"/>
                      </a:lnTo>
                      <a:lnTo>
                        <a:pt x="1379" y="723"/>
                      </a:lnTo>
                      <a:lnTo>
                        <a:pt x="1379" y="735"/>
                      </a:lnTo>
                      <a:lnTo>
                        <a:pt x="1383" y="731"/>
                      </a:lnTo>
                      <a:lnTo>
                        <a:pt x="1383" y="731"/>
                      </a:lnTo>
                      <a:lnTo>
                        <a:pt x="1383" y="735"/>
                      </a:lnTo>
                      <a:lnTo>
                        <a:pt x="1387" y="727"/>
                      </a:lnTo>
                      <a:lnTo>
                        <a:pt x="1387" y="727"/>
                      </a:lnTo>
                      <a:lnTo>
                        <a:pt x="1391" y="723"/>
                      </a:lnTo>
                      <a:lnTo>
                        <a:pt x="1391" y="719"/>
                      </a:lnTo>
                      <a:lnTo>
                        <a:pt x="1391" y="715"/>
                      </a:lnTo>
                      <a:lnTo>
                        <a:pt x="1395" y="719"/>
                      </a:lnTo>
                      <a:lnTo>
                        <a:pt x="1395" y="719"/>
                      </a:lnTo>
                      <a:lnTo>
                        <a:pt x="1395" y="723"/>
                      </a:lnTo>
                      <a:lnTo>
                        <a:pt x="1399" y="719"/>
                      </a:lnTo>
                      <a:lnTo>
                        <a:pt x="1399" y="719"/>
                      </a:lnTo>
                      <a:lnTo>
                        <a:pt x="1403" y="719"/>
                      </a:lnTo>
                      <a:lnTo>
                        <a:pt x="1403" y="715"/>
                      </a:lnTo>
                      <a:lnTo>
                        <a:pt x="1403" y="715"/>
                      </a:lnTo>
                      <a:lnTo>
                        <a:pt x="1407" y="715"/>
                      </a:lnTo>
                      <a:lnTo>
                        <a:pt x="1407" y="719"/>
                      </a:lnTo>
                      <a:lnTo>
                        <a:pt x="1411" y="723"/>
                      </a:lnTo>
                      <a:lnTo>
                        <a:pt x="1411" y="711"/>
                      </a:lnTo>
                      <a:lnTo>
                        <a:pt x="1411" y="719"/>
                      </a:lnTo>
                      <a:lnTo>
                        <a:pt x="1415" y="719"/>
                      </a:lnTo>
                      <a:lnTo>
                        <a:pt x="1415" y="715"/>
                      </a:lnTo>
                      <a:lnTo>
                        <a:pt x="1415" y="719"/>
                      </a:lnTo>
                      <a:lnTo>
                        <a:pt x="1419" y="719"/>
                      </a:lnTo>
                      <a:lnTo>
                        <a:pt x="1419" y="719"/>
                      </a:lnTo>
                      <a:lnTo>
                        <a:pt x="1423" y="719"/>
                      </a:lnTo>
                      <a:lnTo>
                        <a:pt x="1423" y="715"/>
                      </a:lnTo>
                      <a:lnTo>
                        <a:pt x="1423" y="719"/>
                      </a:lnTo>
                      <a:lnTo>
                        <a:pt x="1427" y="723"/>
                      </a:lnTo>
                      <a:lnTo>
                        <a:pt x="1427" y="715"/>
                      </a:lnTo>
                      <a:lnTo>
                        <a:pt x="1431" y="715"/>
                      </a:lnTo>
                      <a:lnTo>
                        <a:pt x="1431" y="715"/>
                      </a:lnTo>
                      <a:lnTo>
                        <a:pt x="1431" y="711"/>
                      </a:lnTo>
                      <a:lnTo>
                        <a:pt x="1435" y="707"/>
                      </a:lnTo>
                      <a:lnTo>
                        <a:pt x="1435" y="711"/>
                      </a:lnTo>
                      <a:lnTo>
                        <a:pt x="1435" y="715"/>
                      </a:lnTo>
                      <a:lnTo>
                        <a:pt x="1439" y="723"/>
                      </a:lnTo>
                      <a:lnTo>
                        <a:pt x="1439" y="715"/>
                      </a:lnTo>
                      <a:lnTo>
                        <a:pt x="1443" y="719"/>
                      </a:lnTo>
                      <a:lnTo>
                        <a:pt x="1443" y="719"/>
                      </a:lnTo>
                      <a:lnTo>
                        <a:pt x="1443" y="719"/>
                      </a:lnTo>
                      <a:lnTo>
                        <a:pt x="1447" y="723"/>
                      </a:lnTo>
                      <a:lnTo>
                        <a:pt x="1447" y="711"/>
                      </a:lnTo>
                      <a:lnTo>
                        <a:pt x="1451" y="715"/>
                      </a:lnTo>
                      <a:lnTo>
                        <a:pt x="1451" y="715"/>
                      </a:lnTo>
                      <a:lnTo>
                        <a:pt x="1451" y="711"/>
                      </a:lnTo>
                      <a:lnTo>
                        <a:pt x="1455" y="719"/>
                      </a:lnTo>
                      <a:lnTo>
                        <a:pt x="1455" y="719"/>
                      </a:lnTo>
                      <a:lnTo>
                        <a:pt x="1455" y="723"/>
                      </a:lnTo>
                      <a:lnTo>
                        <a:pt x="1459" y="719"/>
                      </a:lnTo>
                      <a:lnTo>
                        <a:pt x="1459" y="711"/>
                      </a:lnTo>
                      <a:lnTo>
                        <a:pt x="1463" y="719"/>
                      </a:lnTo>
                      <a:lnTo>
                        <a:pt x="1463" y="719"/>
                      </a:lnTo>
                      <a:lnTo>
                        <a:pt x="1463" y="719"/>
                      </a:lnTo>
                      <a:lnTo>
                        <a:pt x="1467" y="723"/>
                      </a:lnTo>
                      <a:lnTo>
                        <a:pt x="1467" y="719"/>
                      </a:lnTo>
                      <a:lnTo>
                        <a:pt x="1471" y="719"/>
                      </a:lnTo>
                      <a:lnTo>
                        <a:pt x="1471" y="727"/>
                      </a:lnTo>
                      <a:lnTo>
                        <a:pt x="1471" y="719"/>
                      </a:lnTo>
                      <a:lnTo>
                        <a:pt x="1475" y="727"/>
                      </a:lnTo>
                      <a:lnTo>
                        <a:pt x="1475" y="719"/>
                      </a:lnTo>
                      <a:lnTo>
                        <a:pt x="1475" y="719"/>
                      </a:lnTo>
                      <a:lnTo>
                        <a:pt x="1479" y="727"/>
                      </a:lnTo>
                      <a:lnTo>
                        <a:pt x="1479" y="723"/>
                      </a:lnTo>
                      <a:lnTo>
                        <a:pt x="1483" y="723"/>
                      </a:lnTo>
                      <a:lnTo>
                        <a:pt x="1483" y="731"/>
                      </a:lnTo>
                      <a:lnTo>
                        <a:pt x="1483" y="723"/>
                      </a:lnTo>
                      <a:lnTo>
                        <a:pt x="1487" y="723"/>
                      </a:lnTo>
                      <a:lnTo>
                        <a:pt x="1487" y="727"/>
                      </a:lnTo>
                      <a:lnTo>
                        <a:pt x="1491" y="719"/>
                      </a:lnTo>
                      <a:lnTo>
                        <a:pt x="1491" y="723"/>
                      </a:lnTo>
                      <a:lnTo>
                        <a:pt x="1491" y="719"/>
                      </a:lnTo>
                      <a:lnTo>
                        <a:pt x="1495" y="719"/>
                      </a:lnTo>
                      <a:lnTo>
                        <a:pt x="1495" y="723"/>
                      </a:lnTo>
                      <a:lnTo>
                        <a:pt x="1495" y="727"/>
                      </a:lnTo>
                      <a:lnTo>
                        <a:pt x="1499" y="723"/>
                      </a:lnTo>
                      <a:lnTo>
                        <a:pt x="1499" y="735"/>
                      </a:lnTo>
                      <a:lnTo>
                        <a:pt x="1503" y="727"/>
                      </a:lnTo>
                      <a:lnTo>
                        <a:pt x="1503" y="735"/>
                      </a:lnTo>
                      <a:lnTo>
                        <a:pt x="1503" y="731"/>
                      </a:lnTo>
                      <a:lnTo>
                        <a:pt x="1507" y="731"/>
                      </a:lnTo>
                      <a:lnTo>
                        <a:pt x="1507" y="735"/>
                      </a:lnTo>
                      <a:lnTo>
                        <a:pt x="1511" y="727"/>
                      </a:lnTo>
                      <a:lnTo>
                        <a:pt x="1511" y="731"/>
                      </a:lnTo>
                      <a:lnTo>
                        <a:pt x="1511" y="731"/>
                      </a:lnTo>
                      <a:lnTo>
                        <a:pt x="1515" y="735"/>
                      </a:lnTo>
                      <a:lnTo>
                        <a:pt x="1515" y="735"/>
                      </a:lnTo>
                      <a:lnTo>
                        <a:pt x="1515" y="731"/>
                      </a:lnTo>
                      <a:lnTo>
                        <a:pt x="1519" y="723"/>
                      </a:lnTo>
                      <a:lnTo>
                        <a:pt x="1519" y="727"/>
                      </a:lnTo>
                      <a:lnTo>
                        <a:pt x="1523" y="723"/>
                      </a:lnTo>
                      <a:lnTo>
                        <a:pt x="1523" y="727"/>
                      </a:lnTo>
                      <a:lnTo>
                        <a:pt x="1523" y="723"/>
                      </a:lnTo>
                      <a:lnTo>
                        <a:pt x="1527" y="723"/>
                      </a:lnTo>
                      <a:lnTo>
                        <a:pt x="1527" y="723"/>
                      </a:lnTo>
                      <a:lnTo>
                        <a:pt x="1531" y="723"/>
                      </a:lnTo>
                      <a:lnTo>
                        <a:pt x="1531" y="723"/>
                      </a:lnTo>
                      <a:lnTo>
                        <a:pt x="1531" y="723"/>
                      </a:lnTo>
                      <a:lnTo>
                        <a:pt x="1535" y="723"/>
                      </a:lnTo>
                      <a:lnTo>
                        <a:pt x="1535" y="727"/>
                      </a:lnTo>
                      <a:lnTo>
                        <a:pt x="1535" y="727"/>
                      </a:lnTo>
                      <a:lnTo>
                        <a:pt x="1539" y="723"/>
                      </a:lnTo>
                      <a:lnTo>
                        <a:pt x="1539" y="723"/>
                      </a:lnTo>
                      <a:lnTo>
                        <a:pt x="1543" y="715"/>
                      </a:lnTo>
                      <a:lnTo>
                        <a:pt x="1543" y="719"/>
                      </a:lnTo>
                      <a:lnTo>
                        <a:pt x="1543" y="719"/>
                      </a:lnTo>
                      <a:lnTo>
                        <a:pt x="1547" y="715"/>
                      </a:lnTo>
                      <a:lnTo>
                        <a:pt x="1547" y="727"/>
                      </a:lnTo>
                      <a:lnTo>
                        <a:pt x="1551" y="723"/>
                      </a:lnTo>
                      <a:lnTo>
                        <a:pt x="1551" y="731"/>
                      </a:lnTo>
                      <a:lnTo>
                        <a:pt x="1551" y="727"/>
                      </a:lnTo>
                      <a:lnTo>
                        <a:pt x="1555" y="719"/>
                      </a:lnTo>
                      <a:lnTo>
                        <a:pt x="1555" y="723"/>
                      </a:lnTo>
                      <a:lnTo>
                        <a:pt x="1555" y="727"/>
                      </a:lnTo>
                      <a:lnTo>
                        <a:pt x="1559" y="719"/>
                      </a:lnTo>
                      <a:lnTo>
                        <a:pt x="1559" y="727"/>
                      </a:lnTo>
                      <a:lnTo>
                        <a:pt x="1563" y="723"/>
                      </a:lnTo>
                      <a:lnTo>
                        <a:pt x="1563" y="727"/>
                      </a:lnTo>
                      <a:lnTo>
                        <a:pt x="1563" y="723"/>
                      </a:lnTo>
                      <a:lnTo>
                        <a:pt x="1567" y="723"/>
                      </a:lnTo>
                      <a:lnTo>
                        <a:pt x="1567" y="731"/>
                      </a:lnTo>
                      <a:lnTo>
                        <a:pt x="1571" y="731"/>
                      </a:lnTo>
                      <a:lnTo>
                        <a:pt x="1571" y="727"/>
                      </a:lnTo>
                      <a:lnTo>
                        <a:pt x="1571" y="723"/>
                      </a:lnTo>
                      <a:lnTo>
                        <a:pt x="1575" y="719"/>
                      </a:lnTo>
                      <a:lnTo>
                        <a:pt x="1575" y="719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6" name="Freeform 114"/>
                <p:cNvSpPr>
                  <a:spLocks/>
                </p:cNvSpPr>
                <p:nvPr/>
              </p:nvSpPr>
              <p:spPr bwMode="auto">
                <a:xfrm>
                  <a:off x="444500" y="2855913"/>
                  <a:ext cx="2500313" cy="3063875"/>
                </a:xfrm>
                <a:custGeom>
                  <a:avLst/>
                  <a:gdLst>
                    <a:gd name="T0" fmla="*/ 24 w 1575"/>
                    <a:gd name="T1" fmla="*/ 12 h 1930"/>
                    <a:gd name="T2" fmla="*/ 53 w 1575"/>
                    <a:gd name="T3" fmla="*/ 12 h 1930"/>
                    <a:gd name="T4" fmla="*/ 77 w 1575"/>
                    <a:gd name="T5" fmla="*/ 12 h 1930"/>
                    <a:gd name="T6" fmla="*/ 105 w 1575"/>
                    <a:gd name="T7" fmla="*/ 4 h 1930"/>
                    <a:gd name="T8" fmla="*/ 129 w 1575"/>
                    <a:gd name="T9" fmla="*/ 12 h 1930"/>
                    <a:gd name="T10" fmla="*/ 157 w 1575"/>
                    <a:gd name="T11" fmla="*/ 8 h 1930"/>
                    <a:gd name="T12" fmla="*/ 181 w 1575"/>
                    <a:gd name="T13" fmla="*/ 8 h 1930"/>
                    <a:gd name="T14" fmla="*/ 209 w 1575"/>
                    <a:gd name="T15" fmla="*/ 4 h 1930"/>
                    <a:gd name="T16" fmla="*/ 233 w 1575"/>
                    <a:gd name="T17" fmla="*/ 0 h 1930"/>
                    <a:gd name="T18" fmla="*/ 261 w 1575"/>
                    <a:gd name="T19" fmla="*/ 12 h 1930"/>
                    <a:gd name="T20" fmla="*/ 289 w 1575"/>
                    <a:gd name="T21" fmla="*/ 879 h 1930"/>
                    <a:gd name="T22" fmla="*/ 313 w 1575"/>
                    <a:gd name="T23" fmla="*/ 566 h 1930"/>
                    <a:gd name="T24" fmla="*/ 341 w 1575"/>
                    <a:gd name="T25" fmla="*/ 473 h 1930"/>
                    <a:gd name="T26" fmla="*/ 365 w 1575"/>
                    <a:gd name="T27" fmla="*/ 409 h 1930"/>
                    <a:gd name="T28" fmla="*/ 393 w 1575"/>
                    <a:gd name="T29" fmla="*/ 389 h 1930"/>
                    <a:gd name="T30" fmla="*/ 417 w 1575"/>
                    <a:gd name="T31" fmla="*/ 357 h 1930"/>
                    <a:gd name="T32" fmla="*/ 445 w 1575"/>
                    <a:gd name="T33" fmla="*/ 341 h 1930"/>
                    <a:gd name="T34" fmla="*/ 469 w 1575"/>
                    <a:gd name="T35" fmla="*/ 329 h 1930"/>
                    <a:gd name="T36" fmla="*/ 497 w 1575"/>
                    <a:gd name="T37" fmla="*/ 313 h 1930"/>
                    <a:gd name="T38" fmla="*/ 521 w 1575"/>
                    <a:gd name="T39" fmla="*/ 309 h 1930"/>
                    <a:gd name="T40" fmla="*/ 549 w 1575"/>
                    <a:gd name="T41" fmla="*/ 297 h 1930"/>
                    <a:gd name="T42" fmla="*/ 573 w 1575"/>
                    <a:gd name="T43" fmla="*/ 289 h 1930"/>
                    <a:gd name="T44" fmla="*/ 601 w 1575"/>
                    <a:gd name="T45" fmla="*/ 285 h 1930"/>
                    <a:gd name="T46" fmla="*/ 629 w 1575"/>
                    <a:gd name="T47" fmla="*/ 285 h 1930"/>
                    <a:gd name="T48" fmla="*/ 653 w 1575"/>
                    <a:gd name="T49" fmla="*/ 277 h 1930"/>
                    <a:gd name="T50" fmla="*/ 682 w 1575"/>
                    <a:gd name="T51" fmla="*/ 289 h 1930"/>
                    <a:gd name="T52" fmla="*/ 706 w 1575"/>
                    <a:gd name="T53" fmla="*/ 269 h 1930"/>
                    <a:gd name="T54" fmla="*/ 734 w 1575"/>
                    <a:gd name="T55" fmla="*/ 269 h 1930"/>
                    <a:gd name="T56" fmla="*/ 758 w 1575"/>
                    <a:gd name="T57" fmla="*/ 269 h 1930"/>
                    <a:gd name="T58" fmla="*/ 786 w 1575"/>
                    <a:gd name="T59" fmla="*/ 261 h 1930"/>
                    <a:gd name="T60" fmla="*/ 810 w 1575"/>
                    <a:gd name="T61" fmla="*/ 265 h 1930"/>
                    <a:gd name="T62" fmla="*/ 838 w 1575"/>
                    <a:gd name="T63" fmla="*/ 261 h 1930"/>
                    <a:gd name="T64" fmla="*/ 862 w 1575"/>
                    <a:gd name="T65" fmla="*/ 261 h 1930"/>
                    <a:gd name="T66" fmla="*/ 890 w 1575"/>
                    <a:gd name="T67" fmla="*/ 257 h 1930"/>
                    <a:gd name="T68" fmla="*/ 914 w 1575"/>
                    <a:gd name="T69" fmla="*/ 261 h 1930"/>
                    <a:gd name="T70" fmla="*/ 942 w 1575"/>
                    <a:gd name="T71" fmla="*/ 261 h 1930"/>
                    <a:gd name="T72" fmla="*/ 970 w 1575"/>
                    <a:gd name="T73" fmla="*/ 253 h 1930"/>
                    <a:gd name="T74" fmla="*/ 994 w 1575"/>
                    <a:gd name="T75" fmla="*/ 257 h 1930"/>
                    <a:gd name="T76" fmla="*/ 1022 w 1575"/>
                    <a:gd name="T77" fmla="*/ 257 h 1930"/>
                    <a:gd name="T78" fmla="*/ 1046 w 1575"/>
                    <a:gd name="T79" fmla="*/ 253 h 1930"/>
                    <a:gd name="T80" fmla="*/ 1074 w 1575"/>
                    <a:gd name="T81" fmla="*/ 257 h 1930"/>
                    <a:gd name="T82" fmla="*/ 1098 w 1575"/>
                    <a:gd name="T83" fmla="*/ 257 h 1930"/>
                    <a:gd name="T84" fmla="*/ 1126 w 1575"/>
                    <a:gd name="T85" fmla="*/ 257 h 1930"/>
                    <a:gd name="T86" fmla="*/ 1150 w 1575"/>
                    <a:gd name="T87" fmla="*/ 257 h 1930"/>
                    <a:gd name="T88" fmla="*/ 1178 w 1575"/>
                    <a:gd name="T89" fmla="*/ 257 h 1930"/>
                    <a:gd name="T90" fmla="*/ 1202 w 1575"/>
                    <a:gd name="T91" fmla="*/ 261 h 1930"/>
                    <a:gd name="T92" fmla="*/ 1230 w 1575"/>
                    <a:gd name="T93" fmla="*/ 253 h 1930"/>
                    <a:gd name="T94" fmla="*/ 1254 w 1575"/>
                    <a:gd name="T95" fmla="*/ 253 h 1930"/>
                    <a:gd name="T96" fmla="*/ 1282 w 1575"/>
                    <a:gd name="T97" fmla="*/ 257 h 1930"/>
                    <a:gd name="T98" fmla="*/ 1310 w 1575"/>
                    <a:gd name="T99" fmla="*/ 249 h 1930"/>
                    <a:gd name="T100" fmla="*/ 1335 w 1575"/>
                    <a:gd name="T101" fmla="*/ 265 h 1930"/>
                    <a:gd name="T102" fmla="*/ 1363 w 1575"/>
                    <a:gd name="T103" fmla="*/ 261 h 1930"/>
                    <a:gd name="T104" fmla="*/ 1387 w 1575"/>
                    <a:gd name="T105" fmla="*/ 257 h 1930"/>
                    <a:gd name="T106" fmla="*/ 1415 w 1575"/>
                    <a:gd name="T107" fmla="*/ 253 h 1930"/>
                    <a:gd name="T108" fmla="*/ 1439 w 1575"/>
                    <a:gd name="T109" fmla="*/ 257 h 1930"/>
                    <a:gd name="T110" fmla="*/ 1467 w 1575"/>
                    <a:gd name="T111" fmla="*/ 257 h 1930"/>
                    <a:gd name="T112" fmla="*/ 1491 w 1575"/>
                    <a:gd name="T113" fmla="*/ 253 h 1930"/>
                    <a:gd name="T114" fmla="*/ 1519 w 1575"/>
                    <a:gd name="T115" fmla="*/ 257 h 1930"/>
                    <a:gd name="T116" fmla="*/ 1543 w 1575"/>
                    <a:gd name="T117" fmla="*/ 253 h 1930"/>
                    <a:gd name="T118" fmla="*/ 1571 w 1575"/>
                    <a:gd name="T119" fmla="*/ 253 h 19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1930">
                      <a:moveTo>
                        <a:pt x="0" y="12"/>
                      </a:moveTo>
                      <a:lnTo>
                        <a:pt x="0" y="4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8" y="4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12" y="16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6" y="16"/>
                      </a:lnTo>
                      <a:lnTo>
                        <a:pt x="16" y="8"/>
                      </a:lnTo>
                      <a:lnTo>
                        <a:pt x="20" y="4"/>
                      </a:lnTo>
                      <a:lnTo>
                        <a:pt x="20" y="12"/>
                      </a:lnTo>
                      <a:lnTo>
                        <a:pt x="20" y="4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8" y="16"/>
                      </a:lnTo>
                      <a:lnTo>
                        <a:pt x="28" y="8"/>
                      </a:lnTo>
                      <a:lnTo>
                        <a:pt x="28" y="12"/>
                      </a:lnTo>
                      <a:lnTo>
                        <a:pt x="32" y="8"/>
                      </a:lnTo>
                      <a:lnTo>
                        <a:pt x="32" y="16"/>
                      </a:lnTo>
                      <a:lnTo>
                        <a:pt x="32" y="16"/>
                      </a:lnTo>
                      <a:lnTo>
                        <a:pt x="36" y="12"/>
                      </a:lnTo>
                      <a:lnTo>
                        <a:pt x="36" y="12"/>
                      </a:lnTo>
                      <a:lnTo>
                        <a:pt x="41" y="16"/>
                      </a:lnTo>
                      <a:lnTo>
                        <a:pt x="41" y="20"/>
                      </a:lnTo>
                      <a:lnTo>
                        <a:pt x="41" y="12"/>
                      </a:lnTo>
                      <a:lnTo>
                        <a:pt x="45" y="20"/>
                      </a:lnTo>
                      <a:lnTo>
                        <a:pt x="45" y="12"/>
                      </a:lnTo>
                      <a:lnTo>
                        <a:pt x="49" y="8"/>
                      </a:lnTo>
                      <a:lnTo>
                        <a:pt x="49" y="12"/>
                      </a:lnTo>
                      <a:lnTo>
                        <a:pt x="49" y="8"/>
                      </a:lnTo>
                      <a:lnTo>
                        <a:pt x="53" y="12"/>
                      </a:lnTo>
                      <a:lnTo>
                        <a:pt x="53" y="16"/>
                      </a:lnTo>
                      <a:lnTo>
                        <a:pt x="53" y="12"/>
                      </a:lnTo>
                      <a:lnTo>
                        <a:pt x="57" y="12"/>
                      </a:lnTo>
                      <a:lnTo>
                        <a:pt x="57" y="12"/>
                      </a:lnTo>
                      <a:lnTo>
                        <a:pt x="61" y="12"/>
                      </a:lnTo>
                      <a:lnTo>
                        <a:pt x="61" y="12"/>
                      </a:lnTo>
                      <a:lnTo>
                        <a:pt x="61" y="12"/>
                      </a:lnTo>
                      <a:lnTo>
                        <a:pt x="65" y="12"/>
                      </a:lnTo>
                      <a:lnTo>
                        <a:pt x="65" y="12"/>
                      </a:lnTo>
                      <a:lnTo>
                        <a:pt x="69" y="12"/>
                      </a:lnTo>
                      <a:lnTo>
                        <a:pt x="69" y="12"/>
                      </a:lnTo>
                      <a:lnTo>
                        <a:pt x="69" y="16"/>
                      </a:lnTo>
                      <a:lnTo>
                        <a:pt x="73" y="16"/>
                      </a:lnTo>
                      <a:lnTo>
                        <a:pt x="73" y="12"/>
                      </a:lnTo>
                      <a:lnTo>
                        <a:pt x="73" y="12"/>
                      </a:lnTo>
                      <a:lnTo>
                        <a:pt x="77" y="12"/>
                      </a:lnTo>
                      <a:lnTo>
                        <a:pt x="77" y="12"/>
                      </a:lnTo>
                      <a:lnTo>
                        <a:pt x="81" y="12"/>
                      </a:lnTo>
                      <a:lnTo>
                        <a:pt x="81" y="16"/>
                      </a:lnTo>
                      <a:lnTo>
                        <a:pt x="81" y="12"/>
                      </a:lnTo>
                      <a:lnTo>
                        <a:pt x="85" y="8"/>
                      </a:lnTo>
                      <a:lnTo>
                        <a:pt x="85" y="16"/>
                      </a:lnTo>
                      <a:lnTo>
                        <a:pt x="89" y="8"/>
                      </a:lnTo>
                      <a:lnTo>
                        <a:pt x="89" y="12"/>
                      </a:lnTo>
                      <a:lnTo>
                        <a:pt x="89" y="8"/>
                      </a:lnTo>
                      <a:lnTo>
                        <a:pt x="93" y="4"/>
                      </a:lnTo>
                      <a:lnTo>
                        <a:pt x="93" y="12"/>
                      </a:lnTo>
                      <a:lnTo>
                        <a:pt x="93" y="12"/>
                      </a:lnTo>
                      <a:lnTo>
                        <a:pt x="97" y="8"/>
                      </a:lnTo>
                      <a:lnTo>
                        <a:pt x="97" y="12"/>
                      </a:lnTo>
                      <a:lnTo>
                        <a:pt x="101" y="12"/>
                      </a:lnTo>
                      <a:lnTo>
                        <a:pt x="101" y="4"/>
                      </a:lnTo>
                      <a:lnTo>
                        <a:pt x="101" y="8"/>
                      </a:lnTo>
                      <a:lnTo>
                        <a:pt x="105" y="4"/>
                      </a:lnTo>
                      <a:lnTo>
                        <a:pt x="105" y="16"/>
                      </a:lnTo>
                      <a:lnTo>
                        <a:pt x="109" y="16"/>
                      </a:lnTo>
                      <a:lnTo>
                        <a:pt x="109" y="12"/>
                      </a:lnTo>
                      <a:lnTo>
                        <a:pt x="109" y="8"/>
                      </a:lnTo>
                      <a:lnTo>
                        <a:pt x="113" y="8"/>
                      </a:lnTo>
                      <a:lnTo>
                        <a:pt x="113" y="12"/>
                      </a:lnTo>
                      <a:lnTo>
                        <a:pt x="113" y="16"/>
                      </a:lnTo>
                      <a:lnTo>
                        <a:pt x="117" y="12"/>
                      </a:lnTo>
                      <a:lnTo>
                        <a:pt x="117" y="12"/>
                      </a:lnTo>
                      <a:lnTo>
                        <a:pt x="121" y="8"/>
                      </a:lnTo>
                      <a:lnTo>
                        <a:pt x="121" y="4"/>
                      </a:lnTo>
                      <a:lnTo>
                        <a:pt x="121" y="8"/>
                      </a:lnTo>
                      <a:lnTo>
                        <a:pt x="125" y="0"/>
                      </a:lnTo>
                      <a:lnTo>
                        <a:pt x="125" y="8"/>
                      </a:lnTo>
                      <a:lnTo>
                        <a:pt x="129" y="12"/>
                      </a:lnTo>
                      <a:lnTo>
                        <a:pt x="129" y="4"/>
                      </a:lnTo>
                      <a:lnTo>
                        <a:pt x="129" y="12"/>
                      </a:lnTo>
                      <a:lnTo>
                        <a:pt x="133" y="8"/>
                      </a:lnTo>
                      <a:lnTo>
                        <a:pt x="133" y="12"/>
                      </a:lnTo>
                      <a:lnTo>
                        <a:pt x="133" y="12"/>
                      </a:lnTo>
                      <a:lnTo>
                        <a:pt x="137" y="12"/>
                      </a:lnTo>
                      <a:lnTo>
                        <a:pt x="137" y="12"/>
                      </a:lnTo>
                      <a:lnTo>
                        <a:pt x="141" y="12"/>
                      </a:lnTo>
                      <a:lnTo>
                        <a:pt x="141" y="4"/>
                      </a:lnTo>
                      <a:lnTo>
                        <a:pt x="141" y="16"/>
                      </a:lnTo>
                      <a:lnTo>
                        <a:pt x="145" y="8"/>
                      </a:lnTo>
                      <a:lnTo>
                        <a:pt x="145" y="12"/>
                      </a:lnTo>
                      <a:lnTo>
                        <a:pt x="149" y="8"/>
                      </a:lnTo>
                      <a:lnTo>
                        <a:pt x="149" y="12"/>
                      </a:lnTo>
                      <a:lnTo>
                        <a:pt x="149" y="4"/>
                      </a:lnTo>
                      <a:lnTo>
                        <a:pt x="153" y="8"/>
                      </a:lnTo>
                      <a:lnTo>
                        <a:pt x="153" y="4"/>
                      </a:lnTo>
                      <a:lnTo>
                        <a:pt x="153" y="4"/>
                      </a:lnTo>
                      <a:lnTo>
                        <a:pt x="157" y="8"/>
                      </a:lnTo>
                      <a:lnTo>
                        <a:pt x="157" y="8"/>
                      </a:lnTo>
                      <a:lnTo>
                        <a:pt x="161" y="8"/>
                      </a:lnTo>
                      <a:lnTo>
                        <a:pt x="161" y="4"/>
                      </a:lnTo>
                      <a:lnTo>
                        <a:pt x="161" y="12"/>
                      </a:lnTo>
                      <a:lnTo>
                        <a:pt x="165" y="12"/>
                      </a:lnTo>
                      <a:lnTo>
                        <a:pt x="165" y="8"/>
                      </a:lnTo>
                      <a:lnTo>
                        <a:pt x="169" y="12"/>
                      </a:lnTo>
                      <a:lnTo>
                        <a:pt x="169" y="4"/>
                      </a:lnTo>
                      <a:lnTo>
                        <a:pt x="169" y="12"/>
                      </a:lnTo>
                      <a:lnTo>
                        <a:pt x="173" y="12"/>
                      </a:lnTo>
                      <a:lnTo>
                        <a:pt x="173" y="8"/>
                      </a:lnTo>
                      <a:lnTo>
                        <a:pt x="173" y="8"/>
                      </a:lnTo>
                      <a:lnTo>
                        <a:pt x="177" y="8"/>
                      </a:lnTo>
                      <a:lnTo>
                        <a:pt x="177" y="8"/>
                      </a:lnTo>
                      <a:lnTo>
                        <a:pt x="181" y="8"/>
                      </a:lnTo>
                      <a:lnTo>
                        <a:pt x="181" y="4"/>
                      </a:lnTo>
                      <a:lnTo>
                        <a:pt x="181" y="8"/>
                      </a:lnTo>
                      <a:lnTo>
                        <a:pt x="185" y="8"/>
                      </a:lnTo>
                      <a:lnTo>
                        <a:pt x="185" y="8"/>
                      </a:lnTo>
                      <a:lnTo>
                        <a:pt x="189" y="12"/>
                      </a:lnTo>
                      <a:lnTo>
                        <a:pt x="189" y="12"/>
                      </a:lnTo>
                      <a:lnTo>
                        <a:pt x="189" y="12"/>
                      </a:lnTo>
                      <a:lnTo>
                        <a:pt x="193" y="8"/>
                      </a:lnTo>
                      <a:lnTo>
                        <a:pt x="193" y="4"/>
                      </a:lnTo>
                      <a:lnTo>
                        <a:pt x="193" y="12"/>
                      </a:lnTo>
                      <a:lnTo>
                        <a:pt x="197" y="12"/>
                      </a:lnTo>
                      <a:lnTo>
                        <a:pt x="197" y="4"/>
                      </a:lnTo>
                      <a:lnTo>
                        <a:pt x="201" y="12"/>
                      </a:lnTo>
                      <a:lnTo>
                        <a:pt x="201" y="8"/>
                      </a:lnTo>
                      <a:lnTo>
                        <a:pt x="201" y="8"/>
                      </a:lnTo>
                      <a:lnTo>
                        <a:pt x="205" y="8"/>
                      </a:lnTo>
                      <a:lnTo>
                        <a:pt x="205" y="8"/>
                      </a:lnTo>
                      <a:lnTo>
                        <a:pt x="209" y="8"/>
                      </a:lnTo>
                      <a:lnTo>
                        <a:pt x="209" y="4"/>
                      </a:lnTo>
                      <a:lnTo>
                        <a:pt x="209" y="4"/>
                      </a:lnTo>
                      <a:lnTo>
                        <a:pt x="213" y="4"/>
                      </a:lnTo>
                      <a:lnTo>
                        <a:pt x="213" y="4"/>
                      </a:lnTo>
                      <a:lnTo>
                        <a:pt x="213" y="4"/>
                      </a:lnTo>
                      <a:lnTo>
                        <a:pt x="217" y="8"/>
                      </a:lnTo>
                      <a:lnTo>
                        <a:pt x="217" y="8"/>
                      </a:lnTo>
                      <a:lnTo>
                        <a:pt x="221" y="12"/>
                      </a:lnTo>
                      <a:lnTo>
                        <a:pt x="221" y="4"/>
                      </a:lnTo>
                      <a:lnTo>
                        <a:pt x="221" y="8"/>
                      </a:lnTo>
                      <a:lnTo>
                        <a:pt x="225" y="12"/>
                      </a:lnTo>
                      <a:lnTo>
                        <a:pt x="225" y="4"/>
                      </a:lnTo>
                      <a:lnTo>
                        <a:pt x="229" y="4"/>
                      </a:lnTo>
                      <a:lnTo>
                        <a:pt x="229" y="8"/>
                      </a:lnTo>
                      <a:lnTo>
                        <a:pt x="229" y="8"/>
                      </a:lnTo>
                      <a:lnTo>
                        <a:pt x="233" y="8"/>
                      </a:lnTo>
                      <a:lnTo>
                        <a:pt x="233" y="4"/>
                      </a:lnTo>
                      <a:lnTo>
                        <a:pt x="233" y="0"/>
                      </a:lnTo>
                      <a:lnTo>
                        <a:pt x="237" y="4"/>
                      </a:lnTo>
                      <a:lnTo>
                        <a:pt x="237" y="4"/>
                      </a:lnTo>
                      <a:lnTo>
                        <a:pt x="241" y="4"/>
                      </a:lnTo>
                      <a:lnTo>
                        <a:pt x="241" y="8"/>
                      </a:lnTo>
                      <a:lnTo>
                        <a:pt x="241" y="0"/>
                      </a:lnTo>
                      <a:lnTo>
                        <a:pt x="245" y="4"/>
                      </a:lnTo>
                      <a:lnTo>
                        <a:pt x="245" y="0"/>
                      </a:lnTo>
                      <a:lnTo>
                        <a:pt x="249" y="8"/>
                      </a:lnTo>
                      <a:lnTo>
                        <a:pt x="249" y="8"/>
                      </a:lnTo>
                      <a:lnTo>
                        <a:pt x="249" y="8"/>
                      </a:lnTo>
                      <a:lnTo>
                        <a:pt x="253" y="4"/>
                      </a:lnTo>
                      <a:lnTo>
                        <a:pt x="253" y="4"/>
                      </a:lnTo>
                      <a:lnTo>
                        <a:pt x="253" y="4"/>
                      </a:lnTo>
                      <a:lnTo>
                        <a:pt x="257" y="8"/>
                      </a:lnTo>
                      <a:lnTo>
                        <a:pt x="257" y="0"/>
                      </a:lnTo>
                      <a:lnTo>
                        <a:pt x="261" y="4"/>
                      </a:lnTo>
                      <a:lnTo>
                        <a:pt x="261" y="12"/>
                      </a:lnTo>
                      <a:lnTo>
                        <a:pt x="261" y="8"/>
                      </a:lnTo>
                      <a:lnTo>
                        <a:pt x="265" y="12"/>
                      </a:lnTo>
                      <a:lnTo>
                        <a:pt x="265" y="8"/>
                      </a:lnTo>
                      <a:lnTo>
                        <a:pt x="269" y="8"/>
                      </a:lnTo>
                      <a:lnTo>
                        <a:pt x="269" y="4"/>
                      </a:lnTo>
                      <a:lnTo>
                        <a:pt x="269" y="4"/>
                      </a:lnTo>
                      <a:lnTo>
                        <a:pt x="273" y="1930"/>
                      </a:lnTo>
                      <a:lnTo>
                        <a:pt x="273" y="1930"/>
                      </a:lnTo>
                      <a:lnTo>
                        <a:pt x="273" y="1930"/>
                      </a:lnTo>
                      <a:lnTo>
                        <a:pt x="277" y="1737"/>
                      </a:lnTo>
                      <a:lnTo>
                        <a:pt x="277" y="1460"/>
                      </a:lnTo>
                      <a:lnTo>
                        <a:pt x="281" y="1280"/>
                      </a:lnTo>
                      <a:lnTo>
                        <a:pt x="281" y="1151"/>
                      </a:lnTo>
                      <a:lnTo>
                        <a:pt x="281" y="1059"/>
                      </a:lnTo>
                      <a:lnTo>
                        <a:pt x="285" y="983"/>
                      </a:lnTo>
                      <a:lnTo>
                        <a:pt x="285" y="927"/>
                      </a:lnTo>
                      <a:lnTo>
                        <a:pt x="289" y="879"/>
                      </a:lnTo>
                      <a:lnTo>
                        <a:pt x="289" y="838"/>
                      </a:lnTo>
                      <a:lnTo>
                        <a:pt x="289" y="806"/>
                      </a:lnTo>
                      <a:lnTo>
                        <a:pt x="293" y="770"/>
                      </a:lnTo>
                      <a:lnTo>
                        <a:pt x="293" y="750"/>
                      </a:lnTo>
                      <a:lnTo>
                        <a:pt x="293" y="722"/>
                      </a:lnTo>
                      <a:lnTo>
                        <a:pt x="297" y="694"/>
                      </a:lnTo>
                      <a:lnTo>
                        <a:pt x="297" y="682"/>
                      </a:lnTo>
                      <a:lnTo>
                        <a:pt x="301" y="666"/>
                      </a:lnTo>
                      <a:lnTo>
                        <a:pt x="301" y="650"/>
                      </a:lnTo>
                      <a:lnTo>
                        <a:pt x="301" y="642"/>
                      </a:lnTo>
                      <a:lnTo>
                        <a:pt x="305" y="622"/>
                      </a:lnTo>
                      <a:lnTo>
                        <a:pt x="305" y="614"/>
                      </a:lnTo>
                      <a:lnTo>
                        <a:pt x="309" y="606"/>
                      </a:lnTo>
                      <a:lnTo>
                        <a:pt x="309" y="594"/>
                      </a:lnTo>
                      <a:lnTo>
                        <a:pt x="309" y="586"/>
                      </a:lnTo>
                      <a:lnTo>
                        <a:pt x="313" y="570"/>
                      </a:lnTo>
                      <a:lnTo>
                        <a:pt x="313" y="566"/>
                      </a:lnTo>
                      <a:lnTo>
                        <a:pt x="313" y="554"/>
                      </a:lnTo>
                      <a:lnTo>
                        <a:pt x="317" y="546"/>
                      </a:lnTo>
                      <a:lnTo>
                        <a:pt x="317" y="538"/>
                      </a:lnTo>
                      <a:lnTo>
                        <a:pt x="321" y="534"/>
                      </a:lnTo>
                      <a:lnTo>
                        <a:pt x="321" y="526"/>
                      </a:lnTo>
                      <a:lnTo>
                        <a:pt x="321" y="526"/>
                      </a:lnTo>
                      <a:lnTo>
                        <a:pt x="325" y="517"/>
                      </a:lnTo>
                      <a:lnTo>
                        <a:pt x="325" y="509"/>
                      </a:lnTo>
                      <a:lnTo>
                        <a:pt x="329" y="505"/>
                      </a:lnTo>
                      <a:lnTo>
                        <a:pt x="329" y="497"/>
                      </a:lnTo>
                      <a:lnTo>
                        <a:pt x="329" y="497"/>
                      </a:lnTo>
                      <a:lnTo>
                        <a:pt x="333" y="493"/>
                      </a:lnTo>
                      <a:lnTo>
                        <a:pt x="333" y="481"/>
                      </a:lnTo>
                      <a:lnTo>
                        <a:pt x="333" y="481"/>
                      </a:lnTo>
                      <a:lnTo>
                        <a:pt x="337" y="477"/>
                      </a:lnTo>
                      <a:lnTo>
                        <a:pt x="337" y="469"/>
                      </a:lnTo>
                      <a:lnTo>
                        <a:pt x="341" y="473"/>
                      </a:lnTo>
                      <a:lnTo>
                        <a:pt x="341" y="465"/>
                      </a:lnTo>
                      <a:lnTo>
                        <a:pt x="341" y="461"/>
                      </a:lnTo>
                      <a:lnTo>
                        <a:pt x="345" y="457"/>
                      </a:lnTo>
                      <a:lnTo>
                        <a:pt x="345" y="457"/>
                      </a:lnTo>
                      <a:lnTo>
                        <a:pt x="349" y="457"/>
                      </a:lnTo>
                      <a:lnTo>
                        <a:pt x="349" y="445"/>
                      </a:lnTo>
                      <a:lnTo>
                        <a:pt x="349" y="441"/>
                      </a:lnTo>
                      <a:lnTo>
                        <a:pt x="353" y="445"/>
                      </a:lnTo>
                      <a:lnTo>
                        <a:pt x="353" y="437"/>
                      </a:lnTo>
                      <a:lnTo>
                        <a:pt x="353" y="441"/>
                      </a:lnTo>
                      <a:lnTo>
                        <a:pt x="357" y="437"/>
                      </a:lnTo>
                      <a:lnTo>
                        <a:pt x="357" y="425"/>
                      </a:lnTo>
                      <a:lnTo>
                        <a:pt x="361" y="433"/>
                      </a:lnTo>
                      <a:lnTo>
                        <a:pt x="361" y="421"/>
                      </a:lnTo>
                      <a:lnTo>
                        <a:pt x="361" y="425"/>
                      </a:lnTo>
                      <a:lnTo>
                        <a:pt x="365" y="421"/>
                      </a:lnTo>
                      <a:lnTo>
                        <a:pt x="365" y="409"/>
                      </a:lnTo>
                      <a:lnTo>
                        <a:pt x="369" y="417"/>
                      </a:lnTo>
                      <a:lnTo>
                        <a:pt x="369" y="409"/>
                      </a:lnTo>
                      <a:lnTo>
                        <a:pt x="369" y="413"/>
                      </a:lnTo>
                      <a:lnTo>
                        <a:pt x="373" y="413"/>
                      </a:lnTo>
                      <a:lnTo>
                        <a:pt x="373" y="405"/>
                      </a:lnTo>
                      <a:lnTo>
                        <a:pt x="373" y="409"/>
                      </a:lnTo>
                      <a:lnTo>
                        <a:pt x="377" y="401"/>
                      </a:lnTo>
                      <a:lnTo>
                        <a:pt x="377" y="405"/>
                      </a:lnTo>
                      <a:lnTo>
                        <a:pt x="381" y="401"/>
                      </a:lnTo>
                      <a:lnTo>
                        <a:pt x="381" y="397"/>
                      </a:lnTo>
                      <a:lnTo>
                        <a:pt x="381" y="397"/>
                      </a:lnTo>
                      <a:lnTo>
                        <a:pt x="385" y="397"/>
                      </a:lnTo>
                      <a:lnTo>
                        <a:pt x="385" y="389"/>
                      </a:lnTo>
                      <a:lnTo>
                        <a:pt x="389" y="389"/>
                      </a:lnTo>
                      <a:lnTo>
                        <a:pt x="389" y="389"/>
                      </a:lnTo>
                      <a:lnTo>
                        <a:pt x="389" y="385"/>
                      </a:lnTo>
                      <a:lnTo>
                        <a:pt x="393" y="389"/>
                      </a:lnTo>
                      <a:lnTo>
                        <a:pt x="393" y="381"/>
                      </a:lnTo>
                      <a:lnTo>
                        <a:pt x="393" y="377"/>
                      </a:lnTo>
                      <a:lnTo>
                        <a:pt x="397" y="385"/>
                      </a:lnTo>
                      <a:lnTo>
                        <a:pt x="397" y="373"/>
                      </a:lnTo>
                      <a:lnTo>
                        <a:pt x="401" y="373"/>
                      </a:lnTo>
                      <a:lnTo>
                        <a:pt x="401" y="377"/>
                      </a:lnTo>
                      <a:lnTo>
                        <a:pt x="401" y="373"/>
                      </a:lnTo>
                      <a:lnTo>
                        <a:pt x="405" y="373"/>
                      </a:lnTo>
                      <a:lnTo>
                        <a:pt x="405" y="369"/>
                      </a:lnTo>
                      <a:lnTo>
                        <a:pt x="409" y="369"/>
                      </a:lnTo>
                      <a:lnTo>
                        <a:pt x="409" y="369"/>
                      </a:lnTo>
                      <a:lnTo>
                        <a:pt x="409" y="361"/>
                      </a:lnTo>
                      <a:lnTo>
                        <a:pt x="413" y="365"/>
                      </a:lnTo>
                      <a:lnTo>
                        <a:pt x="413" y="365"/>
                      </a:lnTo>
                      <a:lnTo>
                        <a:pt x="413" y="357"/>
                      </a:lnTo>
                      <a:lnTo>
                        <a:pt x="417" y="365"/>
                      </a:lnTo>
                      <a:lnTo>
                        <a:pt x="417" y="357"/>
                      </a:lnTo>
                      <a:lnTo>
                        <a:pt x="421" y="357"/>
                      </a:lnTo>
                      <a:lnTo>
                        <a:pt x="421" y="361"/>
                      </a:lnTo>
                      <a:lnTo>
                        <a:pt x="421" y="357"/>
                      </a:lnTo>
                      <a:lnTo>
                        <a:pt x="425" y="353"/>
                      </a:lnTo>
                      <a:lnTo>
                        <a:pt x="425" y="357"/>
                      </a:lnTo>
                      <a:lnTo>
                        <a:pt x="429" y="349"/>
                      </a:lnTo>
                      <a:lnTo>
                        <a:pt x="429" y="349"/>
                      </a:lnTo>
                      <a:lnTo>
                        <a:pt x="429" y="349"/>
                      </a:lnTo>
                      <a:lnTo>
                        <a:pt x="433" y="349"/>
                      </a:lnTo>
                      <a:lnTo>
                        <a:pt x="433" y="357"/>
                      </a:lnTo>
                      <a:lnTo>
                        <a:pt x="433" y="341"/>
                      </a:lnTo>
                      <a:lnTo>
                        <a:pt x="437" y="341"/>
                      </a:lnTo>
                      <a:lnTo>
                        <a:pt x="437" y="345"/>
                      </a:lnTo>
                      <a:lnTo>
                        <a:pt x="441" y="341"/>
                      </a:lnTo>
                      <a:lnTo>
                        <a:pt x="441" y="349"/>
                      </a:lnTo>
                      <a:lnTo>
                        <a:pt x="441" y="337"/>
                      </a:lnTo>
                      <a:lnTo>
                        <a:pt x="445" y="341"/>
                      </a:lnTo>
                      <a:lnTo>
                        <a:pt x="445" y="341"/>
                      </a:lnTo>
                      <a:lnTo>
                        <a:pt x="449" y="337"/>
                      </a:lnTo>
                      <a:lnTo>
                        <a:pt x="449" y="341"/>
                      </a:lnTo>
                      <a:lnTo>
                        <a:pt x="449" y="337"/>
                      </a:lnTo>
                      <a:lnTo>
                        <a:pt x="453" y="333"/>
                      </a:lnTo>
                      <a:lnTo>
                        <a:pt x="453" y="337"/>
                      </a:lnTo>
                      <a:lnTo>
                        <a:pt x="453" y="337"/>
                      </a:lnTo>
                      <a:lnTo>
                        <a:pt x="457" y="333"/>
                      </a:lnTo>
                      <a:lnTo>
                        <a:pt x="457" y="337"/>
                      </a:lnTo>
                      <a:lnTo>
                        <a:pt x="461" y="333"/>
                      </a:lnTo>
                      <a:lnTo>
                        <a:pt x="461" y="329"/>
                      </a:lnTo>
                      <a:lnTo>
                        <a:pt x="461" y="333"/>
                      </a:lnTo>
                      <a:lnTo>
                        <a:pt x="465" y="325"/>
                      </a:lnTo>
                      <a:lnTo>
                        <a:pt x="465" y="329"/>
                      </a:lnTo>
                      <a:lnTo>
                        <a:pt x="469" y="325"/>
                      </a:lnTo>
                      <a:lnTo>
                        <a:pt x="469" y="325"/>
                      </a:lnTo>
                      <a:lnTo>
                        <a:pt x="469" y="329"/>
                      </a:lnTo>
                      <a:lnTo>
                        <a:pt x="473" y="325"/>
                      </a:lnTo>
                      <a:lnTo>
                        <a:pt x="473" y="321"/>
                      </a:lnTo>
                      <a:lnTo>
                        <a:pt x="473" y="325"/>
                      </a:lnTo>
                      <a:lnTo>
                        <a:pt x="477" y="325"/>
                      </a:lnTo>
                      <a:lnTo>
                        <a:pt x="477" y="329"/>
                      </a:lnTo>
                      <a:lnTo>
                        <a:pt x="481" y="325"/>
                      </a:lnTo>
                      <a:lnTo>
                        <a:pt x="481" y="321"/>
                      </a:lnTo>
                      <a:lnTo>
                        <a:pt x="481" y="325"/>
                      </a:lnTo>
                      <a:lnTo>
                        <a:pt x="485" y="317"/>
                      </a:lnTo>
                      <a:lnTo>
                        <a:pt x="485" y="317"/>
                      </a:lnTo>
                      <a:lnTo>
                        <a:pt x="489" y="321"/>
                      </a:lnTo>
                      <a:lnTo>
                        <a:pt x="489" y="317"/>
                      </a:lnTo>
                      <a:lnTo>
                        <a:pt x="489" y="321"/>
                      </a:lnTo>
                      <a:lnTo>
                        <a:pt x="493" y="313"/>
                      </a:lnTo>
                      <a:lnTo>
                        <a:pt x="493" y="317"/>
                      </a:lnTo>
                      <a:lnTo>
                        <a:pt x="493" y="321"/>
                      </a:lnTo>
                      <a:lnTo>
                        <a:pt x="497" y="313"/>
                      </a:lnTo>
                      <a:lnTo>
                        <a:pt x="497" y="313"/>
                      </a:lnTo>
                      <a:lnTo>
                        <a:pt x="501" y="317"/>
                      </a:lnTo>
                      <a:lnTo>
                        <a:pt x="501" y="309"/>
                      </a:lnTo>
                      <a:lnTo>
                        <a:pt x="501" y="313"/>
                      </a:lnTo>
                      <a:lnTo>
                        <a:pt x="505" y="313"/>
                      </a:lnTo>
                      <a:lnTo>
                        <a:pt x="505" y="309"/>
                      </a:lnTo>
                      <a:lnTo>
                        <a:pt x="509" y="317"/>
                      </a:lnTo>
                      <a:lnTo>
                        <a:pt x="509" y="305"/>
                      </a:lnTo>
                      <a:lnTo>
                        <a:pt x="509" y="305"/>
                      </a:lnTo>
                      <a:lnTo>
                        <a:pt x="513" y="313"/>
                      </a:lnTo>
                      <a:lnTo>
                        <a:pt x="513" y="309"/>
                      </a:lnTo>
                      <a:lnTo>
                        <a:pt x="513" y="313"/>
                      </a:lnTo>
                      <a:lnTo>
                        <a:pt x="517" y="309"/>
                      </a:lnTo>
                      <a:lnTo>
                        <a:pt x="517" y="309"/>
                      </a:lnTo>
                      <a:lnTo>
                        <a:pt x="521" y="317"/>
                      </a:lnTo>
                      <a:lnTo>
                        <a:pt x="521" y="305"/>
                      </a:lnTo>
                      <a:lnTo>
                        <a:pt x="521" y="309"/>
                      </a:lnTo>
                      <a:lnTo>
                        <a:pt x="525" y="309"/>
                      </a:lnTo>
                      <a:lnTo>
                        <a:pt x="525" y="301"/>
                      </a:lnTo>
                      <a:lnTo>
                        <a:pt x="529" y="309"/>
                      </a:lnTo>
                      <a:lnTo>
                        <a:pt x="529" y="309"/>
                      </a:lnTo>
                      <a:lnTo>
                        <a:pt x="529" y="305"/>
                      </a:lnTo>
                      <a:lnTo>
                        <a:pt x="533" y="305"/>
                      </a:lnTo>
                      <a:lnTo>
                        <a:pt x="533" y="297"/>
                      </a:lnTo>
                      <a:lnTo>
                        <a:pt x="533" y="297"/>
                      </a:lnTo>
                      <a:lnTo>
                        <a:pt x="537" y="305"/>
                      </a:lnTo>
                      <a:lnTo>
                        <a:pt x="537" y="301"/>
                      </a:lnTo>
                      <a:lnTo>
                        <a:pt x="541" y="301"/>
                      </a:lnTo>
                      <a:lnTo>
                        <a:pt x="541" y="301"/>
                      </a:lnTo>
                      <a:lnTo>
                        <a:pt x="541" y="297"/>
                      </a:lnTo>
                      <a:lnTo>
                        <a:pt x="545" y="301"/>
                      </a:lnTo>
                      <a:lnTo>
                        <a:pt x="545" y="301"/>
                      </a:lnTo>
                      <a:lnTo>
                        <a:pt x="549" y="297"/>
                      </a:lnTo>
                      <a:lnTo>
                        <a:pt x="549" y="297"/>
                      </a:lnTo>
                      <a:lnTo>
                        <a:pt x="549" y="293"/>
                      </a:lnTo>
                      <a:lnTo>
                        <a:pt x="553" y="297"/>
                      </a:lnTo>
                      <a:lnTo>
                        <a:pt x="553" y="301"/>
                      </a:lnTo>
                      <a:lnTo>
                        <a:pt x="553" y="297"/>
                      </a:lnTo>
                      <a:lnTo>
                        <a:pt x="557" y="297"/>
                      </a:lnTo>
                      <a:lnTo>
                        <a:pt x="557" y="293"/>
                      </a:lnTo>
                      <a:lnTo>
                        <a:pt x="561" y="297"/>
                      </a:lnTo>
                      <a:lnTo>
                        <a:pt x="561" y="297"/>
                      </a:lnTo>
                      <a:lnTo>
                        <a:pt x="561" y="293"/>
                      </a:lnTo>
                      <a:lnTo>
                        <a:pt x="565" y="297"/>
                      </a:lnTo>
                      <a:lnTo>
                        <a:pt x="565" y="297"/>
                      </a:lnTo>
                      <a:lnTo>
                        <a:pt x="569" y="289"/>
                      </a:lnTo>
                      <a:lnTo>
                        <a:pt x="569" y="301"/>
                      </a:lnTo>
                      <a:lnTo>
                        <a:pt x="569" y="301"/>
                      </a:lnTo>
                      <a:lnTo>
                        <a:pt x="573" y="297"/>
                      </a:lnTo>
                      <a:lnTo>
                        <a:pt x="573" y="301"/>
                      </a:lnTo>
                      <a:lnTo>
                        <a:pt x="573" y="289"/>
                      </a:lnTo>
                      <a:lnTo>
                        <a:pt x="577" y="289"/>
                      </a:lnTo>
                      <a:lnTo>
                        <a:pt x="577" y="293"/>
                      </a:lnTo>
                      <a:lnTo>
                        <a:pt x="581" y="297"/>
                      </a:lnTo>
                      <a:lnTo>
                        <a:pt x="581" y="289"/>
                      </a:lnTo>
                      <a:lnTo>
                        <a:pt x="581" y="289"/>
                      </a:lnTo>
                      <a:lnTo>
                        <a:pt x="585" y="289"/>
                      </a:lnTo>
                      <a:lnTo>
                        <a:pt x="585" y="293"/>
                      </a:lnTo>
                      <a:lnTo>
                        <a:pt x="589" y="289"/>
                      </a:lnTo>
                      <a:lnTo>
                        <a:pt x="589" y="297"/>
                      </a:lnTo>
                      <a:lnTo>
                        <a:pt x="589" y="293"/>
                      </a:lnTo>
                      <a:lnTo>
                        <a:pt x="593" y="285"/>
                      </a:lnTo>
                      <a:lnTo>
                        <a:pt x="593" y="293"/>
                      </a:lnTo>
                      <a:lnTo>
                        <a:pt x="593" y="289"/>
                      </a:lnTo>
                      <a:lnTo>
                        <a:pt x="597" y="289"/>
                      </a:lnTo>
                      <a:lnTo>
                        <a:pt x="597" y="289"/>
                      </a:lnTo>
                      <a:lnTo>
                        <a:pt x="601" y="289"/>
                      </a:lnTo>
                      <a:lnTo>
                        <a:pt x="601" y="285"/>
                      </a:lnTo>
                      <a:lnTo>
                        <a:pt x="601" y="289"/>
                      </a:lnTo>
                      <a:lnTo>
                        <a:pt x="605" y="285"/>
                      </a:lnTo>
                      <a:lnTo>
                        <a:pt x="605" y="289"/>
                      </a:lnTo>
                      <a:lnTo>
                        <a:pt x="609" y="285"/>
                      </a:lnTo>
                      <a:lnTo>
                        <a:pt x="609" y="281"/>
                      </a:lnTo>
                      <a:lnTo>
                        <a:pt x="609" y="285"/>
                      </a:lnTo>
                      <a:lnTo>
                        <a:pt x="613" y="281"/>
                      </a:lnTo>
                      <a:lnTo>
                        <a:pt x="613" y="281"/>
                      </a:lnTo>
                      <a:lnTo>
                        <a:pt x="613" y="289"/>
                      </a:lnTo>
                      <a:lnTo>
                        <a:pt x="617" y="285"/>
                      </a:lnTo>
                      <a:lnTo>
                        <a:pt x="617" y="281"/>
                      </a:lnTo>
                      <a:lnTo>
                        <a:pt x="621" y="281"/>
                      </a:lnTo>
                      <a:lnTo>
                        <a:pt x="621" y="285"/>
                      </a:lnTo>
                      <a:lnTo>
                        <a:pt x="621" y="281"/>
                      </a:lnTo>
                      <a:lnTo>
                        <a:pt x="625" y="285"/>
                      </a:lnTo>
                      <a:lnTo>
                        <a:pt x="625" y="285"/>
                      </a:lnTo>
                      <a:lnTo>
                        <a:pt x="629" y="285"/>
                      </a:lnTo>
                      <a:lnTo>
                        <a:pt x="629" y="289"/>
                      </a:lnTo>
                      <a:lnTo>
                        <a:pt x="629" y="293"/>
                      </a:lnTo>
                      <a:lnTo>
                        <a:pt x="633" y="281"/>
                      </a:lnTo>
                      <a:lnTo>
                        <a:pt x="633" y="285"/>
                      </a:lnTo>
                      <a:lnTo>
                        <a:pt x="633" y="289"/>
                      </a:lnTo>
                      <a:lnTo>
                        <a:pt x="637" y="281"/>
                      </a:lnTo>
                      <a:lnTo>
                        <a:pt x="637" y="281"/>
                      </a:lnTo>
                      <a:lnTo>
                        <a:pt x="641" y="289"/>
                      </a:lnTo>
                      <a:lnTo>
                        <a:pt x="641" y="281"/>
                      </a:lnTo>
                      <a:lnTo>
                        <a:pt x="641" y="281"/>
                      </a:lnTo>
                      <a:lnTo>
                        <a:pt x="645" y="281"/>
                      </a:lnTo>
                      <a:lnTo>
                        <a:pt x="645" y="277"/>
                      </a:lnTo>
                      <a:lnTo>
                        <a:pt x="649" y="281"/>
                      </a:lnTo>
                      <a:lnTo>
                        <a:pt x="649" y="277"/>
                      </a:lnTo>
                      <a:lnTo>
                        <a:pt x="649" y="281"/>
                      </a:lnTo>
                      <a:lnTo>
                        <a:pt x="653" y="285"/>
                      </a:lnTo>
                      <a:lnTo>
                        <a:pt x="653" y="277"/>
                      </a:lnTo>
                      <a:lnTo>
                        <a:pt x="653" y="281"/>
                      </a:lnTo>
                      <a:lnTo>
                        <a:pt x="657" y="277"/>
                      </a:lnTo>
                      <a:lnTo>
                        <a:pt x="657" y="277"/>
                      </a:lnTo>
                      <a:lnTo>
                        <a:pt x="661" y="277"/>
                      </a:lnTo>
                      <a:lnTo>
                        <a:pt x="661" y="273"/>
                      </a:lnTo>
                      <a:lnTo>
                        <a:pt x="661" y="281"/>
                      </a:lnTo>
                      <a:lnTo>
                        <a:pt x="665" y="277"/>
                      </a:lnTo>
                      <a:lnTo>
                        <a:pt x="665" y="277"/>
                      </a:lnTo>
                      <a:lnTo>
                        <a:pt x="669" y="277"/>
                      </a:lnTo>
                      <a:lnTo>
                        <a:pt x="669" y="277"/>
                      </a:lnTo>
                      <a:lnTo>
                        <a:pt x="669" y="281"/>
                      </a:lnTo>
                      <a:lnTo>
                        <a:pt x="673" y="285"/>
                      </a:lnTo>
                      <a:lnTo>
                        <a:pt x="673" y="285"/>
                      </a:lnTo>
                      <a:lnTo>
                        <a:pt x="673" y="289"/>
                      </a:lnTo>
                      <a:lnTo>
                        <a:pt x="677" y="285"/>
                      </a:lnTo>
                      <a:lnTo>
                        <a:pt x="677" y="285"/>
                      </a:lnTo>
                      <a:lnTo>
                        <a:pt x="682" y="289"/>
                      </a:lnTo>
                      <a:lnTo>
                        <a:pt x="682" y="281"/>
                      </a:lnTo>
                      <a:lnTo>
                        <a:pt x="682" y="281"/>
                      </a:lnTo>
                      <a:lnTo>
                        <a:pt x="686" y="285"/>
                      </a:lnTo>
                      <a:lnTo>
                        <a:pt x="686" y="273"/>
                      </a:lnTo>
                      <a:lnTo>
                        <a:pt x="690" y="281"/>
                      </a:lnTo>
                      <a:lnTo>
                        <a:pt x="690" y="269"/>
                      </a:lnTo>
                      <a:lnTo>
                        <a:pt x="690" y="273"/>
                      </a:lnTo>
                      <a:lnTo>
                        <a:pt x="694" y="277"/>
                      </a:lnTo>
                      <a:lnTo>
                        <a:pt x="694" y="273"/>
                      </a:lnTo>
                      <a:lnTo>
                        <a:pt x="694" y="273"/>
                      </a:lnTo>
                      <a:lnTo>
                        <a:pt x="698" y="269"/>
                      </a:lnTo>
                      <a:lnTo>
                        <a:pt x="698" y="269"/>
                      </a:lnTo>
                      <a:lnTo>
                        <a:pt x="702" y="273"/>
                      </a:lnTo>
                      <a:lnTo>
                        <a:pt x="702" y="265"/>
                      </a:lnTo>
                      <a:lnTo>
                        <a:pt x="702" y="269"/>
                      </a:lnTo>
                      <a:lnTo>
                        <a:pt x="706" y="277"/>
                      </a:lnTo>
                      <a:lnTo>
                        <a:pt x="706" y="269"/>
                      </a:lnTo>
                      <a:lnTo>
                        <a:pt x="710" y="273"/>
                      </a:lnTo>
                      <a:lnTo>
                        <a:pt x="710" y="273"/>
                      </a:lnTo>
                      <a:lnTo>
                        <a:pt x="710" y="269"/>
                      </a:lnTo>
                      <a:lnTo>
                        <a:pt x="714" y="273"/>
                      </a:lnTo>
                      <a:lnTo>
                        <a:pt x="714" y="269"/>
                      </a:lnTo>
                      <a:lnTo>
                        <a:pt x="714" y="273"/>
                      </a:lnTo>
                      <a:lnTo>
                        <a:pt x="718" y="269"/>
                      </a:lnTo>
                      <a:lnTo>
                        <a:pt x="718" y="269"/>
                      </a:lnTo>
                      <a:lnTo>
                        <a:pt x="722" y="269"/>
                      </a:lnTo>
                      <a:lnTo>
                        <a:pt x="722" y="265"/>
                      </a:lnTo>
                      <a:lnTo>
                        <a:pt x="722" y="265"/>
                      </a:lnTo>
                      <a:lnTo>
                        <a:pt x="726" y="269"/>
                      </a:lnTo>
                      <a:lnTo>
                        <a:pt x="726" y="265"/>
                      </a:lnTo>
                      <a:lnTo>
                        <a:pt x="730" y="265"/>
                      </a:lnTo>
                      <a:lnTo>
                        <a:pt x="730" y="269"/>
                      </a:lnTo>
                      <a:lnTo>
                        <a:pt x="730" y="273"/>
                      </a:lnTo>
                      <a:lnTo>
                        <a:pt x="734" y="269"/>
                      </a:lnTo>
                      <a:lnTo>
                        <a:pt x="734" y="269"/>
                      </a:lnTo>
                      <a:lnTo>
                        <a:pt x="734" y="265"/>
                      </a:lnTo>
                      <a:lnTo>
                        <a:pt x="738" y="265"/>
                      </a:lnTo>
                      <a:lnTo>
                        <a:pt x="738" y="265"/>
                      </a:lnTo>
                      <a:lnTo>
                        <a:pt x="742" y="269"/>
                      </a:lnTo>
                      <a:lnTo>
                        <a:pt x="742" y="265"/>
                      </a:lnTo>
                      <a:lnTo>
                        <a:pt x="742" y="265"/>
                      </a:lnTo>
                      <a:lnTo>
                        <a:pt x="746" y="273"/>
                      </a:lnTo>
                      <a:lnTo>
                        <a:pt x="746" y="265"/>
                      </a:lnTo>
                      <a:lnTo>
                        <a:pt x="750" y="269"/>
                      </a:lnTo>
                      <a:lnTo>
                        <a:pt x="750" y="269"/>
                      </a:lnTo>
                      <a:lnTo>
                        <a:pt x="750" y="261"/>
                      </a:lnTo>
                      <a:lnTo>
                        <a:pt x="754" y="265"/>
                      </a:lnTo>
                      <a:lnTo>
                        <a:pt x="754" y="265"/>
                      </a:lnTo>
                      <a:lnTo>
                        <a:pt x="754" y="265"/>
                      </a:lnTo>
                      <a:lnTo>
                        <a:pt x="758" y="265"/>
                      </a:lnTo>
                      <a:lnTo>
                        <a:pt x="758" y="269"/>
                      </a:lnTo>
                      <a:lnTo>
                        <a:pt x="762" y="261"/>
                      </a:lnTo>
                      <a:lnTo>
                        <a:pt x="762" y="265"/>
                      </a:lnTo>
                      <a:lnTo>
                        <a:pt x="762" y="261"/>
                      </a:lnTo>
                      <a:lnTo>
                        <a:pt x="766" y="265"/>
                      </a:lnTo>
                      <a:lnTo>
                        <a:pt x="766" y="261"/>
                      </a:lnTo>
                      <a:lnTo>
                        <a:pt x="770" y="265"/>
                      </a:lnTo>
                      <a:lnTo>
                        <a:pt x="770" y="265"/>
                      </a:lnTo>
                      <a:lnTo>
                        <a:pt x="770" y="265"/>
                      </a:lnTo>
                      <a:lnTo>
                        <a:pt x="774" y="269"/>
                      </a:lnTo>
                      <a:lnTo>
                        <a:pt x="774" y="269"/>
                      </a:lnTo>
                      <a:lnTo>
                        <a:pt x="774" y="261"/>
                      </a:lnTo>
                      <a:lnTo>
                        <a:pt x="778" y="265"/>
                      </a:lnTo>
                      <a:lnTo>
                        <a:pt x="778" y="265"/>
                      </a:lnTo>
                      <a:lnTo>
                        <a:pt x="782" y="261"/>
                      </a:lnTo>
                      <a:lnTo>
                        <a:pt x="782" y="269"/>
                      </a:lnTo>
                      <a:lnTo>
                        <a:pt x="782" y="257"/>
                      </a:lnTo>
                      <a:lnTo>
                        <a:pt x="786" y="261"/>
                      </a:lnTo>
                      <a:lnTo>
                        <a:pt x="786" y="265"/>
                      </a:lnTo>
                      <a:lnTo>
                        <a:pt x="790" y="261"/>
                      </a:lnTo>
                      <a:lnTo>
                        <a:pt x="790" y="265"/>
                      </a:lnTo>
                      <a:lnTo>
                        <a:pt x="790" y="261"/>
                      </a:lnTo>
                      <a:lnTo>
                        <a:pt x="794" y="261"/>
                      </a:lnTo>
                      <a:lnTo>
                        <a:pt x="794" y="265"/>
                      </a:lnTo>
                      <a:lnTo>
                        <a:pt x="794" y="265"/>
                      </a:lnTo>
                      <a:lnTo>
                        <a:pt x="798" y="265"/>
                      </a:lnTo>
                      <a:lnTo>
                        <a:pt x="798" y="265"/>
                      </a:lnTo>
                      <a:lnTo>
                        <a:pt x="802" y="261"/>
                      </a:lnTo>
                      <a:lnTo>
                        <a:pt x="802" y="269"/>
                      </a:lnTo>
                      <a:lnTo>
                        <a:pt x="802" y="261"/>
                      </a:lnTo>
                      <a:lnTo>
                        <a:pt x="806" y="261"/>
                      </a:lnTo>
                      <a:lnTo>
                        <a:pt x="806" y="269"/>
                      </a:lnTo>
                      <a:lnTo>
                        <a:pt x="810" y="269"/>
                      </a:lnTo>
                      <a:lnTo>
                        <a:pt x="810" y="269"/>
                      </a:lnTo>
                      <a:lnTo>
                        <a:pt x="810" y="265"/>
                      </a:lnTo>
                      <a:lnTo>
                        <a:pt x="814" y="261"/>
                      </a:lnTo>
                      <a:lnTo>
                        <a:pt x="814" y="265"/>
                      </a:lnTo>
                      <a:lnTo>
                        <a:pt x="814" y="265"/>
                      </a:lnTo>
                      <a:lnTo>
                        <a:pt x="818" y="261"/>
                      </a:lnTo>
                      <a:lnTo>
                        <a:pt x="818" y="265"/>
                      </a:lnTo>
                      <a:lnTo>
                        <a:pt x="822" y="257"/>
                      </a:lnTo>
                      <a:lnTo>
                        <a:pt x="822" y="265"/>
                      </a:lnTo>
                      <a:lnTo>
                        <a:pt x="822" y="261"/>
                      </a:lnTo>
                      <a:lnTo>
                        <a:pt x="826" y="265"/>
                      </a:lnTo>
                      <a:lnTo>
                        <a:pt x="826" y="269"/>
                      </a:lnTo>
                      <a:lnTo>
                        <a:pt x="830" y="261"/>
                      </a:lnTo>
                      <a:lnTo>
                        <a:pt x="830" y="269"/>
                      </a:lnTo>
                      <a:lnTo>
                        <a:pt x="830" y="265"/>
                      </a:lnTo>
                      <a:lnTo>
                        <a:pt x="834" y="261"/>
                      </a:lnTo>
                      <a:lnTo>
                        <a:pt x="834" y="261"/>
                      </a:lnTo>
                      <a:lnTo>
                        <a:pt x="834" y="257"/>
                      </a:lnTo>
                      <a:lnTo>
                        <a:pt x="838" y="261"/>
                      </a:lnTo>
                      <a:lnTo>
                        <a:pt x="838" y="261"/>
                      </a:lnTo>
                      <a:lnTo>
                        <a:pt x="842" y="257"/>
                      </a:lnTo>
                      <a:lnTo>
                        <a:pt x="842" y="261"/>
                      </a:lnTo>
                      <a:lnTo>
                        <a:pt x="842" y="265"/>
                      </a:lnTo>
                      <a:lnTo>
                        <a:pt x="846" y="261"/>
                      </a:lnTo>
                      <a:lnTo>
                        <a:pt x="846" y="265"/>
                      </a:lnTo>
                      <a:lnTo>
                        <a:pt x="850" y="253"/>
                      </a:lnTo>
                      <a:lnTo>
                        <a:pt x="850" y="257"/>
                      </a:lnTo>
                      <a:lnTo>
                        <a:pt x="850" y="261"/>
                      </a:lnTo>
                      <a:lnTo>
                        <a:pt x="854" y="253"/>
                      </a:lnTo>
                      <a:lnTo>
                        <a:pt x="854" y="261"/>
                      </a:lnTo>
                      <a:lnTo>
                        <a:pt x="854" y="257"/>
                      </a:lnTo>
                      <a:lnTo>
                        <a:pt x="858" y="257"/>
                      </a:lnTo>
                      <a:lnTo>
                        <a:pt x="858" y="261"/>
                      </a:lnTo>
                      <a:lnTo>
                        <a:pt x="862" y="257"/>
                      </a:lnTo>
                      <a:lnTo>
                        <a:pt x="862" y="257"/>
                      </a:lnTo>
                      <a:lnTo>
                        <a:pt x="862" y="261"/>
                      </a:lnTo>
                      <a:lnTo>
                        <a:pt x="866" y="257"/>
                      </a:lnTo>
                      <a:lnTo>
                        <a:pt x="866" y="265"/>
                      </a:lnTo>
                      <a:lnTo>
                        <a:pt x="870" y="257"/>
                      </a:lnTo>
                      <a:lnTo>
                        <a:pt x="870" y="261"/>
                      </a:lnTo>
                      <a:lnTo>
                        <a:pt x="870" y="265"/>
                      </a:lnTo>
                      <a:lnTo>
                        <a:pt x="874" y="257"/>
                      </a:lnTo>
                      <a:lnTo>
                        <a:pt x="874" y="265"/>
                      </a:lnTo>
                      <a:lnTo>
                        <a:pt x="874" y="265"/>
                      </a:lnTo>
                      <a:lnTo>
                        <a:pt x="878" y="257"/>
                      </a:lnTo>
                      <a:lnTo>
                        <a:pt x="878" y="257"/>
                      </a:lnTo>
                      <a:lnTo>
                        <a:pt x="882" y="253"/>
                      </a:lnTo>
                      <a:lnTo>
                        <a:pt x="882" y="253"/>
                      </a:lnTo>
                      <a:lnTo>
                        <a:pt x="882" y="265"/>
                      </a:lnTo>
                      <a:lnTo>
                        <a:pt x="886" y="253"/>
                      </a:lnTo>
                      <a:lnTo>
                        <a:pt x="886" y="253"/>
                      </a:lnTo>
                      <a:lnTo>
                        <a:pt x="890" y="261"/>
                      </a:lnTo>
                      <a:lnTo>
                        <a:pt x="890" y="257"/>
                      </a:lnTo>
                      <a:lnTo>
                        <a:pt x="890" y="265"/>
                      </a:lnTo>
                      <a:lnTo>
                        <a:pt x="894" y="257"/>
                      </a:lnTo>
                      <a:lnTo>
                        <a:pt x="894" y="257"/>
                      </a:lnTo>
                      <a:lnTo>
                        <a:pt x="894" y="261"/>
                      </a:lnTo>
                      <a:lnTo>
                        <a:pt x="898" y="257"/>
                      </a:lnTo>
                      <a:lnTo>
                        <a:pt x="898" y="261"/>
                      </a:lnTo>
                      <a:lnTo>
                        <a:pt x="902" y="253"/>
                      </a:lnTo>
                      <a:lnTo>
                        <a:pt x="902" y="261"/>
                      </a:lnTo>
                      <a:lnTo>
                        <a:pt x="902" y="261"/>
                      </a:lnTo>
                      <a:lnTo>
                        <a:pt x="906" y="261"/>
                      </a:lnTo>
                      <a:lnTo>
                        <a:pt x="906" y="261"/>
                      </a:lnTo>
                      <a:lnTo>
                        <a:pt x="910" y="265"/>
                      </a:lnTo>
                      <a:lnTo>
                        <a:pt x="910" y="261"/>
                      </a:lnTo>
                      <a:lnTo>
                        <a:pt x="910" y="257"/>
                      </a:lnTo>
                      <a:lnTo>
                        <a:pt x="914" y="261"/>
                      </a:lnTo>
                      <a:lnTo>
                        <a:pt x="914" y="265"/>
                      </a:lnTo>
                      <a:lnTo>
                        <a:pt x="914" y="261"/>
                      </a:lnTo>
                      <a:lnTo>
                        <a:pt x="918" y="253"/>
                      </a:lnTo>
                      <a:lnTo>
                        <a:pt x="918" y="265"/>
                      </a:lnTo>
                      <a:lnTo>
                        <a:pt x="922" y="265"/>
                      </a:lnTo>
                      <a:lnTo>
                        <a:pt x="922" y="253"/>
                      </a:lnTo>
                      <a:lnTo>
                        <a:pt x="922" y="261"/>
                      </a:lnTo>
                      <a:lnTo>
                        <a:pt x="926" y="253"/>
                      </a:lnTo>
                      <a:lnTo>
                        <a:pt x="926" y="257"/>
                      </a:lnTo>
                      <a:lnTo>
                        <a:pt x="930" y="257"/>
                      </a:lnTo>
                      <a:lnTo>
                        <a:pt x="930" y="261"/>
                      </a:lnTo>
                      <a:lnTo>
                        <a:pt x="930" y="253"/>
                      </a:lnTo>
                      <a:lnTo>
                        <a:pt x="934" y="265"/>
                      </a:lnTo>
                      <a:lnTo>
                        <a:pt x="934" y="257"/>
                      </a:lnTo>
                      <a:lnTo>
                        <a:pt x="934" y="257"/>
                      </a:lnTo>
                      <a:lnTo>
                        <a:pt x="938" y="261"/>
                      </a:lnTo>
                      <a:lnTo>
                        <a:pt x="938" y="257"/>
                      </a:lnTo>
                      <a:lnTo>
                        <a:pt x="942" y="253"/>
                      </a:lnTo>
                      <a:lnTo>
                        <a:pt x="942" y="261"/>
                      </a:lnTo>
                      <a:lnTo>
                        <a:pt x="942" y="257"/>
                      </a:lnTo>
                      <a:lnTo>
                        <a:pt x="946" y="257"/>
                      </a:lnTo>
                      <a:lnTo>
                        <a:pt x="946" y="257"/>
                      </a:lnTo>
                      <a:lnTo>
                        <a:pt x="950" y="261"/>
                      </a:lnTo>
                      <a:lnTo>
                        <a:pt x="950" y="253"/>
                      </a:lnTo>
                      <a:lnTo>
                        <a:pt x="950" y="257"/>
                      </a:lnTo>
                      <a:lnTo>
                        <a:pt x="954" y="257"/>
                      </a:lnTo>
                      <a:lnTo>
                        <a:pt x="954" y="253"/>
                      </a:lnTo>
                      <a:lnTo>
                        <a:pt x="954" y="261"/>
                      </a:lnTo>
                      <a:lnTo>
                        <a:pt x="958" y="253"/>
                      </a:lnTo>
                      <a:lnTo>
                        <a:pt x="958" y="257"/>
                      </a:lnTo>
                      <a:lnTo>
                        <a:pt x="962" y="253"/>
                      </a:lnTo>
                      <a:lnTo>
                        <a:pt x="962" y="257"/>
                      </a:lnTo>
                      <a:lnTo>
                        <a:pt x="962" y="261"/>
                      </a:lnTo>
                      <a:lnTo>
                        <a:pt x="966" y="261"/>
                      </a:lnTo>
                      <a:lnTo>
                        <a:pt x="966" y="257"/>
                      </a:lnTo>
                      <a:lnTo>
                        <a:pt x="970" y="253"/>
                      </a:lnTo>
                      <a:lnTo>
                        <a:pt x="970" y="249"/>
                      </a:lnTo>
                      <a:lnTo>
                        <a:pt x="970" y="257"/>
                      </a:lnTo>
                      <a:lnTo>
                        <a:pt x="974" y="261"/>
                      </a:lnTo>
                      <a:lnTo>
                        <a:pt x="974" y="253"/>
                      </a:lnTo>
                      <a:lnTo>
                        <a:pt x="974" y="253"/>
                      </a:lnTo>
                      <a:lnTo>
                        <a:pt x="978" y="253"/>
                      </a:lnTo>
                      <a:lnTo>
                        <a:pt x="978" y="253"/>
                      </a:lnTo>
                      <a:lnTo>
                        <a:pt x="982" y="257"/>
                      </a:lnTo>
                      <a:lnTo>
                        <a:pt x="982" y="249"/>
                      </a:lnTo>
                      <a:lnTo>
                        <a:pt x="982" y="261"/>
                      </a:lnTo>
                      <a:lnTo>
                        <a:pt x="986" y="261"/>
                      </a:lnTo>
                      <a:lnTo>
                        <a:pt x="986" y="257"/>
                      </a:lnTo>
                      <a:lnTo>
                        <a:pt x="990" y="257"/>
                      </a:lnTo>
                      <a:lnTo>
                        <a:pt x="990" y="253"/>
                      </a:lnTo>
                      <a:lnTo>
                        <a:pt x="990" y="257"/>
                      </a:lnTo>
                      <a:lnTo>
                        <a:pt x="994" y="257"/>
                      </a:lnTo>
                      <a:lnTo>
                        <a:pt x="994" y="257"/>
                      </a:lnTo>
                      <a:lnTo>
                        <a:pt x="994" y="257"/>
                      </a:lnTo>
                      <a:lnTo>
                        <a:pt x="998" y="253"/>
                      </a:lnTo>
                      <a:lnTo>
                        <a:pt x="998" y="253"/>
                      </a:lnTo>
                      <a:lnTo>
                        <a:pt x="1002" y="261"/>
                      </a:lnTo>
                      <a:lnTo>
                        <a:pt x="1002" y="253"/>
                      </a:lnTo>
                      <a:lnTo>
                        <a:pt x="1002" y="257"/>
                      </a:lnTo>
                      <a:lnTo>
                        <a:pt x="1006" y="257"/>
                      </a:lnTo>
                      <a:lnTo>
                        <a:pt x="1006" y="257"/>
                      </a:lnTo>
                      <a:lnTo>
                        <a:pt x="1010" y="257"/>
                      </a:lnTo>
                      <a:lnTo>
                        <a:pt x="1010" y="253"/>
                      </a:lnTo>
                      <a:lnTo>
                        <a:pt x="1010" y="253"/>
                      </a:lnTo>
                      <a:lnTo>
                        <a:pt x="1014" y="253"/>
                      </a:lnTo>
                      <a:lnTo>
                        <a:pt x="1014" y="253"/>
                      </a:lnTo>
                      <a:lnTo>
                        <a:pt x="1014" y="257"/>
                      </a:lnTo>
                      <a:lnTo>
                        <a:pt x="1018" y="253"/>
                      </a:lnTo>
                      <a:lnTo>
                        <a:pt x="1018" y="257"/>
                      </a:lnTo>
                      <a:lnTo>
                        <a:pt x="1022" y="257"/>
                      </a:lnTo>
                      <a:lnTo>
                        <a:pt x="1022" y="249"/>
                      </a:lnTo>
                      <a:lnTo>
                        <a:pt x="1022" y="261"/>
                      </a:lnTo>
                      <a:lnTo>
                        <a:pt x="1026" y="261"/>
                      </a:lnTo>
                      <a:lnTo>
                        <a:pt x="1026" y="261"/>
                      </a:lnTo>
                      <a:lnTo>
                        <a:pt x="1030" y="257"/>
                      </a:lnTo>
                      <a:lnTo>
                        <a:pt x="1030" y="257"/>
                      </a:lnTo>
                      <a:lnTo>
                        <a:pt x="1030" y="253"/>
                      </a:lnTo>
                      <a:lnTo>
                        <a:pt x="1034" y="253"/>
                      </a:lnTo>
                      <a:lnTo>
                        <a:pt x="1034" y="257"/>
                      </a:lnTo>
                      <a:lnTo>
                        <a:pt x="1034" y="253"/>
                      </a:lnTo>
                      <a:lnTo>
                        <a:pt x="1038" y="257"/>
                      </a:lnTo>
                      <a:lnTo>
                        <a:pt x="1038" y="253"/>
                      </a:lnTo>
                      <a:lnTo>
                        <a:pt x="1042" y="253"/>
                      </a:lnTo>
                      <a:lnTo>
                        <a:pt x="1042" y="257"/>
                      </a:lnTo>
                      <a:lnTo>
                        <a:pt x="1042" y="253"/>
                      </a:lnTo>
                      <a:lnTo>
                        <a:pt x="1046" y="249"/>
                      </a:lnTo>
                      <a:lnTo>
                        <a:pt x="1046" y="253"/>
                      </a:lnTo>
                      <a:lnTo>
                        <a:pt x="1050" y="253"/>
                      </a:lnTo>
                      <a:lnTo>
                        <a:pt x="1050" y="253"/>
                      </a:lnTo>
                      <a:lnTo>
                        <a:pt x="1050" y="253"/>
                      </a:lnTo>
                      <a:lnTo>
                        <a:pt x="1054" y="261"/>
                      </a:lnTo>
                      <a:lnTo>
                        <a:pt x="1054" y="261"/>
                      </a:lnTo>
                      <a:lnTo>
                        <a:pt x="1054" y="253"/>
                      </a:lnTo>
                      <a:lnTo>
                        <a:pt x="1058" y="257"/>
                      </a:lnTo>
                      <a:lnTo>
                        <a:pt x="1058" y="249"/>
                      </a:lnTo>
                      <a:lnTo>
                        <a:pt x="1062" y="253"/>
                      </a:lnTo>
                      <a:lnTo>
                        <a:pt x="1062" y="257"/>
                      </a:lnTo>
                      <a:lnTo>
                        <a:pt x="1062" y="253"/>
                      </a:lnTo>
                      <a:lnTo>
                        <a:pt x="1066" y="261"/>
                      </a:lnTo>
                      <a:lnTo>
                        <a:pt x="1066" y="257"/>
                      </a:lnTo>
                      <a:lnTo>
                        <a:pt x="1070" y="257"/>
                      </a:lnTo>
                      <a:lnTo>
                        <a:pt x="1070" y="257"/>
                      </a:lnTo>
                      <a:lnTo>
                        <a:pt x="1070" y="257"/>
                      </a:lnTo>
                      <a:lnTo>
                        <a:pt x="1074" y="257"/>
                      </a:lnTo>
                      <a:lnTo>
                        <a:pt x="1074" y="257"/>
                      </a:lnTo>
                      <a:lnTo>
                        <a:pt x="1074" y="257"/>
                      </a:lnTo>
                      <a:lnTo>
                        <a:pt x="1078" y="257"/>
                      </a:lnTo>
                      <a:lnTo>
                        <a:pt x="1078" y="253"/>
                      </a:lnTo>
                      <a:lnTo>
                        <a:pt x="1082" y="261"/>
                      </a:lnTo>
                      <a:lnTo>
                        <a:pt x="1082" y="257"/>
                      </a:lnTo>
                      <a:lnTo>
                        <a:pt x="1082" y="253"/>
                      </a:lnTo>
                      <a:lnTo>
                        <a:pt x="1086" y="261"/>
                      </a:lnTo>
                      <a:lnTo>
                        <a:pt x="1086" y="261"/>
                      </a:lnTo>
                      <a:lnTo>
                        <a:pt x="1090" y="253"/>
                      </a:lnTo>
                      <a:lnTo>
                        <a:pt x="1090" y="261"/>
                      </a:lnTo>
                      <a:lnTo>
                        <a:pt x="1090" y="253"/>
                      </a:lnTo>
                      <a:lnTo>
                        <a:pt x="1094" y="249"/>
                      </a:lnTo>
                      <a:lnTo>
                        <a:pt x="1094" y="257"/>
                      </a:lnTo>
                      <a:lnTo>
                        <a:pt x="1094" y="253"/>
                      </a:lnTo>
                      <a:lnTo>
                        <a:pt x="1098" y="261"/>
                      </a:lnTo>
                      <a:lnTo>
                        <a:pt x="1098" y="257"/>
                      </a:lnTo>
                      <a:lnTo>
                        <a:pt x="1102" y="257"/>
                      </a:lnTo>
                      <a:lnTo>
                        <a:pt x="1102" y="265"/>
                      </a:lnTo>
                      <a:lnTo>
                        <a:pt x="1102" y="261"/>
                      </a:lnTo>
                      <a:lnTo>
                        <a:pt x="1106" y="261"/>
                      </a:lnTo>
                      <a:lnTo>
                        <a:pt x="1106" y="257"/>
                      </a:lnTo>
                      <a:lnTo>
                        <a:pt x="1110" y="257"/>
                      </a:lnTo>
                      <a:lnTo>
                        <a:pt x="1110" y="257"/>
                      </a:lnTo>
                      <a:lnTo>
                        <a:pt x="1110" y="257"/>
                      </a:lnTo>
                      <a:lnTo>
                        <a:pt x="1114" y="257"/>
                      </a:lnTo>
                      <a:lnTo>
                        <a:pt x="1114" y="265"/>
                      </a:lnTo>
                      <a:lnTo>
                        <a:pt x="1114" y="257"/>
                      </a:lnTo>
                      <a:lnTo>
                        <a:pt x="1118" y="261"/>
                      </a:lnTo>
                      <a:lnTo>
                        <a:pt x="1118" y="257"/>
                      </a:lnTo>
                      <a:lnTo>
                        <a:pt x="1122" y="253"/>
                      </a:lnTo>
                      <a:lnTo>
                        <a:pt x="1122" y="257"/>
                      </a:lnTo>
                      <a:lnTo>
                        <a:pt x="1122" y="253"/>
                      </a:lnTo>
                      <a:lnTo>
                        <a:pt x="1126" y="257"/>
                      </a:lnTo>
                      <a:lnTo>
                        <a:pt x="1126" y="261"/>
                      </a:lnTo>
                      <a:lnTo>
                        <a:pt x="1130" y="257"/>
                      </a:lnTo>
                      <a:lnTo>
                        <a:pt x="1130" y="253"/>
                      </a:lnTo>
                      <a:lnTo>
                        <a:pt x="1130" y="261"/>
                      </a:lnTo>
                      <a:lnTo>
                        <a:pt x="1134" y="253"/>
                      </a:lnTo>
                      <a:lnTo>
                        <a:pt x="1134" y="257"/>
                      </a:lnTo>
                      <a:lnTo>
                        <a:pt x="1134" y="253"/>
                      </a:lnTo>
                      <a:lnTo>
                        <a:pt x="1138" y="253"/>
                      </a:lnTo>
                      <a:lnTo>
                        <a:pt x="1138" y="261"/>
                      </a:lnTo>
                      <a:lnTo>
                        <a:pt x="1142" y="253"/>
                      </a:lnTo>
                      <a:lnTo>
                        <a:pt x="1142" y="257"/>
                      </a:lnTo>
                      <a:lnTo>
                        <a:pt x="1142" y="257"/>
                      </a:lnTo>
                      <a:lnTo>
                        <a:pt x="1146" y="257"/>
                      </a:lnTo>
                      <a:lnTo>
                        <a:pt x="1146" y="261"/>
                      </a:lnTo>
                      <a:lnTo>
                        <a:pt x="1150" y="257"/>
                      </a:lnTo>
                      <a:lnTo>
                        <a:pt x="1150" y="257"/>
                      </a:lnTo>
                      <a:lnTo>
                        <a:pt x="1150" y="257"/>
                      </a:lnTo>
                      <a:lnTo>
                        <a:pt x="1154" y="257"/>
                      </a:lnTo>
                      <a:lnTo>
                        <a:pt x="1154" y="253"/>
                      </a:lnTo>
                      <a:lnTo>
                        <a:pt x="1154" y="253"/>
                      </a:lnTo>
                      <a:lnTo>
                        <a:pt x="1158" y="257"/>
                      </a:lnTo>
                      <a:lnTo>
                        <a:pt x="1158" y="257"/>
                      </a:lnTo>
                      <a:lnTo>
                        <a:pt x="1162" y="257"/>
                      </a:lnTo>
                      <a:lnTo>
                        <a:pt x="1162" y="253"/>
                      </a:lnTo>
                      <a:lnTo>
                        <a:pt x="1162" y="257"/>
                      </a:lnTo>
                      <a:lnTo>
                        <a:pt x="1166" y="253"/>
                      </a:lnTo>
                      <a:lnTo>
                        <a:pt x="1166" y="261"/>
                      </a:lnTo>
                      <a:lnTo>
                        <a:pt x="1170" y="257"/>
                      </a:lnTo>
                      <a:lnTo>
                        <a:pt x="1170" y="253"/>
                      </a:lnTo>
                      <a:lnTo>
                        <a:pt x="1170" y="253"/>
                      </a:lnTo>
                      <a:lnTo>
                        <a:pt x="1174" y="257"/>
                      </a:lnTo>
                      <a:lnTo>
                        <a:pt x="1174" y="253"/>
                      </a:lnTo>
                      <a:lnTo>
                        <a:pt x="1174" y="257"/>
                      </a:lnTo>
                      <a:lnTo>
                        <a:pt x="1178" y="257"/>
                      </a:lnTo>
                      <a:lnTo>
                        <a:pt x="1178" y="257"/>
                      </a:lnTo>
                      <a:lnTo>
                        <a:pt x="1182" y="253"/>
                      </a:lnTo>
                      <a:lnTo>
                        <a:pt x="1182" y="257"/>
                      </a:lnTo>
                      <a:lnTo>
                        <a:pt x="1182" y="257"/>
                      </a:lnTo>
                      <a:lnTo>
                        <a:pt x="1186" y="253"/>
                      </a:lnTo>
                      <a:lnTo>
                        <a:pt x="1186" y="257"/>
                      </a:lnTo>
                      <a:lnTo>
                        <a:pt x="1190" y="253"/>
                      </a:lnTo>
                      <a:lnTo>
                        <a:pt x="1190" y="257"/>
                      </a:lnTo>
                      <a:lnTo>
                        <a:pt x="1190" y="261"/>
                      </a:lnTo>
                      <a:lnTo>
                        <a:pt x="1194" y="253"/>
                      </a:lnTo>
                      <a:lnTo>
                        <a:pt x="1194" y="257"/>
                      </a:lnTo>
                      <a:lnTo>
                        <a:pt x="1194" y="253"/>
                      </a:lnTo>
                      <a:lnTo>
                        <a:pt x="1198" y="253"/>
                      </a:lnTo>
                      <a:lnTo>
                        <a:pt x="1198" y="261"/>
                      </a:lnTo>
                      <a:lnTo>
                        <a:pt x="1202" y="257"/>
                      </a:lnTo>
                      <a:lnTo>
                        <a:pt x="1202" y="257"/>
                      </a:lnTo>
                      <a:lnTo>
                        <a:pt x="1202" y="261"/>
                      </a:lnTo>
                      <a:lnTo>
                        <a:pt x="1206" y="257"/>
                      </a:lnTo>
                      <a:lnTo>
                        <a:pt x="1206" y="253"/>
                      </a:lnTo>
                      <a:lnTo>
                        <a:pt x="1210" y="261"/>
                      </a:lnTo>
                      <a:lnTo>
                        <a:pt x="1210" y="253"/>
                      </a:lnTo>
                      <a:lnTo>
                        <a:pt x="1210" y="253"/>
                      </a:lnTo>
                      <a:lnTo>
                        <a:pt x="1214" y="253"/>
                      </a:lnTo>
                      <a:lnTo>
                        <a:pt x="1214" y="257"/>
                      </a:lnTo>
                      <a:lnTo>
                        <a:pt x="1214" y="261"/>
                      </a:lnTo>
                      <a:lnTo>
                        <a:pt x="1218" y="253"/>
                      </a:lnTo>
                      <a:lnTo>
                        <a:pt x="1218" y="253"/>
                      </a:lnTo>
                      <a:lnTo>
                        <a:pt x="1222" y="253"/>
                      </a:lnTo>
                      <a:lnTo>
                        <a:pt x="1222" y="249"/>
                      </a:lnTo>
                      <a:lnTo>
                        <a:pt x="1222" y="257"/>
                      </a:lnTo>
                      <a:lnTo>
                        <a:pt x="1226" y="257"/>
                      </a:lnTo>
                      <a:lnTo>
                        <a:pt x="1226" y="253"/>
                      </a:lnTo>
                      <a:lnTo>
                        <a:pt x="1230" y="253"/>
                      </a:lnTo>
                      <a:lnTo>
                        <a:pt x="1230" y="253"/>
                      </a:lnTo>
                      <a:lnTo>
                        <a:pt x="1230" y="253"/>
                      </a:lnTo>
                      <a:lnTo>
                        <a:pt x="1234" y="257"/>
                      </a:lnTo>
                      <a:lnTo>
                        <a:pt x="1234" y="253"/>
                      </a:lnTo>
                      <a:lnTo>
                        <a:pt x="1234" y="257"/>
                      </a:lnTo>
                      <a:lnTo>
                        <a:pt x="1238" y="253"/>
                      </a:lnTo>
                      <a:lnTo>
                        <a:pt x="1238" y="253"/>
                      </a:lnTo>
                      <a:lnTo>
                        <a:pt x="1242" y="257"/>
                      </a:lnTo>
                      <a:lnTo>
                        <a:pt x="1242" y="257"/>
                      </a:lnTo>
                      <a:lnTo>
                        <a:pt x="1242" y="261"/>
                      </a:lnTo>
                      <a:lnTo>
                        <a:pt x="1246" y="253"/>
                      </a:lnTo>
                      <a:lnTo>
                        <a:pt x="1246" y="253"/>
                      </a:lnTo>
                      <a:lnTo>
                        <a:pt x="1250" y="253"/>
                      </a:lnTo>
                      <a:lnTo>
                        <a:pt x="1250" y="257"/>
                      </a:lnTo>
                      <a:lnTo>
                        <a:pt x="1250" y="257"/>
                      </a:lnTo>
                      <a:lnTo>
                        <a:pt x="1254" y="257"/>
                      </a:lnTo>
                      <a:lnTo>
                        <a:pt x="1254" y="253"/>
                      </a:lnTo>
                      <a:lnTo>
                        <a:pt x="1254" y="253"/>
                      </a:lnTo>
                      <a:lnTo>
                        <a:pt x="1258" y="253"/>
                      </a:lnTo>
                      <a:lnTo>
                        <a:pt x="1258" y="257"/>
                      </a:lnTo>
                      <a:lnTo>
                        <a:pt x="1262" y="261"/>
                      </a:lnTo>
                      <a:lnTo>
                        <a:pt x="1262" y="257"/>
                      </a:lnTo>
                      <a:lnTo>
                        <a:pt x="1262" y="257"/>
                      </a:lnTo>
                      <a:lnTo>
                        <a:pt x="1266" y="257"/>
                      </a:lnTo>
                      <a:lnTo>
                        <a:pt x="1266" y="249"/>
                      </a:lnTo>
                      <a:lnTo>
                        <a:pt x="1270" y="253"/>
                      </a:lnTo>
                      <a:lnTo>
                        <a:pt x="1270" y="257"/>
                      </a:lnTo>
                      <a:lnTo>
                        <a:pt x="1270" y="257"/>
                      </a:lnTo>
                      <a:lnTo>
                        <a:pt x="1274" y="257"/>
                      </a:lnTo>
                      <a:lnTo>
                        <a:pt x="1274" y="253"/>
                      </a:lnTo>
                      <a:lnTo>
                        <a:pt x="1274" y="253"/>
                      </a:lnTo>
                      <a:lnTo>
                        <a:pt x="1278" y="257"/>
                      </a:lnTo>
                      <a:lnTo>
                        <a:pt x="1278" y="253"/>
                      </a:lnTo>
                      <a:lnTo>
                        <a:pt x="1282" y="253"/>
                      </a:lnTo>
                      <a:lnTo>
                        <a:pt x="1282" y="257"/>
                      </a:lnTo>
                      <a:lnTo>
                        <a:pt x="1282" y="257"/>
                      </a:lnTo>
                      <a:lnTo>
                        <a:pt x="1286" y="257"/>
                      </a:lnTo>
                      <a:lnTo>
                        <a:pt x="1286" y="253"/>
                      </a:lnTo>
                      <a:lnTo>
                        <a:pt x="1290" y="257"/>
                      </a:lnTo>
                      <a:lnTo>
                        <a:pt x="1290" y="257"/>
                      </a:lnTo>
                      <a:lnTo>
                        <a:pt x="1290" y="257"/>
                      </a:lnTo>
                      <a:lnTo>
                        <a:pt x="1294" y="253"/>
                      </a:lnTo>
                      <a:lnTo>
                        <a:pt x="1294" y="261"/>
                      </a:lnTo>
                      <a:lnTo>
                        <a:pt x="1294" y="245"/>
                      </a:lnTo>
                      <a:lnTo>
                        <a:pt x="1298" y="257"/>
                      </a:lnTo>
                      <a:lnTo>
                        <a:pt x="1298" y="253"/>
                      </a:lnTo>
                      <a:lnTo>
                        <a:pt x="1302" y="257"/>
                      </a:lnTo>
                      <a:lnTo>
                        <a:pt x="1302" y="257"/>
                      </a:lnTo>
                      <a:lnTo>
                        <a:pt x="1302" y="249"/>
                      </a:lnTo>
                      <a:lnTo>
                        <a:pt x="1306" y="253"/>
                      </a:lnTo>
                      <a:lnTo>
                        <a:pt x="1306" y="253"/>
                      </a:lnTo>
                      <a:lnTo>
                        <a:pt x="1310" y="249"/>
                      </a:lnTo>
                      <a:lnTo>
                        <a:pt x="1310" y="257"/>
                      </a:lnTo>
                      <a:lnTo>
                        <a:pt x="1310" y="257"/>
                      </a:lnTo>
                      <a:lnTo>
                        <a:pt x="1314" y="253"/>
                      </a:lnTo>
                      <a:lnTo>
                        <a:pt x="1314" y="257"/>
                      </a:lnTo>
                      <a:lnTo>
                        <a:pt x="1314" y="257"/>
                      </a:lnTo>
                      <a:lnTo>
                        <a:pt x="1319" y="257"/>
                      </a:lnTo>
                      <a:lnTo>
                        <a:pt x="1319" y="253"/>
                      </a:lnTo>
                      <a:lnTo>
                        <a:pt x="1323" y="257"/>
                      </a:lnTo>
                      <a:lnTo>
                        <a:pt x="1323" y="257"/>
                      </a:lnTo>
                      <a:lnTo>
                        <a:pt x="1323" y="249"/>
                      </a:lnTo>
                      <a:lnTo>
                        <a:pt x="1327" y="253"/>
                      </a:lnTo>
                      <a:lnTo>
                        <a:pt x="1327" y="257"/>
                      </a:lnTo>
                      <a:lnTo>
                        <a:pt x="1331" y="253"/>
                      </a:lnTo>
                      <a:lnTo>
                        <a:pt x="1331" y="261"/>
                      </a:lnTo>
                      <a:lnTo>
                        <a:pt x="1331" y="257"/>
                      </a:lnTo>
                      <a:lnTo>
                        <a:pt x="1335" y="253"/>
                      </a:lnTo>
                      <a:lnTo>
                        <a:pt x="1335" y="265"/>
                      </a:lnTo>
                      <a:lnTo>
                        <a:pt x="1335" y="253"/>
                      </a:lnTo>
                      <a:lnTo>
                        <a:pt x="1339" y="257"/>
                      </a:lnTo>
                      <a:lnTo>
                        <a:pt x="1339" y="257"/>
                      </a:lnTo>
                      <a:lnTo>
                        <a:pt x="1343" y="257"/>
                      </a:lnTo>
                      <a:lnTo>
                        <a:pt x="1343" y="257"/>
                      </a:lnTo>
                      <a:lnTo>
                        <a:pt x="1343" y="253"/>
                      </a:lnTo>
                      <a:lnTo>
                        <a:pt x="1347" y="253"/>
                      </a:lnTo>
                      <a:lnTo>
                        <a:pt x="1347" y="257"/>
                      </a:lnTo>
                      <a:lnTo>
                        <a:pt x="1351" y="257"/>
                      </a:lnTo>
                      <a:lnTo>
                        <a:pt x="1351" y="257"/>
                      </a:lnTo>
                      <a:lnTo>
                        <a:pt x="1351" y="249"/>
                      </a:lnTo>
                      <a:lnTo>
                        <a:pt x="1355" y="253"/>
                      </a:lnTo>
                      <a:lnTo>
                        <a:pt x="1355" y="257"/>
                      </a:lnTo>
                      <a:lnTo>
                        <a:pt x="1355" y="253"/>
                      </a:lnTo>
                      <a:lnTo>
                        <a:pt x="1359" y="257"/>
                      </a:lnTo>
                      <a:lnTo>
                        <a:pt x="1359" y="261"/>
                      </a:lnTo>
                      <a:lnTo>
                        <a:pt x="1363" y="261"/>
                      </a:lnTo>
                      <a:lnTo>
                        <a:pt x="1363" y="257"/>
                      </a:lnTo>
                      <a:lnTo>
                        <a:pt x="1363" y="257"/>
                      </a:lnTo>
                      <a:lnTo>
                        <a:pt x="1367" y="257"/>
                      </a:lnTo>
                      <a:lnTo>
                        <a:pt x="1367" y="257"/>
                      </a:lnTo>
                      <a:lnTo>
                        <a:pt x="1371" y="253"/>
                      </a:lnTo>
                      <a:lnTo>
                        <a:pt x="1371" y="257"/>
                      </a:lnTo>
                      <a:lnTo>
                        <a:pt x="1371" y="257"/>
                      </a:lnTo>
                      <a:lnTo>
                        <a:pt x="1375" y="257"/>
                      </a:lnTo>
                      <a:lnTo>
                        <a:pt x="1375" y="261"/>
                      </a:lnTo>
                      <a:lnTo>
                        <a:pt x="1375" y="261"/>
                      </a:lnTo>
                      <a:lnTo>
                        <a:pt x="1379" y="249"/>
                      </a:lnTo>
                      <a:lnTo>
                        <a:pt x="1379" y="257"/>
                      </a:lnTo>
                      <a:lnTo>
                        <a:pt x="1383" y="257"/>
                      </a:lnTo>
                      <a:lnTo>
                        <a:pt x="1383" y="257"/>
                      </a:lnTo>
                      <a:lnTo>
                        <a:pt x="1383" y="257"/>
                      </a:lnTo>
                      <a:lnTo>
                        <a:pt x="1387" y="249"/>
                      </a:lnTo>
                      <a:lnTo>
                        <a:pt x="1387" y="257"/>
                      </a:lnTo>
                      <a:lnTo>
                        <a:pt x="1391" y="257"/>
                      </a:lnTo>
                      <a:lnTo>
                        <a:pt x="1391" y="257"/>
                      </a:lnTo>
                      <a:lnTo>
                        <a:pt x="1391" y="265"/>
                      </a:lnTo>
                      <a:lnTo>
                        <a:pt x="1395" y="257"/>
                      </a:lnTo>
                      <a:lnTo>
                        <a:pt x="1395" y="261"/>
                      </a:lnTo>
                      <a:lnTo>
                        <a:pt x="1395" y="253"/>
                      </a:lnTo>
                      <a:lnTo>
                        <a:pt x="1399" y="257"/>
                      </a:lnTo>
                      <a:lnTo>
                        <a:pt x="1399" y="257"/>
                      </a:lnTo>
                      <a:lnTo>
                        <a:pt x="1403" y="253"/>
                      </a:lnTo>
                      <a:lnTo>
                        <a:pt x="1403" y="257"/>
                      </a:lnTo>
                      <a:lnTo>
                        <a:pt x="1403" y="257"/>
                      </a:lnTo>
                      <a:lnTo>
                        <a:pt x="1407" y="257"/>
                      </a:lnTo>
                      <a:lnTo>
                        <a:pt x="1407" y="253"/>
                      </a:lnTo>
                      <a:lnTo>
                        <a:pt x="1411" y="257"/>
                      </a:lnTo>
                      <a:lnTo>
                        <a:pt x="1411" y="253"/>
                      </a:lnTo>
                      <a:lnTo>
                        <a:pt x="1411" y="261"/>
                      </a:lnTo>
                      <a:lnTo>
                        <a:pt x="1415" y="253"/>
                      </a:lnTo>
                      <a:lnTo>
                        <a:pt x="1415" y="257"/>
                      </a:lnTo>
                      <a:lnTo>
                        <a:pt x="1415" y="261"/>
                      </a:lnTo>
                      <a:lnTo>
                        <a:pt x="1419" y="257"/>
                      </a:lnTo>
                      <a:lnTo>
                        <a:pt x="1419" y="257"/>
                      </a:lnTo>
                      <a:lnTo>
                        <a:pt x="1423" y="253"/>
                      </a:lnTo>
                      <a:lnTo>
                        <a:pt x="1423" y="261"/>
                      </a:lnTo>
                      <a:lnTo>
                        <a:pt x="1423" y="257"/>
                      </a:lnTo>
                      <a:lnTo>
                        <a:pt x="1427" y="249"/>
                      </a:lnTo>
                      <a:lnTo>
                        <a:pt x="1427" y="257"/>
                      </a:lnTo>
                      <a:lnTo>
                        <a:pt x="1431" y="261"/>
                      </a:lnTo>
                      <a:lnTo>
                        <a:pt x="1431" y="253"/>
                      </a:lnTo>
                      <a:lnTo>
                        <a:pt x="1431" y="253"/>
                      </a:lnTo>
                      <a:lnTo>
                        <a:pt x="1435" y="253"/>
                      </a:lnTo>
                      <a:lnTo>
                        <a:pt x="1435" y="253"/>
                      </a:lnTo>
                      <a:lnTo>
                        <a:pt x="1435" y="257"/>
                      </a:lnTo>
                      <a:lnTo>
                        <a:pt x="1439" y="253"/>
                      </a:lnTo>
                      <a:lnTo>
                        <a:pt x="1439" y="257"/>
                      </a:lnTo>
                      <a:lnTo>
                        <a:pt x="1443" y="261"/>
                      </a:lnTo>
                      <a:lnTo>
                        <a:pt x="1443" y="261"/>
                      </a:lnTo>
                      <a:lnTo>
                        <a:pt x="1443" y="257"/>
                      </a:lnTo>
                      <a:lnTo>
                        <a:pt x="1447" y="257"/>
                      </a:lnTo>
                      <a:lnTo>
                        <a:pt x="1447" y="265"/>
                      </a:lnTo>
                      <a:lnTo>
                        <a:pt x="1451" y="257"/>
                      </a:lnTo>
                      <a:lnTo>
                        <a:pt x="1451" y="253"/>
                      </a:lnTo>
                      <a:lnTo>
                        <a:pt x="1451" y="253"/>
                      </a:lnTo>
                      <a:lnTo>
                        <a:pt x="1455" y="253"/>
                      </a:lnTo>
                      <a:lnTo>
                        <a:pt x="1455" y="253"/>
                      </a:lnTo>
                      <a:lnTo>
                        <a:pt x="1455" y="253"/>
                      </a:lnTo>
                      <a:lnTo>
                        <a:pt x="1459" y="253"/>
                      </a:lnTo>
                      <a:lnTo>
                        <a:pt x="1459" y="253"/>
                      </a:lnTo>
                      <a:lnTo>
                        <a:pt x="1463" y="253"/>
                      </a:lnTo>
                      <a:lnTo>
                        <a:pt x="1463" y="253"/>
                      </a:lnTo>
                      <a:lnTo>
                        <a:pt x="1463" y="257"/>
                      </a:lnTo>
                      <a:lnTo>
                        <a:pt x="1467" y="257"/>
                      </a:lnTo>
                      <a:lnTo>
                        <a:pt x="1467" y="253"/>
                      </a:lnTo>
                      <a:lnTo>
                        <a:pt x="1471" y="257"/>
                      </a:lnTo>
                      <a:lnTo>
                        <a:pt x="1471" y="253"/>
                      </a:lnTo>
                      <a:lnTo>
                        <a:pt x="1471" y="253"/>
                      </a:lnTo>
                      <a:lnTo>
                        <a:pt x="1475" y="257"/>
                      </a:lnTo>
                      <a:lnTo>
                        <a:pt x="1475" y="253"/>
                      </a:lnTo>
                      <a:lnTo>
                        <a:pt x="1475" y="257"/>
                      </a:lnTo>
                      <a:lnTo>
                        <a:pt x="1479" y="253"/>
                      </a:lnTo>
                      <a:lnTo>
                        <a:pt x="1479" y="257"/>
                      </a:lnTo>
                      <a:lnTo>
                        <a:pt x="1483" y="253"/>
                      </a:lnTo>
                      <a:lnTo>
                        <a:pt x="1483" y="253"/>
                      </a:lnTo>
                      <a:lnTo>
                        <a:pt x="1483" y="261"/>
                      </a:lnTo>
                      <a:lnTo>
                        <a:pt x="1487" y="261"/>
                      </a:lnTo>
                      <a:lnTo>
                        <a:pt x="1487" y="257"/>
                      </a:lnTo>
                      <a:lnTo>
                        <a:pt x="1491" y="261"/>
                      </a:lnTo>
                      <a:lnTo>
                        <a:pt x="1491" y="253"/>
                      </a:lnTo>
                      <a:lnTo>
                        <a:pt x="1491" y="253"/>
                      </a:lnTo>
                      <a:lnTo>
                        <a:pt x="1495" y="249"/>
                      </a:lnTo>
                      <a:lnTo>
                        <a:pt x="1495" y="253"/>
                      </a:lnTo>
                      <a:lnTo>
                        <a:pt x="1495" y="257"/>
                      </a:lnTo>
                      <a:lnTo>
                        <a:pt x="1499" y="261"/>
                      </a:lnTo>
                      <a:lnTo>
                        <a:pt x="1499" y="253"/>
                      </a:lnTo>
                      <a:lnTo>
                        <a:pt x="1503" y="253"/>
                      </a:lnTo>
                      <a:lnTo>
                        <a:pt x="1503" y="249"/>
                      </a:lnTo>
                      <a:lnTo>
                        <a:pt x="1503" y="257"/>
                      </a:lnTo>
                      <a:lnTo>
                        <a:pt x="1507" y="253"/>
                      </a:lnTo>
                      <a:lnTo>
                        <a:pt x="1507" y="253"/>
                      </a:lnTo>
                      <a:lnTo>
                        <a:pt x="1511" y="257"/>
                      </a:lnTo>
                      <a:lnTo>
                        <a:pt x="1511" y="253"/>
                      </a:lnTo>
                      <a:lnTo>
                        <a:pt x="1511" y="253"/>
                      </a:lnTo>
                      <a:lnTo>
                        <a:pt x="1515" y="257"/>
                      </a:lnTo>
                      <a:lnTo>
                        <a:pt x="1515" y="249"/>
                      </a:lnTo>
                      <a:lnTo>
                        <a:pt x="1515" y="253"/>
                      </a:lnTo>
                      <a:lnTo>
                        <a:pt x="1519" y="257"/>
                      </a:lnTo>
                      <a:lnTo>
                        <a:pt x="1519" y="253"/>
                      </a:lnTo>
                      <a:lnTo>
                        <a:pt x="1523" y="257"/>
                      </a:lnTo>
                      <a:lnTo>
                        <a:pt x="1523" y="249"/>
                      </a:lnTo>
                      <a:lnTo>
                        <a:pt x="1523" y="245"/>
                      </a:lnTo>
                      <a:lnTo>
                        <a:pt x="1527" y="257"/>
                      </a:lnTo>
                      <a:lnTo>
                        <a:pt x="1527" y="249"/>
                      </a:lnTo>
                      <a:lnTo>
                        <a:pt x="1531" y="253"/>
                      </a:lnTo>
                      <a:lnTo>
                        <a:pt x="1531" y="253"/>
                      </a:lnTo>
                      <a:lnTo>
                        <a:pt x="1531" y="257"/>
                      </a:lnTo>
                      <a:lnTo>
                        <a:pt x="1535" y="257"/>
                      </a:lnTo>
                      <a:lnTo>
                        <a:pt x="1535" y="253"/>
                      </a:lnTo>
                      <a:lnTo>
                        <a:pt x="1535" y="257"/>
                      </a:lnTo>
                      <a:lnTo>
                        <a:pt x="1539" y="257"/>
                      </a:lnTo>
                      <a:lnTo>
                        <a:pt x="1539" y="253"/>
                      </a:lnTo>
                      <a:lnTo>
                        <a:pt x="1543" y="261"/>
                      </a:lnTo>
                      <a:lnTo>
                        <a:pt x="1543" y="253"/>
                      </a:lnTo>
                      <a:lnTo>
                        <a:pt x="1543" y="253"/>
                      </a:lnTo>
                      <a:lnTo>
                        <a:pt x="1547" y="261"/>
                      </a:lnTo>
                      <a:lnTo>
                        <a:pt x="1547" y="253"/>
                      </a:lnTo>
                      <a:lnTo>
                        <a:pt x="1551" y="253"/>
                      </a:lnTo>
                      <a:lnTo>
                        <a:pt x="1551" y="257"/>
                      </a:lnTo>
                      <a:lnTo>
                        <a:pt x="1551" y="253"/>
                      </a:lnTo>
                      <a:lnTo>
                        <a:pt x="1555" y="257"/>
                      </a:lnTo>
                      <a:lnTo>
                        <a:pt x="1555" y="257"/>
                      </a:lnTo>
                      <a:lnTo>
                        <a:pt x="1555" y="253"/>
                      </a:lnTo>
                      <a:lnTo>
                        <a:pt x="1559" y="257"/>
                      </a:lnTo>
                      <a:lnTo>
                        <a:pt x="1559" y="257"/>
                      </a:lnTo>
                      <a:lnTo>
                        <a:pt x="1563" y="253"/>
                      </a:lnTo>
                      <a:lnTo>
                        <a:pt x="1563" y="257"/>
                      </a:lnTo>
                      <a:lnTo>
                        <a:pt x="1563" y="253"/>
                      </a:lnTo>
                      <a:lnTo>
                        <a:pt x="1567" y="253"/>
                      </a:lnTo>
                      <a:lnTo>
                        <a:pt x="1567" y="257"/>
                      </a:lnTo>
                      <a:lnTo>
                        <a:pt x="1571" y="257"/>
                      </a:lnTo>
                      <a:lnTo>
                        <a:pt x="1571" y="253"/>
                      </a:lnTo>
                      <a:lnTo>
                        <a:pt x="1571" y="249"/>
                      </a:lnTo>
                      <a:lnTo>
                        <a:pt x="1575" y="257"/>
                      </a:lnTo>
                      <a:lnTo>
                        <a:pt x="1575" y="249"/>
                      </a:lnTo>
                      <a:lnTo>
                        <a:pt x="1575" y="249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7" name="Freeform 115"/>
                <p:cNvSpPr>
                  <a:spLocks/>
                </p:cNvSpPr>
                <p:nvPr/>
              </p:nvSpPr>
              <p:spPr bwMode="auto">
                <a:xfrm>
                  <a:off x="2951163" y="3257551"/>
                  <a:ext cx="2498725" cy="57150"/>
                </a:xfrm>
                <a:custGeom>
                  <a:avLst/>
                  <a:gdLst>
                    <a:gd name="T0" fmla="*/ 24 w 1574"/>
                    <a:gd name="T1" fmla="*/ 8 h 36"/>
                    <a:gd name="T2" fmla="*/ 52 w 1574"/>
                    <a:gd name="T3" fmla="*/ 4 h 36"/>
                    <a:gd name="T4" fmla="*/ 76 w 1574"/>
                    <a:gd name="T5" fmla="*/ 8 h 36"/>
                    <a:gd name="T6" fmla="*/ 104 w 1574"/>
                    <a:gd name="T7" fmla="*/ 4 h 36"/>
                    <a:gd name="T8" fmla="*/ 128 w 1574"/>
                    <a:gd name="T9" fmla="*/ 12 h 36"/>
                    <a:gd name="T10" fmla="*/ 156 w 1574"/>
                    <a:gd name="T11" fmla="*/ 8 h 36"/>
                    <a:gd name="T12" fmla="*/ 180 w 1574"/>
                    <a:gd name="T13" fmla="*/ 8 h 36"/>
                    <a:gd name="T14" fmla="*/ 208 w 1574"/>
                    <a:gd name="T15" fmla="*/ 4 h 36"/>
                    <a:gd name="T16" fmla="*/ 232 w 1574"/>
                    <a:gd name="T17" fmla="*/ 4 h 36"/>
                    <a:gd name="T18" fmla="*/ 260 w 1574"/>
                    <a:gd name="T19" fmla="*/ 4 h 36"/>
                    <a:gd name="T20" fmla="*/ 284 w 1574"/>
                    <a:gd name="T21" fmla="*/ 4 h 36"/>
                    <a:gd name="T22" fmla="*/ 312 w 1574"/>
                    <a:gd name="T23" fmla="*/ 4 h 36"/>
                    <a:gd name="T24" fmla="*/ 336 w 1574"/>
                    <a:gd name="T25" fmla="*/ 8 h 36"/>
                    <a:gd name="T26" fmla="*/ 364 w 1574"/>
                    <a:gd name="T27" fmla="*/ 8 h 36"/>
                    <a:gd name="T28" fmla="*/ 389 w 1574"/>
                    <a:gd name="T29" fmla="*/ 8 h 36"/>
                    <a:gd name="T30" fmla="*/ 417 w 1574"/>
                    <a:gd name="T31" fmla="*/ 12 h 36"/>
                    <a:gd name="T32" fmla="*/ 445 w 1574"/>
                    <a:gd name="T33" fmla="*/ 12 h 36"/>
                    <a:gd name="T34" fmla="*/ 469 w 1574"/>
                    <a:gd name="T35" fmla="*/ 8 h 36"/>
                    <a:gd name="T36" fmla="*/ 497 w 1574"/>
                    <a:gd name="T37" fmla="*/ 8 h 36"/>
                    <a:gd name="T38" fmla="*/ 521 w 1574"/>
                    <a:gd name="T39" fmla="*/ 8 h 36"/>
                    <a:gd name="T40" fmla="*/ 549 w 1574"/>
                    <a:gd name="T41" fmla="*/ 16 h 36"/>
                    <a:gd name="T42" fmla="*/ 573 w 1574"/>
                    <a:gd name="T43" fmla="*/ 8 h 36"/>
                    <a:gd name="T44" fmla="*/ 601 w 1574"/>
                    <a:gd name="T45" fmla="*/ 16 h 36"/>
                    <a:gd name="T46" fmla="*/ 625 w 1574"/>
                    <a:gd name="T47" fmla="*/ 12 h 36"/>
                    <a:gd name="T48" fmla="*/ 653 w 1574"/>
                    <a:gd name="T49" fmla="*/ 16 h 36"/>
                    <a:gd name="T50" fmla="*/ 677 w 1574"/>
                    <a:gd name="T51" fmla="*/ 28 h 36"/>
                    <a:gd name="T52" fmla="*/ 705 w 1574"/>
                    <a:gd name="T53" fmla="*/ 12 h 36"/>
                    <a:gd name="T54" fmla="*/ 729 w 1574"/>
                    <a:gd name="T55" fmla="*/ 16 h 36"/>
                    <a:gd name="T56" fmla="*/ 757 w 1574"/>
                    <a:gd name="T57" fmla="*/ 12 h 36"/>
                    <a:gd name="T58" fmla="*/ 785 w 1574"/>
                    <a:gd name="T59" fmla="*/ 12 h 36"/>
                    <a:gd name="T60" fmla="*/ 809 w 1574"/>
                    <a:gd name="T61" fmla="*/ 8 h 36"/>
                    <a:gd name="T62" fmla="*/ 837 w 1574"/>
                    <a:gd name="T63" fmla="*/ 16 h 36"/>
                    <a:gd name="T64" fmla="*/ 861 w 1574"/>
                    <a:gd name="T65" fmla="*/ 12 h 36"/>
                    <a:gd name="T66" fmla="*/ 889 w 1574"/>
                    <a:gd name="T67" fmla="*/ 16 h 36"/>
                    <a:gd name="T68" fmla="*/ 913 w 1574"/>
                    <a:gd name="T69" fmla="*/ 20 h 36"/>
                    <a:gd name="T70" fmla="*/ 941 w 1574"/>
                    <a:gd name="T71" fmla="*/ 20 h 36"/>
                    <a:gd name="T72" fmla="*/ 965 w 1574"/>
                    <a:gd name="T73" fmla="*/ 24 h 36"/>
                    <a:gd name="T74" fmla="*/ 993 w 1574"/>
                    <a:gd name="T75" fmla="*/ 16 h 36"/>
                    <a:gd name="T76" fmla="*/ 1018 w 1574"/>
                    <a:gd name="T77" fmla="*/ 20 h 36"/>
                    <a:gd name="T78" fmla="*/ 1046 w 1574"/>
                    <a:gd name="T79" fmla="*/ 24 h 36"/>
                    <a:gd name="T80" fmla="*/ 1070 w 1574"/>
                    <a:gd name="T81" fmla="*/ 24 h 36"/>
                    <a:gd name="T82" fmla="*/ 1098 w 1574"/>
                    <a:gd name="T83" fmla="*/ 12 h 36"/>
                    <a:gd name="T84" fmla="*/ 1126 w 1574"/>
                    <a:gd name="T85" fmla="*/ 28 h 36"/>
                    <a:gd name="T86" fmla="*/ 1150 w 1574"/>
                    <a:gd name="T87" fmla="*/ 16 h 36"/>
                    <a:gd name="T88" fmla="*/ 1178 w 1574"/>
                    <a:gd name="T89" fmla="*/ 20 h 36"/>
                    <a:gd name="T90" fmla="*/ 1202 w 1574"/>
                    <a:gd name="T91" fmla="*/ 24 h 36"/>
                    <a:gd name="T92" fmla="*/ 1230 w 1574"/>
                    <a:gd name="T93" fmla="*/ 20 h 36"/>
                    <a:gd name="T94" fmla="*/ 1254 w 1574"/>
                    <a:gd name="T95" fmla="*/ 24 h 36"/>
                    <a:gd name="T96" fmla="*/ 1282 w 1574"/>
                    <a:gd name="T97" fmla="*/ 28 h 36"/>
                    <a:gd name="T98" fmla="*/ 1306 w 1574"/>
                    <a:gd name="T99" fmla="*/ 24 h 36"/>
                    <a:gd name="T100" fmla="*/ 1334 w 1574"/>
                    <a:gd name="T101" fmla="*/ 28 h 36"/>
                    <a:gd name="T102" fmla="*/ 1358 w 1574"/>
                    <a:gd name="T103" fmla="*/ 24 h 36"/>
                    <a:gd name="T104" fmla="*/ 1386 w 1574"/>
                    <a:gd name="T105" fmla="*/ 24 h 36"/>
                    <a:gd name="T106" fmla="*/ 1410 w 1574"/>
                    <a:gd name="T107" fmla="*/ 28 h 36"/>
                    <a:gd name="T108" fmla="*/ 1438 w 1574"/>
                    <a:gd name="T109" fmla="*/ 28 h 36"/>
                    <a:gd name="T110" fmla="*/ 1466 w 1574"/>
                    <a:gd name="T111" fmla="*/ 28 h 36"/>
                    <a:gd name="T112" fmla="*/ 1490 w 1574"/>
                    <a:gd name="T113" fmla="*/ 28 h 36"/>
                    <a:gd name="T114" fmla="*/ 1518 w 1574"/>
                    <a:gd name="T115" fmla="*/ 24 h 36"/>
                    <a:gd name="T116" fmla="*/ 1542 w 1574"/>
                    <a:gd name="T117" fmla="*/ 28 h 36"/>
                    <a:gd name="T118" fmla="*/ 1570 w 1574"/>
                    <a:gd name="T119" fmla="*/ 3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4" h="36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4" y="4"/>
                      </a:lnTo>
                      <a:lnTo>
                        <a:pt x="4" y="4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2" y="8"/>
                      </a:lnTo>
                      <a:lnTo>
                        <a:pt x="12" y="0"/>
                      </a:lnTo>
                      <a:lnTo>
                        <a:pt x="16" y="4"/>
                      </a:lnTo>
                      <a:lnTo>
                        <a:pt x="16" y="4"/>
                      </a:lnTo>
                      <a:lnTo>
                        <a:pt x="16" y="0"/>
                      </a:lnTo>
                      <a:lnTo>
                        <a:pt x="20" y="0"/>
                      </a:lnTo>
                      <a:lnTo>
                        <a:pt x="20" y="4"/>
                      </a:lnTo>
                      <a:lnTo>
                        <a:pt x="24" y="4"/>
                      </a:lnTo>
                      <a:lnTo>
                        <a:pt x="24" y="8"/>
                      </a:lnTo>
                      <a:lnTo>
                        <a:pt x="24" y="0"/>
                      </a:lnTo>
                      <a:lnTo>
                        <a:pt x="28" y="0"/>
                      </a:lnTo>
                      <a:lnTo>
                        <a:pt x="28" y="4"/>
                      </a:lnTo>
                      <a:lnTo>
                        <a:pt x="32" y="0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36" y="8"/>
                      </a:lnTo>
                      <a:lnTo>
                        <a:pt x="36" y="8"/>
                      </a:lnTo>
                      <a:lnTo>
                        <a:pt x="36" y="4"/>
                      </a:lnTo>
                      <a:lnTo>
                        <a:pt x="40" y="12"/>
                      </a:lnTo>
                      <a:lnTo>
                        <a:pt x="40" y="4"/>
                      </a:lnTo>
                      <a:lnTo>
                        <a:pt x="44" y="8"/>
                      </a:lnTo>
                      <a:lnTo>
                        <a:pt x="44" y="4"/>
                      </a:lnTo>
                      <a:lnTo>
                        <a:pt x="44" y="4"/>
                      </a:lnTo>
                      <a:lnTo>
                        <a:pt x="48" y="4"/>
                      </a:lnTo>
                      <a:lnTo>
                        <a:pt x="48" y="8"/>
                      </a:lnTo>
                      <a:lnTo>
                        <a:pt x="52" y="4"/>
                      </a:lnTo>
                      <a:lnTo>
                        <a:pt x="52" y="8"/>
                      </a:lnTo>
                      <a:lnTo>
                        <a:pt x="52" y="4"/>
                      </a:lnTo>
                      <a:lnTo>
                        <a:pt x="56" y="0"/>
                      </a:lnTo>
                      <a:lnTo>
                        <a:pt x="56" y="8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0" y="4"/>
                      </a:lnTo>
                      <a:lnTo>
                        <a:pt x="64" y="4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8" y="4"/>
                      </a:lnTo>
                      <a:lnTo>
                        <a:pt x="68" y="8"/>
                      </a:lnTo>
                      <a:lnTo>
                        <a:pt x="72" y="4"/>
                      </a:lnTo>
                      <a:lnTo>
                        <a:pt x="72" y="8"/>
                      </a:lnTo>
                      <a:lnTo>
                        <a:pt x="72" y="8"/>
                      </a:lnTo>
                      <a:lnTo>
                        <a:pt x="76" y="0"/>
                      </a:lnTo>
                      <a:lnTo>
                        <a:pt x="76" y="8"/>
                      </a:lnTo>
                      <a:lnTo>
                        <a:pt x="76" y="0"/>
                      </a:lnTo>
                      <a:lnTo>
                        <a:pt x="80" y="4"/>
                      </a:lnTo>
                      <a:lnTo>
                        <a:pt x="80" y="4"/>
                      </a:lnTo>
                      <a:lnTo>
                        <a:pt x="84" y="0"/>
                      </a:lnTo>
                      <a:lnTo>
                        <a:pt x="84" y="8"/>
                      </a:lnTo>
                      <a:lnTo>
                        <a:pt x="84" y="8"/>
                      </a:lnTo>
                      <a:lnTo>
                        <a:pt x="88" y="4"/>
                      </a:lnTo>
                      <a:lnTo>
                        <a:pt x="88" y="4"/>
                      </a:lnTo>
                      <a:lnTo>
                        <a:pt x="92" y="4"/>
                      </a:lnTo>
                      <a:lnTo>
                        <a:pt x="92" y="0"/>
                      </a:lnTo>
                      <a:lnTo>
                        <a:pt x="92" y="8"/>
                      </a:lnTo>
                      <a:lnTo>
                        <a:pt x="96" y="8"/>
                      </a:lnTo>
                      <a:lnTo>
                        <a:pt x="96" y="4"/>
                      </a:lnTo>
                      <a:lnTo>
                        <a:pt x="96" y="4"/>
                      </a:lnTo>
                      <a:lnTo>
                        <a:pt x="100" y="4"/>
                      </a:lnTo>
                      <a:lnTo>
                        <a:pt x="100" y="4"/>
                      </a:lnTo>
                      <a:lnTo>
                        <a:pt x="104" y="4"/>
                      </a:lnTo>
                      <a:lnTo>
                        <a:pt x="104" y="8"/>
                      </a:lnTo>
                      <a:lnTo>
                        <a:pt x="104" y="8"/>
                      </a:lnTo>
                      <a:lnTo>
                        <a:pt x="108" y="4"/>
                      </a:lnTo>
                      <a:lnTo>
                        <a:pt x="108" y="8"/>
                      </a:lnTo>
                      <a:lnTo>
                        <a:pt x="112" y="4"/>
                      </a:lnTo>
                      <a:lnTo>
                        <a:pt x="112" y="8"/>
                      </a:lnTo>
                      <a:lnTo>
                        <a:pt x="112" y="12"/>
                      </a:lnTo>
                      <a:lnTo>
                        <a:pt x="116" y="4"/>
                      </a:lnTo>
                      <a:lnTo>
                        <a:pt x="116" y="8"/>
                      </a:lnTo>
                      <a:lnTo>
                        <a:pt x="116" y="12"/>
                      </a:lnTo>
                      <a:lnTo>
                        <a:pt x="120" y="4"/>
                      </a:lnTo>
                      <a:lnTo>
                        <a:pt x="120" y="12"/>
                      </a:lnTo>
                      <a:lnTo>
                        <a:pt x="124" y="4"/>
                      </a:lnTo>
                      <a:lnTo>
                        <a:pt x="124" y="4"/>
                      </a:lnTo>
                      <a:lnTo>
                        <a:pt x="124" y="12"/>
                      </a:lnTo>
                      <a:lnTo>
                        <a:pt x="128" y="8"/>
                      </a:lnTo>
                      <a:lnTo>
                        <a:pt x="128" y="12"/>
                      </a:lnTo>
                      <a:lnTo>
                        <a:pt x="132" y="12"/>
                      </a:lnTo>
                      <a:lnTo>
                        <a:pt x="132" y="8"/>
                      </a:lnTo>
                      <a:lnTo>
                        <a:pt x="132" y="8"/>
                      </a:lnTo>
                      <a:lnTo>
                        <a:pt x="136" y="8"/>
                      </a:lnTo>
                      <a:lnTo>
                        <a:pt x="136" y="8"/>
                      </a:lnTo>
                      <a:lnTo>
                        <a:pt x="136" y="8"/>
                      </a:lnTo>
                      <a:lnTo>
                        <a:pt x="140" y="4"/>
                      </a:lnTo>
                      <a:lnTo>
                        <a:pt x="140" y="4"/>
                      </a:lnTo>
                      <a:lnTo>
                        <a:pt x="144" y="4"/>
                      </a:lnTo>
                      <a:lnTo>
                        <a:pt x="144" y="12"/>
                      </a:lnTo>
                      <a:lnTo>
                        <a:pt x="144" y="12"/>
                      </a:lnTo>
                      <a:lnTo>
                        <a:pt x="148" y="8"/>
                      </a:lnTo>
                      <a:lnTo>
                        <a:pt x="148" y="8"/>
                      </a:lnTo>
                      <a:lnTo>
                        <a:pt x="152" y="4"/>
                      </a:lnTo>
                      <a:lnTo>
                        <a:pt x="152" y="4"/>
                      </a:lnTo>
                      <a:lnTo>
                        <a:pt x="152" y="4"/>
                      </a:lnTo>
                      <a:lnTo>
                        <a:pt x="156" y="8"/>
                      </a:lnTo>
                      <a:lnTo>
                        <a:pt x="156" y="4"/>
                      </a:lnTo>
                      <a:lnTo>
                        <a:pt x="156" y="4"/>
                      </a:lnTo>
                      <a:lnTo>
                        <a:pt x="160" y="4"/>
                      </a:lnTo>
                      <a:lnTo>
                        <a:pt x="160" y="4"/>
                      </a:lnTo>
                      <a:lnTo>
                        <a:pt x="164" y="8"/>
                      </a:lnTo>
                      <a:lnTo>
                        <a:pt x="164" y="8"/>
                      </a:lnTo>
                      <a:lnTo>
                        <a:pt x="164" y="8"/>
                      </a:lnTo>
                      <a:lnTo>
                        <a:pt x="168" y="4"/>
                      </a:lnTo>
                      <a:lnTo>
                        <a:pt x="168" y="8"/>
                      </a:lnTo>
                      <a:lnTo>
                        <a:pt x="172" y="4"/>
                      </a:lnTo>
                      <a:lnTo>
                        <a:pt x="172" y="0"/>
                      </a:lnTo>
                      <a:lnTo>
                        <a:pt x="172" y="12"/>
                      </a:lnTo>
                      <a:lnTo>
                        <a:pt x="176" y="8"/>
                      </a:lnTo>
                      <a:lnTo>
                        <a:pt x="176" y="4"/>
                      </a:lnTo>
                      <a:lnTo>
                        <a:pt x="176" y="12"/>
                      </a:lnTo>
                      <a:lnTo>
                        <a:pt x="180" y="0"/>
                      </a:lnTo>
                      <a:lnTo>
                        <a:pt x="180" y="8"/>
                      </a:lnTo>
                      <a:lnTo>
                        <a:pt x="184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8" y="8"/>
                      </a:lnTo>
                      <a:lnTo>
                        <a:pt x="188" y="0"/>
                      </a:lnTo>
                      <a:lnTo>
                        <a:pt x="192" y="8"/>
                      </a:lnTo>
                      <a:lnTo>
                        <a:pt x="192" y="4"/>
                      </a:lnTo>
                      <a:lnTo>
                        <a:pt x="192" y="8"/>
                      </a:lnTo>
                      <a:lnTo>
                        <a:pt x="196" y="4"/>
                      </a:lnTo>
                      <a:lnTo>
                        <a:pt x="196" y="0"/>
                      </a:lnTo>
                      <a:lnTo>
                        <a:pt x="196" y="12"/>
                      </a:lnTo>
                      <a:lnTo>
                        <a:pt x="200" y="0"/>
                      </a:lnTo>
                      <a:lnTo>
                        <a:pt x="200" y="4"/>
                      </a:lnTo>
                      <a:lnTo>
                        <a:pt x="204" y="0"/>
                      </a:lnTo>
                      <a:lnTo>
                        <a:pt x="204" y="4"/>
                      </a:lnTo>
                      <a:lnTo>
                        <a:pt x="204" y="4"/>
                      </a:lnTo>
                      <a:lnTo>
                        <a:pt x="208" y="4"/>
                      </a:lnTo>
                      <a:lnTo>
                        <a:pt x="208" y="8"/>
                      </a:lnTo>
                      <a:lnTo>
                        <a:pt x="212" y="8"/>
                      </a:lnTo>
                      <a:lnTo>
                        <a:pt x="212" y="8"/>
                      </a:lnTo>
                      <a:lnTo>
                        <a:pt x="212" y="8"/>
                      </a:lnTo>
                      <a:lnTo>
                        <a:pt x="216" y="8"/>
                      </a:lnTo>
                      <a:lnTo>
                        <a:pt x="216" y="4"/>
                      </a:lnTo>
                      <a:lnTo>
                        <a:pt x="216" y="12"/>
                      </a:lnTo>
                      <a:lnTo>
                        <a:pt x="220" y="4"/>
                      </a:lnTo>
                      <a:lnTo>
                        <a:pt x="220" y="0"/>
                      </a:lnTo>
                      <a:lnTo>
                        <a:pt x="224" y="4"/>
                      </a:lnTo>
                      <a:lnTo>
                        <a:pt x="224" y="0"/>
                      </a:lnTo>
                      <a:lnTo>
                        <a:pt x="224" y="4"/>
                      </a:lnTo>
                      <a:lnTo>
                        <a:pt x="228" y="4"/>
                      </a:lnTo>
                      <a:lnTo>
                        <a:pt x="228" y="0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2" y="4"/>
                      </a:lnTo>
                      <a:lnTo>
                        <a:pt x="236" y="8"/>
                      </a:lnTo>
                      <a:lnTo>
                        <a:pt x="236" y="4"/>
                      </a:lnTo>
                      <a:lnTo>
                        <a:pt x="236" y="4"/>
                      </a:lnTo>
                      <a:lnTo>
                        <a:pt x="240" y="8"/>
                      </a:lnTo>
                      <a:lnTo>
                        <a:pt x="240" y="0"/>
                      </a:lnTo>
                      <a:lnTo>
                        <a:pt x="244" y="8"/>
                      </a:lnTo>
                      <a:lnTo>
                        <a:pt x="244" y="8"/>
                      </a:lnTo>
                      <a:lnTo>
                        <a:pt x="244" y="8"/>
                      </a:lnTo>
                      <a:lnTo>
                        <a:pt x="248" y="8"/>
                      </a:lnTo>
                      <a:lnTo>
                        <a:pt x="248" y="8"/>
                      </a:lnTo>
                      <a:lnTo>
                        <a:pt x="252" y="12"/>
                      </a:lnTo>
                      <a:lnTo>
                        <a:pt x="252" y="4"/>
                      </a:lnTo>
                      <a:lnTo>
                        <a:pt x="252" y="4"/>
                      </a:lnTo>
                      <a:lnTo>
                        <a:pt x="256" y="8"/>
                      </a:lnTo>
                      <a:lnTo>
                        <a:pt x="256" y="4"/>
                      </a:lnTo>
                      <a:lnTo>
                        <a:pt x="256" y="4"/>
                      </a:lnTo>
                      <a:lnTo>
                        <a:pt x="260" y="4"/>
                      </a:lnTo>
                      <a:lnTo>
                        <a:pt x="260" y="0"/>
                      </a:lnTo>
                      <a:lnTo>
                        <a:pt x="264" y="4"/>
                      </a:lnTo>
                      <a:lnTo>
                        <a:pt x="264" y="4"/>
                      </a:lnTo>
                      <a:lnTo>
                        <a:pt x="264" y="4"/>
                      </a:lnTo>
                      <a:lnTo>
                        <a:pt x="268" y="4"/>
                      </a:lnTo>
                      <a:lnTo>
                        <a:pt x="268" y="0"/>
                      </a:lnTo>
                      <a:lnTo>
                        <a:pt x="268" y="4"/>
                      </a:lnTo>
                      <a:lnTo>
                        <a:pt x="272" y="8"/>
                      </a:lnTo>
                      <a:lnTo>
                        <a:pt x="272" y="8"/>
                      </a:lnTo>
                      <a:lnTo>
                        <a:pt x="276" y="8"/>
                      </a:lnTo>
                      <a:lnTo>
                        <a:pt x="276" y="8"/>
                      </a:lnTo>
                      <a:lnTo>
                        <a:pt x="276" y="4"/>
                      </a:lnTo>
                      <a:lnTo>
                        <a:pt x="280" y="8"/>
                      </a:lnTo>
                      <a:lnTo>
                        <a:pt x="280" y="8"/>
                      </a:lnTo>
                      <a:lnTo>
                        <a:pt x="284" y="8"/>
                      </a:lnTo>
                      <a:lnTo>
                        <a:pt x="284" y="8"/>
                      </a:lnTo>
                      <a:lnTo>
                        <a:pt x="284" y="4"/>
                      </a:lnTo>
                      <a:lnTo>
                        <a:pt x="288" y="8"/>
                      </a:lnTo>
                      <a:lnTo>
                        <a:pt x="288" y="12"/>
                      </a:lnTo>
                      <a:lnTo>
                        <a:pt x="288" y="8"/>
                      </a:lnTo>
                      <a:lnTo>
                        <a:pt x="292" y="16"/>
                      </a:lnTo>
                      <a:lnTo>
                        <a:pt x="292" y="12"/>
                      </a:lnTo>
                      <a:lnTo>
                        <a:pt x="296" y="4"/>
                      </a:lnTo>
                      <a:lnTo>
                        <a:pt x="296" y="4"/>
                      </a:lnTo>
                      <a:lnTo>
                        <a:pt x="296" y="8"/>
                      </a:lnTo>
                      <a:lnTo>
                        <a:pt x="300" y="4"/>
                      </a:lnTo>
                      <a:lnTo>
                        <a:pt x="300" y="4"/>
                      </a:lnTo>
                      <a:lnTo>
                        <a:pt x="304" y="8"/>
                      </a:lnTo>
                      <a:lnTo>
                        <a:pt x="304" y="8"/>
                      </a:lnTo>
                      <a:lnTo>
                        <a:pt x="304" y="8"/>
                      </a:lnTo>
                      <a:lnTo>
                        <a:pt x="308" y="8"/>
                      </a:lnTo>
                      <a:lnTo>
                        <a:pt x="308" y="8"/>
                      </a:lnTo>
                      <a:lnTo>
                        <a:pt x="308" y="0"/>
                      </a:lnTo>
                      <a:lnTo>
                        <a:pt x="312" y="4"/>
                      </a:lnTo>
                      <a:lnTo>
                        <a:pt x="312" y="8"/>
                      </a:lnTo>
                      <a:lnTo>
                        <a:pt x="316" y="4"/>
                      </a:lnTo>
                      <a:lnTo>
                        <a:pt x="316" y="8"/>
                      </a:lnTo>
                      <a:lnTo>
                        <a:pt x="316" y="8"/>
                      </a:lnTo>
                      <a:lnTo>
                        <a:pt x="320" y="8"/>
                      </a:lnTo>
                      <a:lnTo>
                        <a:pt x="320" y="4"/>
                      </a:lnTo>
                      <a:lnTo>
                        <a:pt x="324" y="8"/>
                      </a:lnTo>
                      <a:lnTo>
                        <a:pt x="324" y="8"/>
                      </a:lnTo>
                      <a:lnTo>
                        <a:pt x="324" y="8"/>
                      </a:lnTo>
                      <a:lnTo>
                        <a:pt x="328" y="0"/>
                      </a:lnTo>
                      <a:lnTo>
                        <a:pt x="328" y="8"/>
                      </a:lnTo>
                      <a:lnTo>
                        <a:pt x="328" y="4"/>
                      </a:lnTo>
                      <a:lnTo>
                        <a:pt x="332" y="4"/>
                      </a:lnTo>
                      <a:lnTo>
                        <a:pt x="332" y="8"/>
                      </a:lnTo>
                      <a:lnTo>
                        <a:pt x="336" y="4"/>
                      </a:lnTo>
                      <a:lnTo>
                        <a:pt x="336" y="8"/>
                      </a:lnTo>
                      <a:lnTo>
                        <a:pt x="336" y="8"/>
                      </a:lnTo>
                      <a:lnTo>
                        <a:pt x="340" y="4"/>
                      </a:lnTo>
                      <a:lnTo>
                        <a:pt x="340" y="8"/>
                      </a:lnTo>
                      <a:lnTo>
                        <a:pt x="344" y="12"/>
                      </a:lnTo>
                      <a:lnTo>
                        <a:pt x="344" y="8"/>
                      </a:lnTo>
                      <a:lnTo>
                        <a:pt x="344" y="16"/>
                      </a:lnTo>
                      <a:lnTo>
                        <a:pt x="348" y="12"/>
                      </a:lnTo>
                      <a:lnTo>
                        <a:pt x="348" y="8"/>
                      </a:lnTo>
                      <a:lnTo>
                        <a:pt x="348" y="16"/>
                      </a:lnTo>
                      <a:lnTo>
                        <a:pt x="352" y="8"/>
                      </a:lnTo>
                      <a:lnTo>
                        <a:pt x="352" y="8"/>
                      </a:lnTo>
                      <a:lnTo>
                        <a:pt x="356" y="8"/>
                      </a:lnTo>
                      <a:lnTo>
                        <a:pt x="356" y="8"/>
                      </a:lnTo>
                      <a:lnTo>
                        <a:pt x="356" y="8"/>
                      </a:lnTo>
                      <a:lnTo>
                        <a:pt x="360" y="8"/>
                      </a:lnTo>
                      <a:lnTo>
                        <a:pt x="360" y="8"/>
                      </a:lnTo>
                      <a:lnTo>
                        <a:pt x="364" y="12"/>
                      </a:lnTo>
                      <a:lnTo>
                        <a:pt x="364" y="8"/>
                      </a:lnTo>
                      <a:lnTo>
                        <a:pt x="364" y="12"/>
                      </a:lnTo>
                      <a:lnTo>
                        <a:pt x="368" y="16"/>
                      </a:lnTo>
                      <a:lnTo>
                        <a:pt x="368" y="8"/>
                      </a:lnTo>
                      <a:lnTo>
                        <a:pt x="368" y="12"/>
                      </a:lnTo>
                      <a:lnTo>
                        <a:pt x="372" y="8"/>
                      </a:lnTo>
                      <a:lnTo>
                        <a:pt x="372" y="8"/>
                      </a:lnTo>
                      <a:lnTo>
                        <a:pt x="377" y="12"/>
                      </a:lnTo>
                      <a:lnTo>
                        <a:pt x="377" y="12"/>
                      </a:lnTo>
                      <a:lnTo>
                        <a:pt x="377" y="8"/>
                      </a:lnTo>
                      <a:lnTo>
                        <a:pt x="381" y="8"/>
                      </a:lnTo>
                      <a:lnTo>
                        <a:pt x="381" y="12"/>
                      </a:lnTo>
                      <a:lnTo>
                        <a:pt x="385" y="12"/>
                      </a:lnTo>
                      <a:lnTo>
                        <a:pt x="385" y="12"/>
                      </a:lnTo>
                      <a:lnTo>
                        <a:pt x="385" y="8"/>
                      </a:lnTo>
                      <a:lnTo>
                        <a:pt x="389" y="12"/>
                      </a:lnTo>
                      <a:lnTo>
                        <a:pt x="389" y="8"/>
                      </a:lnTo>
                      <a:lnTo>
                        <a:pt x="389" y="8"/>
                      </a:lnTo>
                      <a:lnTo>
                        <a:pt x="393" y="4"/>
                      </a:lnTo>
                      <a:lnTo>
                        <a:pt x="393" y="4"/>
                      </a:lnTo>
                      <a:lnTo>
                        <a:pt x="397" y="4"/>
                      </a:lnTo>
                      <a:lnTo>
                        <a:pt x="397" y="8"/>
                      </a:lnTo>
                      <a:lnTo>
                        <a:pt x="397" y="8"/>
                      </a:lnTo>
                      <a:lnTo>
                        <a:pt x="401" y="12"/>
                      </a:lnTo>
                      <a:lnTo>
                        <a:pt x="401" y="8"/>
                      </a:lnTo>
                      <a:lnTo>
                        <a:pt x="405" y="8"/>
                      </a:lnTo>
                      <a:lnTo>
                        <a:pt x="405" y="12"/>
                      </a:lnTo>
                      <a:lnTo>
                        <a:pt x="405" y="12"/>
                      </a:lnTo>
                      <a:lnTo>
                        <a:pt x="409" y="16"/>
                      </a:lnTo>
                      <a:lnTo>
                        <a:pt x="409" y="8"/>
                      </a:lnTo>
                      <a:lnTo>
                        <a:pt x="409" y="12"/>
                      </a:lnTo>
                      <a:lnTo>
                        <a:pt x="413" y="16"/>
                      </a:lnTo>
                      <a:lnTo>
                        <a:pt x="413" y="8"/>
                      </a:lnTo>
                      <a:lnTo>
                        <a:pt x="417" y="12"/>
                      </a:lnTo>
                      <a:lnTo>
                        <a:pt x="417" y="12"/>
                      </a:lnTo>
                      <a:lnTo>
                        <a:pt x="417" y="8"/>
                      </a:lnTo>
                      <a:lnTo>
                        <a:pt x="421" y="12"/>
                      </a:lnTo>
                      <a:lnTo>
                        <a:pt x="421" y="8"/>
                      </a:lnTo>
                      <a:lnTo>
                        <a:pt x="425" y="12"/>
                      </a:lnTo>
                      <a:lnTo>
                        <a:pt x="425" y="12"/>
                      </a:lnTo>
                      <a:lnTo>
                        <a:pt x="425" y="0"/>
                      </a:lnTo>
                      <a:lnTo>
                        <a:pt x="429" y="8"/>
                      </a:lnTo>
                      <a:lnTo>
                        <a:pt x="429" y="4"/>
                      </a:lnTo>
                      <a:lnTo>
                        <a:pt x="429" y="8"/>
                      </a:lnTo>
                      <a:lnTo>
                        <a:pt x="433" y="12"/>
                      </a:lnTo>
                      <a:lnTo>
                        <a:pt x="433" y="8"/>
                      </a:lnTo>
                      <a:lnTo>
                        <a:pt x="437" y="12"/>
                      </a:lnTo>
                      <a:lnTo>
                        <a:pt x="437" y="8"/>
                      </a:lnTo>
                      <a:lnTo>
                        <a:pt x="437" y="12"/>
                      </a:lnTo>
                      <a:lnTo>
                        <a:pt x="441" y="16"/>
                      </a:lnTo>
                      <a:lnTo>
                        <a:pt x="441" y="12"/>
                      </a:lnTo>
                      <a:lnTo>
                        <a:pt x="445" y="12"/>
                      </a:lnTo>
                      <a:lnTo>
                        <a:pt x="445" y="12"/>
                      </a:lnTo>
                      <a:lnTo>
                        <a:pt x="445" y="8"/>
                      </a:lnTo>
                      <a:lnTo>
                        <a:pt x="449" y="8"/>
                      </a:lnTo>
                      <a:lnTo>
                        <a:pt x="449" y="12"/>
                      </a:lnTo>
                      <a:lnTo>
                        <a:pt x="449" y="12"/>
                      </a:lnTo>
                      <a:lnTo>
                        <a:pt x="453" y="16"/>
                      </a:lnTo>
                      <a:lnTo>
                        <a:pt x="453" y="8"/>
                      </a:lnTo>
                      <a:lnTo>
                        <a:pt x="457" y="12"/>
                      </a:lnTo>
                      <a:lnTo>
                        <a:pt x="457" y="12"/>
                      </a:lnTo>
                      <a:lnTo>
                        <a:pt x="457" y="4"/>
                      </a:lnTo>
                      <a:lnTo>
                        <a:pt x="461" y="12"/>
                      </a:lnTo>
                      <a:lnTo>
                        <a:pt x="461" y="12"/>
                      </a:lnTo>
                      <a:lnTo>
                        <a:pt x="465" y="12"/>
                      </a:lnTo>
                      <a:lnTo>
                        <a:pt x="465" y="8"/>
                      </a:lnTo>
                      <a:lnTo>
                        <a:pt x="465" y="4"/>
                      </a:lnTo>
                      <a:lnTo>
                        <a:pt x="469" y="8"/>
                      </a:lnTo>
                      <a:lnTo>
                        <a:pt x="469" y="8"/>
                      </a:lnTo>
                      <a:lnTo>
                        <a:pt x="469" y="4"/>
                      </a:lnTo>
                      <a:lnTo>
                        <a:pt x="473" y="12"/>
                      </a:lnTo>
                      <a:lnTo>
                        <a:pt x="473" y="12"/>
                      </a:lnTo>
                      <a:lnTo>
                        <a:pt x="477" y="8"/>
                      </a:lnTo>
                      <a:lnTo>
                        <a:pt x="477" y="12"/>
                      </a:lnTo>
                      <a:lnTo>
                        <a:pt x="477" y="12"/>
                      </a:lnTo>
                      <a:lnTo>
                        <a:pt x="481" y="8"/>
                      </a:lnTo>
                      <a:lnTo>
                        <a:pt x="481" y="12"/>
                      </a:lnTo>
                      <a:lnTo>
                        <a:pt x="485" y="4"/>
                      </a:lnTo>
                      <a:lnTo>
                        <a:pt x="485" y="8"/>
                      </a:lnTo>
                      <a:lnTo>
                        <a:pt x="485" y="12"/>
                      </a:lnTo>
                      <a:lnTo>
                        <a:pt x="489" y="8"/>
                      </a:lnTo>
                      <a:lnTo>
                        <a:pt x="489" y="12"/>
                      </a:lnTo>
                      <a:lnTo>
                        <a:pt x="489" y="8"/>
                      </a:lnTo>
                      <a:lnTo>
                        <a:pt x="493" y="8"/>
                      </a:lnTo>
                      <a:lnTo>
                        <a:pt x="493" y="12"/>
                      </a:lnTo>
                      <a:lnTo>
                        <a:pt x="497" y="8"/>
                      </a:lnTo>
                      <a:lnTo>
                        <a:pt x="497" y="8"/>
                      </a:lnTo>
                      <a:lnTo>
                        <a:pt x="497" y="8"/>
                      </a:lnTo>
                      <a:lnTo>
                        <a:pt x="501" y="4"/>
                      </a:lnTo>
                      <a:lnTo>
                        <a:pt x="501" y="16"/>
                      </a:lnTo>
                      <a:lnTo>
                        <a:pt x="505" y="8"/>
                      </a:lnTo>
                      <a:lnTo>
                        <a:pt x="505" y="12"/>
                      </a:lnTo>
                      <a:lnTo>
                        <a:pt x="505" y="12"/>
                      </a:lnTo>
                      <a:lnTo>
                        <a:pt x="509" y="8"/>
                      </a:lnTo>
                      <a:lnTo>
                        <a:pt x="509" y="8"/>
                      </a:lnTo>
                      <a:lnTo>
                        <a:pt x="509" y="8"/>
                      </a:lnTo>
                      <a:lnTo>
                        <a:pt x="513" y="4"/>
                      </a:lnTo>
                      <a:lnTo>
                        <a:pt x="513" y="12"/>
                      </a:lnTo>
                      <a:lnTo>
                        <a:pt x="517" y="8"/>
                      </a:lnTo>
                      <a:lnTo>
                        <a:pt x="517" y="8"/>
                      </a:lnTo>
                      <a:lnTo>
                        <a:pt x="517" y="12"/>
                      </a:lnTo>
                      <a:lnTo>
                        <a:pt x="521" y="4"/>
                      </a:lnTo>
                      <a:lnTo>
                        <a:pt x="521" y="8"/>
                      </a:lnTo>
                      <a:lnTo>
                        <a:pt x="525" y="12"/>
                      </a:lnTo>
                      <a:lnTo>
                        <a:pt x="525" y="4"/>
                      </a:lnTo>
                      <a:lnTo>
                        <a:pt x="525" y="8"/>
                      </a:lnTo>
                      <a:lnTo>
                        <a:pt x="529" y="12"/>
                      </a:lnTo>
                      <a:lnTo>
                        <a:pt x="529" y="8"/>
                      </a:lnTo>
                      <a:lnTo>
                        <a:pt x="529" y="12"/>
                      </a:lnTo>
                      <a:lnTo>
                        <a:pt x="533" y="8"/>
                      </a:lnTo>
                      <a:lnTo>
                        <a:pt x="533" y="12"/>
                      </a:lnTo>
                      <a:lnTo>
                        <a:pt x="537" y="8"/>
                      </a:lnTo>
                      <a:lnTo>
                        <a:pt x="537" y="4"/>
                      </a:lnTo>
                      <a:lnTo>
                        <a:pt x="537" y="8"/>
                      </a:lnTo>
                      <a:lnTo>
                        <a:pt x="541" y="12"/>
                      </a:lnTo>
                      <a:lnTo>
                        <a:pt x="541" y="8"/>
                      </a:lnTo>
                      <a:lnTo>
                        <a:pt x="545" y="8"/>
                      </a:lnTo>
                      <a:lnTo>
                        <a:pt x="545" y="8"/>
                      </a:lnTo>
                      <a:lnTo>
                        <a:pt x="545" y="8"/>
                      </a:lnTo>
                      <a:lnTo>
                        <a:pt x="549" y="16"/>
                      </a:lnTo>
                      <a:lnTo>
                        <a:pt x="549" y="8"/>
                      </a:lnTo>
                      <a:lnTo>
                        <a:pt x="549" y="12"/>
                      </a:lnTo>
                      <a:lnTo>
                        <a:pt x="553" y="12"/>
                      </a:lnTo>
                      <a:lnTo>
                        <a:pt x="553" y="4"/>
                      </a:lnTo>
                      <a:lnTo>
                        <a:pt x="557" y="8"/>
                      </a:lnTo>
                      <a:lnTo>
                        <a:pt x="557" y="12"/>
                      </a:lnTo>
                      <a:lnTo>
                        <a:pt x="557" y="12"/>
                      </a:lnTo>
                      <a:lnTo>
                        <a:pt x="561" y="8"/>
                      </a:lnTo>
                      <a:lnTo>
                        <a:pt x="561" y="12"/>
                      </a:lnTo>
                      <a:lnTo>
                        <a:pt x="565" y="12"/>
                      </a:lnTo>
                      <a:lnTo>
                        <a:pt x="565" y="8"/>
                      </a:lnTo>
                      <a:lnTo>
                        <a:pt x="565" y="12"/>
                      </a:lnTo>
                      <a:lnTo>
                        <a:pt x="569" y="12"/>
                      </a:lnTo>
                      <a:lnTo>
                        <a:pt x="569" y="12"/>
                      </a:lnTo>
                      <a:lnTo>
                        <a:pt x="569" y="12"/>
                      </a:lnTo>
                      <a:lnTo>
                        <a:pt x="573" y="4"/>
                      </a:lnTo>
                      <a:lnTo>
                        <a:pt x="573" y="8"/>
                      </a:lnTo>
                      <a:lnTo>
                        <a:pt x="577" y="12"/>
                      </a:lnTo>
                      <a:lnTo>
                        <a:pt x="577" y="12"/>
                      </a:lnTo>
                      <a:lnTo>
                        <a:pt x="577" y="12"/>
                      </a:lnTo>
                      <a:lnTo>
                        <a:pt x="581" y="16"/>
                      </a:lnTo>
                      <a:lnTo>
                        <a:pt x="581" y="8"/>
                      </a:lnTo>
                      <a:lnTo>
                        <a:pt x="585" y="12"/>
                      </a:lnTo>
                      <a:lnTo>
                        <a:pt x="585" y="8"/>
                      </a:lnTo>
                      <a:lnTo>
                        <a:pt x="585" y="4"/>
                      </a:lnTo>
                      <a:lnTo>
                        <a:pt x="589" y="16"/>
                      </a:lnTo>
                      <a:lnTo>
                        <a:pt x="589" y="8"/>
                      </a:lnTo>
                      <a:lnTo>
                        <a:pt x="589" y="12"/>
                      </a:lnTo>
                      <a:lnTo>
                        <a:pt x="593" y="16"/>
                      </a:lnTo>
                      <a:lnTo>
                        <a:pt x="593" y="8"/>
                      </a:lnTo>
                      <a:lnTo>
                        <a:pt x="597" y="16"/>
                      </a:lnTo>
                      <a:lnTo>
                        <a:pt x="597" y="8"/>
                      </a:lnTo>
                      <a:lnTo>
                        <a:pt x="597" y="12"/>
                      </a:lnTo>
                      <a:lnTo>
                        <a:pt x="601" y="16"/>
                      </a:lnTo>
                      <a:lnTo>
                        <a:pt x="601" y="12"/>
                      </a:lnTo>
                      <a:lnTo>
                        <a:pt x="605" y="12"/>
                      </a:lnTo>
                      <a:lnTo>
                        <a:pt x="605" y="16"/>
                      </a:lnTo>
                      <a:lnTo>
                        <a:pt x="605" y="12"/>
                      </a:lnTo>
                      <a:lnTo>
                        <a:pt x="609" y="16"/>
                      </a:lnTo>
                      <a:lnTo>
                        <a:pt x="609" y="8"/>
                      </a:lnTo>
                      <a:lnTo>
                        <a:pt x="609" y="8"/>
                      </a:lnTo>
                      <a:lnTo>
                        <a:pt x="613" y="12"/>
                      </a:lnTo>
                      <a:lnTo>
                        <a:pt x="613" y="12"/>
                      </a:lnTo>
                      <a:lnTo>
                        <a:pt x="617" y="8"/>
                      </a:lnTo>
                      <a:lnTo>
                        <a:pt x="617" y="12"/>
                      </a:lnTo>
                      <a:lnTo>
                        <a:pt x="617" y="12"/>
                      </a:lnTo>
                      <a:lnTo>
                        <a:pt x="621" y="12"/>
                      </a:lnTo>
                      <a:lnTo>
                        <a:pt x="621" y="12"/>
                      </a:lnTo>
                      <a:lnTo>
                        <a:pt x="625" y="4"/>
                      </a:lnTo>
                      <a:lnTo>
                        <a:pt x="625" y="20"/>
                      </a:lnTo>
                      <a:lnTo>
                        <a:pt x="625" y="12"/>
                      </a:lnTo>
                      <a:lnTo>
                        <a:pt x="629" y="12"/>
                      </a:lnTo>
                      <a:lnTo>
                        <a:pt x="629" y="16"/>
                      </a:lnTo>
                      <a:lnTo>
                        <a:pt x="629" y="12"/>
                      </a:lnTo>
                      <a:lnTo>
                        <a:pt x="633" y="16"/>
                      </a:lnTo>
                      <a:lnTo>
                        <a:pt x="633" y="16"/>
                      </a:lnTo>
                      <a:lnTo>
                        <a:pt x="637" y="12"/>
                      </a:lnTo>
                      <a:lnTo>
                        <a:pt x="637" y="12"/>
                      </a:lnTo>
                      <a:lnTo>
                        <a:pt x="637" y="12"/>
                      </a:lnTo>
                      <a:lnTo>
                        <a:pt x="641" y="12"/>
                      </a:lnTo>
                      <a:lnTo>
                        <a:pt x="641" y="12"/>
                      </a:lnTo>
                      <a:lnTo>
                        <a:pt x="645" y="12"/>
                      </a:lnTo>
                      <a:lnTo>
                        <a:pt x="645" y="12"/>
                      </a:lnTo>
                      <a:lnTo>
                        <a:pt x="645" y="16"/>
                      </a:lnTo>
                      <a:lnTo>
                        <a:pt x="649" y="12"/>
                      </a:lnTo>
                      <a:lnTo>
                        <a:pt x="649" y="16"/>
                      </a:lnTo>
                      <a:lnTo>
                        <a:pt x="649" y="12"/>
                      </a:lnTo>
                      <a:lnTo>
                        <a:pt x="653" y="16"/>
                      </a:lnTo>
                      <a:lnTo>
                        <a:pt x="653" y="12"/>
                      </a:lnTo>
                      <a:lnTo>
                        <a:pt x="657" y="8"/>
                      </a:lnTo>
                      <a:lnTo>
                        <a:pt x="657" y="12"/>
                      </a:lnTo>
                      <a:lnTo>
                        <a:pt x="657" y="12"/>
                      </a:lnTo>
                      <a:lnTo>
                        <a:pt x="661" y="12"/>
                      </a:lnTo>
                      <a:lnTo>
                        <a:pt x="661" y="24"/>
                      </a:lnTo>
                      <a:lnTo>
                        <a:pt x="665" y="28"/>
                      </a:lnTo>
                      <a:lnTo>
                        <a:pt x="665" y="32"/>
                      </a:lnTo>
                      <a:lnTo>
                        <a:pt x="665" y="36"/>
                      </a:lnTo>
                      <a:lnTo>
                        <a:pt x="669" y="32"/>
                      </a:lnTo>
                      <a:lnTo>
                        <a:pt x="669" y="32"/>
                      </a:lnTo>
                      <a:lnTo>
                        <a:pt x="669" y="28"/>
                      </a:lnTo>
                      <a:lnTo>
                        <a:pt x="673" y="20"/>
                      </a:lnTo>
                      <a:lnTo>
                        <a:pt x="673" y="32"/>
                      </a:lnTo>
                      <a:lnTo>
                        <a:pt x="677" y="24"/>
                      </a:lnTo>
                      <a:lnTo>
                        <a:pt x="677" y="24"/>
                      </a:lnTo>
                      <a:lnTo>
                        <a:pt x="677" y="28"/>
                      </a:lnTo>
                      <a:lnTo>
                        <a:pt x="681" y="20"/>
                      </a:lnTo>
                      <a:lnTo>
                        <a:pt x="681" y="16"/>
                      </a:lnTo>
                      <a:lnTo>
                        <a:pt x="685" y="20"/>
                      </a:lnTo>
                      <a:lnTo>
                        <a:pt x="685" y="16"/>
                      </a:lnTo>
                      <a:lnTo>
                        <a:pt x="685" y="20"/>
                      </a:lnTo>
                      <a:lnTo>
                        <a:pt x="689" y="24"/>
                      </a:lnTo>
                      <a:lnTo>
                        <a:pt x="689" y="12"/>
                      </a:lnTo>
                      <a:lnTo>
                        <a:pt x="689" y="16"/>
                      </a:lnTo>
                      <a:lnTo>
                        <a:pt x="693" y="12"/>
                      </a:lnTo>
                      <a:lnTo>
                        <a:pt x="693" y="16"/>
                      </a:lnTo>
                      <a:lnTo>
                        <a:pt x="697" y="20"/>
                      </a:lnTo>
                      <a:lnTo>
                        <a:pt x="697" y="8"/>
                      </a:lnTo>
                      <a:lnTo>
                        <a:pt x="697" y="16"/>
                      </a:lnTo>
                      <a:lnTo>
                        <a:pt x="701" y="16"/>
                      </a:lnTo>
                      <a:lnTo>
                        <a:pt x="701" y="12"/>
                      </a:lnTo>
                      <a:lnTo>
                        <a:pt x="705" y="20"/>
                      </a:lnTo>
                      <a:lnTo>
                        <a:pt x="705" y="12"/>
                      </a:lnTo>
                      <a:lnTo>
                        <a:pt x="705" y="16"/>
                      </a:lnTo>
                      <a:lnTo>
                        <a:pt x="709" y="16"/>
                      </a:lnTo>
                      <a:lnTo>
                        <a:pt x="709" y="16"/>
                      </a:lnTo>
                      <a:lnTo>
                        <a:pt x="709" y="16"/>
                      </a:lnTo>
                      <a:lnTo>
                        <a:pt x="713" y="16"/>
                      </a:lnTo>
                      <a:lnTo>
                        <a:pt x="713" y="16"/>
                      </a:lnTo>
                      <a:lnTo>
                        <a:pt x="717" y="12"/>
                      </a:lnTo>
                      <a:lnTo>
                        <a:pt x="717" y="12"/>
                      </a:lnTo>
                      <a:lnTo>
                        <a:pt x="717" y="16"/>
                      </a:lnTo>
                      <a:lnTo>
                        <a:pt x="721" y="16"/>
                      </a:lnTo>
                      <a:lnTo>
                        <a:pt x="721" y="12"/>
                      </a:lnTo>
                      <a:lnTo>
                        <a:pt x="725" y="12"/>
                      </a:lnTo>
                      <a:lnTo>
                        <a:pt x="725" y="16"/>
                      </a:lnTo>
                      <a:lnTo>
                        <a:pt x="725" y="12"/>
                      </a:lnTo>
                      <a:lnTo>
                        <a:pt x="729" y="16"/>
                      </a:lnTo>
                      <a:lnTo>
                        <a:pt x="729" y="16"/>
                      </a:lnTo>
                      <a:lnTo>
                        <a:pt x="729" y="16"/>
                      </a:lnTo>
                      <a:lnTo>
                        <a:pt x="733" y="20"/>
                      </a:lnTo>
                      <a:lnTo>
                        <a:pt x="733" y="12"/>
                      </a:lnTo>
                      <a:lnTo>
                        <a:pt x="737" y="16"/>
                      </a:lnTo>
                      <a:lnTo>
                        <a:pt x="737" y="12"/>
                      </a:lnTo>
                      <a:lnTo>
                        <a:pt x="737" y="4"/>
                      </a:lnTo>
                      <a:lnTo>
                        <a:pt x="741" y="16"/>
                      </a:lnTo>
                      <a:lnTo>
                        <a:pt x="741" y="16"/>
                      </a:lnTo>
                      <a:lnTo>
                        <a:pt x="745" y="12"/>
                      </a:lnTo>
                      <a:lnTo>
                        <a:pt x="745" y="12"/>
                      </a:lnTo>
                      <a:lnTo>
                        <a:pt x="745" y="12"/>
                      </a:lnTo>
                      <a:lnTo>
                        <a:pt x="749" y="12"/>
                      </a:lnTo>
                      <a:lnTo>
                        <a:pt x="749" y="12"/>
                      </a:lnTo>
                      <a:lnTo>
                        <a:pt x="749" y="16"/>
                      </a:lnTo>
                      <a:lnTo>
                        <a:pt x="753" y="16"/>
                      </a:lnTo>
                      <a:lnTo>
                        <a:pt x="753" y="12"/>
                      </a:lnTo>
                      <a:lnTo>
                        <a:pt x="757" y="12"/>
                      </a:lnTo>
                      <a:lnTo>
                        <a:pt x="757" y="12"/>
                      </a:lnTo>
                      <a:lnTo>
                        <a:pt x="757" y="8"/>
                      </a:lnTo>
                      <a:lnTo>
                        <a:pt x="761" y="12"/>
                      </a:lnTo>
                      <a:lnTo>
                        <a:pt x="761" y="12"/>
                      </a:lnTo>
                      <a:lnTo>
                        <a:pt x="765" y="8"/>
                      </a:lnTo>
                      <a:lnTo>
                        <a:pt x="765" y="12"/>
                      </a:lnTo>
                      <a:lnTo>
                        <a:pt x="765" y="12"/>
                      </a:lnTo>
                      <a:lnTo>
                        <a:pt x="769" y="16"/>
                      </a:lnTo>
                      <a:lnTo>
                        <a:pt x="769" y="20"/>
                      </a:lnTo>
                      <a:lnTo>
                        <a:pt x="769" y="12"/>
                      </a:lnTo>
                      <a:lnTo>
                        <a:pt x="773" y="12"/>
                      </a:lnTo>
                      <a:lnTo>
                        <a:pt x="773" y="16"/>
                      </a:lnTo>
                      <a:lnTo>
                        <a:pt x="777" y="8"/>
                      </a:lnTo>
                      <a:lnTo>
                        <a:pt x="777" y="16"/>
                      </a:lnTo>
                      <a:lnTo>
                        <a:pt x="777" y="8"/>
                      </a:lnTo>
                      <a:lnTo>
                        <a:pt x="781" y="12"/>
                      </a:lnTo>
                      <a:lnTo>
                        <a:pt x="781" y="12"/>
                      </a:lnTo>
                      <a:lnTo>
                        <a:pt x="785" y="12"/>
                      </a:lnTo>
                      <a:lnTo>
                        <a:pt x="785" y="12"/>
                      </a:lnTo>
                      <a:lnTo>
                        <a:pt x="785" y="12"/>
                      </a:lnTo>
                      <a:lnTo>
                        <a:pt x="789" y="12"/>
                      </a:lnTo>
                      <a:lnTo>
                        <a:pt x="789" y="16"/>
                      </a:lnTo>
                      <a:lnTo>
                        <a:pt x="789" y="12"/>
                      </a:lnTo>
                      <a:lnTo>
                        <a:pt x="793" y="16"/>
                      </a:lnTo>
                      <a:lnTo>
                        <a:pt x="793" y="12"/>
                      </a:lnTo>
                      <a:lnTo>
                        <a:pt x="797" y="12"/>
                      </a:lnTo>
                      <a:lnTo>
                        <a:pt x="797" y="16"/>
                      </a:lnTo>
                      <a:lnTo>
                        <a:pt x="797" y="16"/>
                      </a:lnTo>
                      <a:lnTo>
                        <a:pt x="801" y="12"/>
                      </a:lnTo>
                      <a:lnTo>
                        <a:pt x="801" y="16"/>
                      </a:lnTo>
                      <a:lnTo>
                        <a:pt x="805" y="8"/>
                      </a:lnTo>
                      <a:lnTo>
                        <a:pt x="805" y="16"/>
                      </a:lnTo>
                      <a:lnTo>
                        <a:pt x="805" y="12"/>
                      </a:lnTo>
                      <a:lnTo>
                        <a:pt x="809" y="12"/>
                      </a:lnTo>
                      <a:lnTo>
                        <a:pt x="809" y="8"/>
                      </a:lnTo>
                      <a:lnTo>
                        <a:pt x="809" y="12"/>
                      </a:lnTo>
                      <a:lnTo>
                        <a:pt x="813" y="12"/>
                      </a:lnTo>
                      <a:lnTo>
                        <a:pt x="813" y="12"/>
                      </a:lnTo>
                      <a:lnTo>
                        <a:pt x="817" y="16"/>
                      </a:lnTo>
                      <a:lnTo>
                        <a:pt x="817" y="16"/>
                      </a:lnTo>
                      <a:lnTo>
                        <a:pt x="817" y="16"/>
                      </a:lnTo>
                      <a:lnTo>
                        <a:pt x="821" y="12"/>
                      </a:lnTo>
                      <a:lnTo>
                        <a:pt x="821" y="16"/>
                      </a:lnTo>
                      <a:lnTo>
                        <a:pt x="825" y="24"/>
                      </a:lnTo>
                      <a:lnTo>
                        <a:pt x="825" y="16"/>
                      </a:lnTo>
                      <a:lnTo>
                        <a:pt x="825" y="12"/>
                      </a:lnTo>
                      <a:lnTo>
                        <a:pt x="829" y="16"/>
                      </a:lnTo>
                      <a:lnTo>
                        <a:pt x="829" y="12"/>
                      </a:lnTo>
                      <a:lnTo>
                        <a:pt x="829" y="16"/>
                      </a:lnTo>
                      <a:lnTo>
                        <a:pt x="833" y="12"/>
                      </a:lnTo>
                      <a:lnTo>
                        <a:pt x="833" y="16"/>
                      </a:lnTo>
                      <a:lnTo>
                        <a:pt x="837" y="16"/>
                      </a:lnTo>
                      <a:lnTo>
                        <a:pt x="837" y="20"/>
                      </a:lnTo>
                      <a:lnTo>
                        <a:pt x="837" y="16"/>
                      </a:lnTo>
                      <a:lnTo>
                        <a:pt x="841" y="16"/>
                      </a:lnTo>
                      <a:lnTo>
                        <a:pt x="841" y="16"/>
                      </a:lnTo>
                      <a:lnTo>
                        <a:pt x="845" y="20"/>
                      </a:lnTo>
                      <a:lnTo>
                        <a:pt x="845" y="20"/>
                      </a:lnTo>
                      <a:lnTo>
                        <a:pt x="845" y="16"/>
                      </a:lnTo>
                      <a:lnTo>
                        <a:pt x="849" y="16"/>
                      </a:lnTo>
                      <a:lnTo>
                        <a:pt x="849" y="12"/>
                      </a:lnTo>
                      <a:lnTo>
                        <a:pt x="849" y="16"/>
                      </a:lnTo>
                      <a:lnTo>
                        <a:pt x="853" y="12"/>
                      </a:lnTo>
                      <a:lnTo>
                        <a:pt x="853" y="12"/>
                      </a:lnTo>
                      <a:lnTo>
                        <a:pt x="857" y="16"/>
                      </a:lnTo>
                      <a:lnTo>
                        <a:pt x="857" y="20"/>
                      </a:lnTo>
                      <a:lnTo>
                        <a:pt x="857" y="16"/>
                      </a:lnTo>
                      <a:lnTo>
                        <a:pt x="861" y="16"/>
                      </a:lnTo>
                      <a:lnTo>
                        <a:pt x="861" y="12"/>
                      </a:lnTo>
                      <a:lnTo>
                        <a:pt x="865" y="20"/>
                      </a:lnTo>
                      <a:lnTo>
                        <a:pt x="865" y="20"/>
                      </a:lnTo>
                      <a:lnTo>
                        <a:pt x="865" y="16"/>
                      </a:lnTo>
                      <a:lnTo>
                        <a:pt x="869" y="20"/>
                      </a:lnTo>
                      <a:lnTo>
                        <a:pt x="869" y="8"/>
                      </a:lnTo>
                      <a:lnTo>
                        <a:pt x="869" y="20"/>
                      </a:lnTo>
                      <a:lnTo>
                        <a:pt x="873" y="16"/>
                      </a:lnTo>
                      <a:lnTo>
                        <a:pt x="873" y="20"/>
                      </a:lnTo>
                      <a:lnTo>
                        <a:pt x="877" y="16"/>
                      </a:lnTo>
                      <a:lnTo>
                        <a:pt x="877" y="20"/>
                      </a:lnTo>
                      <a:lnTo>
                        <a:pt x="877" y="16"/>
                      </a:lnTo>
                      <a:lnTo>
                        <a:pt x="881" y="24"/>
                      </a:lnTo>
                      <a:lnTo>
                        <a:pt x="881" y="16"/>
                      </a:lnTo>
                      <a:lnTo>
                        <a:pt x="885" y="12"/>
                      </a:lnTo>
                      <a:lnTo>
                        <a:pt x="885" y="24"/>
                      </a:lnTo>
                      <a:lnTo>
                        <a:pt x="885" y="20"/>
                      </a:lnTo>
                      <a:lnTo>
                        <a:pt x="889" y="16"/>
                      </a:lnTo>
                      <a:lnTo>
                        <a:pt x="889" y="20"/>
                      </a:lnTo>
                      <a:lnTo>
                        <a:pt x="889" y="20"/>
                      </a:lnTo>
                      <a:lnTo>
                        <a:pt x="893" y="20"/>
                      </a:lnTo>
                      <a:lnTo>
                        <a:pt x="893" y="24"/>
                      </a:lnTo>
                      <a:lnTo>
                        <a:pt x="897" y="20"/>
                      </a:lnTo>
                      <a:lnTo>
                        <a:pt x="897" y="20"/>
                      </a:lnTo>
                      <a:lnTo>
                        <a:pt x="897" y="20"/>
                      </a:lnTo>
                      <a:lnTo>
                        <a:pt x="901" y="20"/>
                      </a:lnTo>
                      <a:lnTo>
                        <a:pt x="901" y="16"/>
                      </a:lnTo>
                      <a:lnTo>
                        <a:pt x="905" y="16"/>
                      </a:lnTo>
                      <a:lnTo>
                        <a:pt x="905" y="24"/>
                      </a:lnTo>
                      <a:lnTo>
                        <a:pt x="905" y="16"/>
                      </a:lnTo>
                      <a:lnTo>
                        <a:pt x="909" y="16"/>
                      </a:lnTo>
                      <a:lnTo>
                        <a:pt x="909" y="20"/>
                      </a:lnTo>
                      <a:lnTo>
                        <a:pt x="909" y="12"/>
                      </a:lnTo>
                      <a:lnTo>
                        <a:pt x="913" y="16"/>
                      </a:lnTo>
                      <a:lnTo>
                        <a:pt x="913" y="20"/>
                      </a:lnTo>
                      <a:lnTo>
                        <a:pt x="917" y="16"/>
                      </a:lnTo>
                      <a:lnTo>
                        <a:pt x="917" y="16"/>
                      </a:lnTo>
                      <a:lnTo>
                        <a:pt x="917" y="16"/>
                      </a:lnTo>
                      <a:lnTo>
                        <a:pt x="921" y="16"/>
                      </a:lnTo>
                      <a:lnTo>
                        <a:pt x="921" y="20"/>
                      </a:lnTo>
                      <a:lnTo>
                        <a:pt x="925" y="16"/>
                      </a:lnTo>
                      <a:lnTo>
                        <a:pt x="925" y="20"/>
                      </a:lnTo>
                      <a:lnTo>
                        <a:pt x="925" y="20"/>
                      </a:lnTo>
                      <a:lnTo>
                        <a:pt x="929" y="16"/>
                      </a:lnTo>
                      <a:lnTo>
                        <a:pt x="929" y="20"/>
                      </a:lnTo>
                      <a:lnTo>
                        <a:pt x="929" y="24"/>
                      </a:lnTo>
                      <a:lnTo>
                        <a:pt x="933" y="16"/>
                      </a:lnTo>
                      <a:lnTo>
                        <a:pt x="933" y="20"/>
                      </a:lnTo>
                      <a:lnTo>
                        <a:pt x="937" y="20"/>
                      </a:lnTo>
                      <a:lnTo>
                        <a:pt x="937" y="20"/>
                      </a:lnTo>
                      <a:lnTo>
                        <a:pt x="937" y="16"/>
                      </a:lnTo>
                      <a:lnTo>
                        <a:pt x="941" y="20"/>
                      </a:lnTo>
                      <a:lnTo>
                        <a:pt x="941" y="16"/>
                      </a:lnTo>
                      <a:lnTo>
                        <a:pt x="945" y="20"/>
                      </a:lnTo>
                      <a:lnTo>
                        <a:pt x="945" y="12"/>
                      </a:lnTo>
                      <a:lnTo>
                        <a:pt x="945" y="12"/>
                      </a:lnTo>
                      <a:lnTo>
                        <a:pt x="949" y="16"/>
                      </a:lnTo>
                      <a:lnTo>
                        <a:pt x="949" y="20"/>
                      </a:lnTo>
                      <a:lnTo>
                        <a:pt x="949" y="24"/>
                      </a:lnTo>
                      <a:lnTo>
                        <a:pt x="953" y="16"/>
                      </a:lnTo>
                      <a:lnTo>
                        <a:pt x="953" y="24"/>
                      </a:lnTo>
                      <a:lnTo>
                        <a:pt x="957" y="16"/>
                      </a:lnTo>
                      <a:lnTo>
                        <a:pt x="957" y="16"/>
                      </a:lnTo>
                      <a:lnTo>
                        <a:pt x="957" y="24"/>
                      </a:lnTo>
                      <a:lnTo>
                        <a:pt x="961" y="20"/>
                      </a:lnTo>
                      <a:lnTo>
                        <a:pt x="961" y="20"/>
                      </a:lnTo>
                      <a:lnTo>
                        <a:pt x="965" y="20"/>
                      </a:lnTo>
                      <a:lnTo>
                        <a:pt x="965" y="12"/>
                      </a:lnTo>
                      <a:lnTo>
                        <a:pt x="965" y="24"/>
                      </a:lnTo>
                      <a:lnTo>
                        <a:pt x="969" y="16"/>
                      </a:lnTo>
                      <a:lnTo>
                        <a:pt x="969" y="16"/>
                      </a:lnTo>
                      <a:lnTo>
                        <a:pt x="969" y="16"/>
                      </a:lnTo>
                      <a:lnTo>
                        <a:pt x="973" y="16"/>
                      </a:lnTo>
                      <a:lnTo>
                        <a:pt x="973" y="16"/>
                      </a:lnTo>
                      <a:lnTo>
                        <a:pt x="977" y="20"/>
                      </a:lnTo>
                      <a:lnTo>
                        <a:pt x="977" y="12"/>
                      </a:lnTo>
                      <a:lnTo>
                        <a:pt x="977" y="16"/>
                      </a:lnTo>
                      <a:lnTo>
                        <a:pt x="981" y="12"/>
                      </a:lnTo>
                      <a:lnTo>
                        <a:pt x="981" y="20"/>
                      </a:lnTo>
                      <a:lnTo>
                        <a:pt x="985" y="16"/>
                      </a:lnTo>
                      <a:lnTo>
                        <a:pt x="985" y="16"/>
                      </a:lnTo>
                      <a:lnTo>
                        <a:pt x="985" y="20"/>
                      </a:lnTo>
                      <a:lnTo>
                        <a:pt x="989" y="20"/>
                      </a:lnTo>
                      <a:lnTo>
                        <a:pt x="989" y="20"/>
                      </a:lnTo>
                      <a:lnTo>
                        <a:pt x="989" y="16"/>
                      </a:lnTo>
                      <a:lnTo>
                        <a:pt x="993" y="16"/>
                      </a:lnTo>
                      <a:lnTo>
                        <a:pt x="993" y="20"/>
                      </a:lnTo>
                      <a:lnTo>
                        <a:pt x="997" y="20"/>
                      </a:lnTo>
                      <a:lnTo>
                        <a:pt x="997" y="16"/>
                      </a:lnTo>
                      <a:lnTo>
                        <a:pt x="997" y="16"/>
                      </a:lnTo>
                      <a:lnTo>
                        <a:pt x="1001" y="20"/>
                      </a:lnTo>
                      <a:lnTo>
                        <a:pt x="1001" y="20"/>
                      </a:lnTo>
                      <a:lnTo>
                        <a:pt x="1005" y="16"/>
                      </a:lnTo>
                      <a:lnTo>
                        <a:pt x="1005" y="16"/>
                      </a:lnTo>
                      <a:lnTo>
                        <a:pt x="1005" y="16"/>
                      </a:lnTo>
                      <a:lnTo>
                        <a:pt x="1009" y="16"/>
                      </a:lnTo>
                      <a:lnTo>
                        <a:pt x="1009" y="16"/>
                      </a:lnTo>
                      <a:lnTo>
                        <a:pt x="1009" y="20"/>
                      </a:lnTo>
                      <a:lnTo>
                        <a:pt x="1013" y="16"/>
                      </a:lnTo>
                      <a:lnTo>
                        <a:pt x="1013" y="16"/>
                      </a:lnTo>
                      <a:lnTo>
                        <a:pt x="1018" y="16"/>
                      </a:lnTo>
                      <a:lnTo>
                        <a:pt x="1018" y="20"/>
                      </a:lnTo>
                      <a:lnTo>
                        <a:pt x="1018" y="20"/>
                      </a:lnTo>
                      <a:lnTo>
                        <a:pt x="1022" y="20"/>
                      </a:lnTo>
                      <a:lnTo>
                        <a:pt x="1022" y="20"/>
                      </a:lnTo>
                      <a:lnTo>
                        <a:pt x="1026" y="12"/>
                      </a:lnTo>
                      <a:lnTo>
                        <a:pt x="1026" y="20"/>
                      </a:lnTo>
                      <a:lnTo>
                        <a:pt x="1026" y="20"/>
                      </a:lnTo>
                      <a:lnTo>
                        <a:pt x="1030" y="28"/>
                      </a:lnTo>
                      <a:lnTo>
                        <a:pt x="1030" y="20"/>
                      </a:lnTo>
                      <a:lnTo>
                        <a:pt x="1030" y="24"/>
                      </a:lnTo>
                      <a:lnTo>
                        <a:pt x="1034" y="28"/>
                      </a:lnTo>
                      <a:lnTo>
                        <a:pt x="1034" y="28"/>
                      </a:lnTo>
                      <a:lnTo>
                        <a:pt x="1038" y="24"/>
                      </a:lnTo>
                      <a:lnTo>
                        <a:pt x="1038" y="28"/>
                      </a:lnTo>
                      <a:lnTo>
                        <a:pt x="1038" y="20"/>
                      </a:lnTo>
                      <a:lnTo>
                        <a:pt x="1042" y="24"/>
                      </a:lnTo>
                      <a:lnTo>
                        <a:pt x="1042" y="24"/>
                      </a:lnTo>
                      <a:lnTo>
                        <a:pt x="1046" y="12"/>
                      </a:lnTo>
                      <a:lnTo>
                        <a:pt x="1046" y="24"/>
                      </a:lnTo>
                      <a:lnTo>
                        <a:pt x="1046" y="24"/>
                      </a:lnTo>
                      <a:lnTo>
                        <a:pt x="1050" y="20"/>
                      </a:lnTo>
                      <a:lnTo>
                        <a:pt x="1050" y="28"/>
                      </a:lnTo>
                      <a:lnTo>
                        <a:pt x="1050" y="16"/>
                      </a:lnTo>
                      <a:lnTo>
                        <a:pt x="1054" y="24"/>
                      </a:lnTo>
                      <a:lnTo>
                        <a:pt x="1054" y="20"/>
                      </a:lnTo>
                      <a:lnTo>
                        <a:pt x="1058" y="24"/>
                      </a:lnTo>
                      <a:lnTo>
                        <a:pt x="1058" y="24"/>
                      </a:lnTo>
                      <a:lnTo>
                        <a:pt x="1058" y="16"/>
                      </a:lnTo>
                      <a:lnTo>
                        <a:pt x="1062" y="20"/>
                      </a:lnTo>
                      <a:lnTo>
                        <a:pt x="1062" y="28"/>
                      </a:lnTo>
                      <a:lnTo>
                        <a:pt x="1066" y="24"/>
                      </a:lnTo>
                      <a:lnTo>
                        <a:pt x="1066" y="16"/>
                      </a:lnTo>
                      <a:lnTo>
                        <a:pt x="1066" y="20"/>
                      </a:lnTo>
                      <a:lnTo>
                        <a:pt x="1070" y="16"/>
                      </a:lnTo>
                      <a:lnTo>
                        <a:pt x="1070" y="20"/>
                      </a:lnTo>
                      <a:lnTo>
                        <a:pt x="1070" y="24"/>
                      </a:lnTo>
                      <a:lnTo>
                        <a:pt x="1074" y="20"/>
                      </a:lnTo>
                      <a:lnTo>
                        <a:pt x="1074" y="24"/>
                      </a:lnTo>
                      <a:lnTo>
                        <a:pt x="1078" y="16"/>
                      </a:lnTo>
                      <a:lnTo>
                        <a:pt x="1078" y="20"/>
                      </a:lnTo>
                      <a:lnTo>
                        <a:pt x="1078" y="20"/>
                      </a:lnTo>
                      <a:lnTo>
                        <a:pt x="1082" y="20"/>
                      </a:lnTo>
                      <a:lnTo>
                        <a:pt x="1082" y="20"/>
                      </a:lnTo>
                      <a:lnTo>
                        <a:pt x="1086" y="24"/>
                      </a:lnTo>
                      <a:lnTo>
                        <a:pt x="1086" y="20"/>
                      </a:lnTo>
                      <a:lnTo>
                        <a:pt x="1086" y="20"/>
                      </a:lnTo>
                      <a:lnTo>
                        <a:pt x="1090" y="20"/>
                      </a:lnTo>
                      <a:lnTo>
                        <a:pt x="1090" y="20"/>
                      </a:lnTo>
                      <a:lnTo>
                        <a:pt x="1090" y="24"/>
                      </a:lnTo>
                      <a:lnTo>
                        <a:pt x="1094" y="20"/>
                      </a:lnTo>
                      <a:lnTo>
                        <a:pt x="1094" y="24"/>
                      </a:lnTo>
                      <a:lnTo>
                        <a:pt x="1098" y="24"/>
                      </a:lnTo>
                      <a:lnTo>
                        <a:pt x="1098" y="12"/>
                      </a:lnTo>
                      <a:lnTo>
                        <a:pt x="1098" y="20"/>
                      </a:lnTo>
                      <a:lnTo>
                        <a:pt x="1102" y="20"/>
                      </a:lnTo>
                      <a:lnTo>
                        <a:pt x="1102" y="16"/>
                      </a:lnTo>
                      <a:lnTo>
                        <a:pt x="1106" y="20"/>
                      </a:lnTo>
                      <a:lnTo>
                        <a:pt x="1106" y="24"/>
                      </a:lnTo>
                      <a:lnTo>
                        <a:pt x="1106" y="24"/>
                      </a:lnTo>
                      <a:lnTo>
                        <a:pt x="1110" y="24"/>
                      </a:lnTo>
                      <a:lnTo>
                        <a:pt x="1110" y="20"/>
                      </a:lnTo>
                      <a:lnTo>
                        <a:pt x="1110" y="20"/>
                      </a:lnTo>
                      <a:lnTo>
                        <a:pt x="1114" y="16"/>
                      </a:lnTo>
                      <a:lnTo>
                        <a:pt x="1114" y="20"/>
                      </a:lnTo>
                      <a:lnTo>
                        <a:pt x="1118" y="20"/>
                      </a:lnTo>
                      <a:lnTo>
                        <a:pt x="1118" y="20"/>
                      </a:lnTo>
                      <a:lnTo>
                        <a:pt x="1118" y="24"/>
                      </a:lnTo>
                      <a:lnTo>
                        <a:pt x="1122" y="20"/>
                      </a:lnTo>
                      <a:lnTo>
                        <a:pt x="1122" y="16"/>
                      </a:lnTo>
                      <a:lnTo>
                        <a:pt x="1126" y="28"/>
                      </a:lnTo>
                      <a:lnTo>
                        <a:pt x="1126" y="20"/>
                      </a:lnTo>
                      <a:lnTo>
                        <a:pt x="1126" y="24"/>
                      </a:lnTo>
                      <a:lnTo>
                        <a:pt x="1130" y="24"/>
                      </a:lnTo>
                      <a:lnTo>
                        <a:pt x="1130" y="16"/>
                      </a:lnTo>
                      <a:lnTo>
                        <a:pt x="1130" y="24"/>
                      </a:lnTo>
                      <a:lnTo>
                        <a:pt x="1134" y="24"/>
                      </a:lnTo>
                      <a:lnTo>
                        <a:pt x="1134" y="20"/>
                      </a:lnTo>
                      <a:lnTo>
                        <a:pt x="1138" y="24"/>
                      </a:lnTo>
                      <a:lnTo>
                        <a:pt x="1138" y="20"/>
                      </a:lnTo>
                      <a:lnTo>
                        <a:pt x="1138" y="24"/>
                      </a:lnTo>
                      <a:lnTo>
                        <a:pt x="1142" y="28"/>
                      </a:lnTo>
                      <a:lnTo>
                        <a:pt x="1142" y="20"/>
                      </a:lnTo>
                      <a:lnTo>
                        <a:pt x="1146" y="24"/>
                      </a:lnTo>
                      <a:lnTo>
                        <a:pt x="1146" y="24"/>
                      </a:lnTo>
                      <a:lnTo>
                        <a:pt x="1146" y="16"/>
                      </a:lnTo>
                      <a:lnTo>
                        <a:pt x="1150" y="24"/>
                      </a:lnTo>
                      <a:lnTo>
                        <a:pt x="1150" y="16"/>
                      </a:lnTo>
                      <a:lnTo>
                        <a:pt x="1150" y="24"/>
                      </a:lnTo>
                      <a:lnTo>
                        <a:pt x="1154" y="24"/>
                      </a:lnTo>
                      <a:lnTo>
                        <a:pt x="1154" y="20"/>
                      </a:lnTo>
                      <a:lnTo>
                        <a:pt x="1158" y="20"/>
                      </a:lnTo>
                      <a:lnTo>
                        <a:pt x="1158" y="24"/>
                      </a:lnTo>
                      <a:lnTo>
                        <a:pt x="1158" y="20"/>
                      </a:lnTo>
                      <a:lnTo>
                        <a:pt x="1162" y="28"/>
                      </a:lnTo>
                      <a:lnTo>
                        <a:pt x="1162" y="20"/>
                      </a:lnTo>
                      <a:lnTo>
                        <a:pt x="1166" y="20"/>
                      </a:lnTo>
                      <a:lnTo>
                        <a:pt x="1166" y="24"/>
                      </a:lnTo>
                      <a:lnTo>
                        <a:pt x="1166" y="24"/>
                      </a:lnTo>
                      <a:lnTo>
                        <a:pt x="1170" y="20"/>
                      </a:lnTo>
                      <a:lnTo>
                        <a:pt x="1170" y="24"/>
                      </a:lnTo>
                      <a:lnTo>
                        <a:pt x="1170" y="20"/>
                      </a:lnTo>
                      <a:lnTo>
                        <a:pt x="1174" y="28"/>
                      </a:lnTo>
                      <a:lnTo>
                        <a:pt x="1174" y="20"/>
                      </a:lnTo>
                      <a:lnTo>
                        <a:pt x="1178" y="20"/>
                      </a:lnTo>
                      <a:lnTo>
                        <a:pt x="1178" y="24"/>
                      </a:lnTo>
                      <a:lnTo>
                        <a:pt x="1178" y="20"/>
                      </a:lnTo>
                      <a:lnTo>
                        <a:pt x="1182" y="24"/>
                      </a:lnTo>
                      <a:lnTo>
                        <a:pt x="1182" y="24"/>
                      </a:lnTo>
                      <a:lnTo>
                        <a:pt x="1186" y="16"/>
                      </a:lnTo>
                      <a:lnTo>
                        <a:pt x="1186" y="20"/>
                      </a:lnTo>
                      <a:lnTo>
                        <a:pt x="1186" y="24"/>
                      </a:lnTo>
                      <a:lnTo>
                        <a:pt x="1190" y="20"/>
                      </a:lnTo>
                      <a:lnTo>
                        <a:pt x="1190" y="24"/>
                      </a:lnTo>
                      <a:lnTo>
                        <a:pt x="1190" y="24"/>
                      </a:lnTo>
                      <a:lnTo>
                        <a:pt x="1194" y="20"/>
                      </a:lnTo>
                      <a:lnTo>
                        <a:pt x="1194" y="20"/>
                      </a:lnTo>
                      <a:lnTo>
                        <a:pt x="1198" y="20"/>
                      </a:lnTo>
                      <a:lnTo>
                        <a:pt x="1198" y="24"/>
                      </a:lnTo>
                      <a:lnTo>
                        <a:pt x="1198" y="20"/>
                      </a:lnTo>
                      <a:lnTo>
                        <a:pt x="1202" y="28"/>
                      </a:lnTo>
                      <a:lnTo>
                        <a:pt x="1202" y="24"/>
                      </a:lnTo>
                      <a:lnTo>
                        <a:pt x="1206" y="20"/>
                      </a:lnTo>
                      <a:lnTo>
                        <a:pt x="1206" y="16"/>
                      </a:lnTo>
                      <a:lnTo>
                        <a:pt x="1206" y="28"/>
                      </a:lnTo>
                      <a:lnTo>
                        <a:pt x="1210" y="20"/>
                      </a:lnTo>
                      <a:lnTo>
                        <a:pt x="1210" y="24"/>
                      </a:lnTo>
                      <a:lnTo>
                        <a:pt x="1210" y="20"/>
                      </a:lnTo>
                      <a:lnTo>
                        <a:pt x="1214" y="24"/>
                      </a:lnTo>
                      <a:lnTo>
                        <a:pt x="1214" y="20"/>
                      </a:lnTo>
                      <a:lnTo>
                        <a:pt x="1218" y="20"/>
                      </a:lnTo>
                      <a:lnTo>
                        <a:pt x="1218" y="20"/>
                      </a:lnTo>
                      <a:lnTo>
                        <a:pt x="1218" y="20"/>
                      </a:lnTo>
                      <a:lnTo>
                        <a:pt x="1222" y="20"/>
                      </a:lnTo>
                      <a:lnTo>
                        <a:pt x="1222" y="28"/>
                      </a:lnTo>
                      <a:lnTo>
                        <a:pt x="1226" y="24"/>
                      </a:lnTo>
                      <a:lnTo>
                        <a:pt x="1226" y="24"/>
                      </a:lnTo>
                      <a:lnTo>
                        <a:pt x="1226" y="20"/>
                      </a:lnTo>
                      <a:lnTo>
                        <a:pt x="1230" y="20"/>
                      </a:lnTo>
                      <a:lnTo>
                        <a:pt x="1230" y="20"/>
                      </a:lnTo>
                      <a:lnTo>
                        <a:pt x="1230" y="24"/>
                      </a:lnTo>
                      <a:lnTo>
                        <a:pt x="1234" y="20"/>
                      </a:lnTo>
                      <a:lnTo>
                        <a:pt x="1234" y="28"/>
                      </a:lnTo>
                      <a:lnTo>
                        <a:pt x="1238" y="24"/>
                      </a:lnTo>
                      <a:lnTo>
                        <a:pt x="1238" y="16"/>
                      </a:lnTo>
                      <a:lnTo>
                        <a:pt x="1238" y="24"/>
                      </a:lnTo>
                      <a:lnTo>
                        <a:pt x="1242" y="24"/>
                      </a:lnTo>
                      <a:lnTo>
                        <a:pt x="1242" y="24"/>
                      </a:lnTo>
                      <a:lnTo>
                        <a:pt x="1246" y="28"/>
                      </a:lnTo>
                      <a:lnTo>
                        <a:pt x="1246" y="12"/>
                      </a:lnTo>
                      <a:lnTo>
                        <a:pt x="1246" y="24"/>
                      </a:lnTo>
                      <a:lnTo>
                        <a:pt x="1250" y="28"/>
                      </a:lnTo>
                      <a:lnTo>
                        <a:pt x="1250" y="20"/>
                      </a:lnTo>
                      <a:lnTo>
                        <a:pt x="1250" y="28"/>
                      </a:lnTo>
                      <a:lnTo>
                        <a:pt x="1254" y="20"/>
                      </a:lnTo>
                      <a:lnTo>
                        <a:pt x="1254" y="24"/>
                      </a:lnTo>
                      <a:lnTo>
                        <a:pt x="1258" y="20"/>
                      </a:lnTo>
                      <a:lnTo>
                        <a:pt x="1258" y="20"/>
                      </a:lnTo>
                      <a:lnTo>
                        <a:pt x="1258" y="28"/>
                      </a:lnTo>
                      <a:lnTo>
                        <a:pt x="1262" y="24"/>
                      </a:lnTo>
                      <a:lnTo>
                        <a:pt x="1262" y="24"/>
                      </a:lnTo>
                      <a:lnTo>
                        <a:pt x="1266" y="28"/>
                      </a:lnTo>
                      <a:lnTo>
                        <a:pt x="1266" y="20"/>
                      </a:lnTo>
                      <a:lnTo>
                        <a:pt x="1266" y="20"/>
                      </a:lnTo>
                      <a:lnTo>
                        <a:pt x="1270" y="24"/>
                      </a:lnTo>
                      <a:lnTo>
                        <a:pt x="1270" y="20"/>
                      </a:lnTo>
                      <a:lnTo>
                        <a:pt x="1270" y="24"/>
                      </a:lnTo>
                      <a:lnTo>
                        <a:pt x="1274" y="20"/>
                      </a:lnTo>
                      <a:lnTo>
                        <a:pt x="1274" y="24"/>
                      </a:lnTo>
                      <a:lnTo>
                        <a:pt x="1278" y="24"/>
                      </a:lnTo>
                      <a:lnTo>
                        <a:pt x="1278" y="20"/>
                      </a:lnTo>
                      <a:lnTo>
                        <a:pt x="1278" y="24"/>
                      </a:lnTo>
                      <a:lnTo>
                        <a:pt x="1282" y="28"/>
                      </a:lnTo>
                      <a:lnTo>
                        <a:pt x="1282" y="28"/>
                      </a:lnTo>
                      <a:lnTo>
                        <a:pt x="1286" y="28"/>
                      </a:lnTo>
                      <a:lnTo>
                        <a:pt x="1286" y="24"/>
                      </a:lnTo>
                      <a:lnTo>
                        <a:pt x="1286" y="24"/>
                      </a:lnTo>
                      <a:lnTo>
                        <a:pt x="1290" y="24"/>
                      </a:lnTo>
                      <a:lnTo>
                        <a:pt x="1290" y="20"/>
                      </a:lnTo>
                      <a:lnTo>
                        <a:pt x="1290" y="24"/>
                      </a:lnTo>
                      <a:lnTo>
                        <a:pt x="1294" y="24"/>
                      </a:lnTo>
                      <a:lnTo>
                        <a:pt x="1294" y="20"/>
                      </a:lnTo>
                      <a:lnTo>
                        <a:pt x="1298" y="28"/>
                      </a:lnTo>
                      <a:lnTo>
                        <a:pt x="1298" y="28"/>
                      </a:lnTo>
                      <a:lnTo>
                        <a:pt x="1298" y="24"/>
                      </a:lnTo>
                      <a:lnTo>
                        <a:pt x="1302" y="20"/>
                      </a:lnTo>
                      <a:lnTo>
                        <a:pt x="1302" y="24"/>
                      </a:lnTo>
                      <a:lnTo>
                        <a:pt x="1306" y="28"/>
                      </a:lnTo>
                      <a:lnTo>
                        <a:pt x="1306" y="24"/>
                      </a:lnTo>
                      <a:lnTo>
                        <a:pt x="1306" y="24"/>
                      </a:lnTo>
                      <a:lnTo>
                        <a:pt x="1310" y="24"/>
                      </a:lnTo>
                      <a:lnTo>
                        <a:pt x="1310" y="24"/>
                      </a:lnTo>
                      <a:lnTo>
                        <a:pt x="1310" y="24"/>
                      </a:lnTo>
                      <a:lnTo>
                        <a:pt x="1314" y="28"/>
                      </a:lnTo>
                      <a:lnTo>
                        <a:pt x="1314" y="24"/>
                      </a:lnTo>
                      <a:lnTo>
                        <a:pt x="1318" y="24"/>
                      </a:lnTo>
                      <a:lnTo>
                        <a:pt x="1318" y="28"/>
                      </a:lnTo>
                      <a:lnTo>
                        <a:pt x="1318" y="24"/>
                      </a:lnTo>
                      <a:lnTo>
                        <a:pt x="1322" y="24"/>
                      </a:lnTo>
                      <a:lnTo>
                        <a:pt x="1322" y="20"/>
                      </a:lnTo>
                      <a:lnTo>
                        <a:pt x="1326" y="24"/>
                      </a:lnTo>
                      <a:lnTo>
                        <a:pt x="1326" y="24"/>
                      </a:lnTo>
                      <a:lnTo>
                        <a:pt x="1326" y="20"/>
                      </a:lnTo>
                      <a:lnTo>
                        <a:pt x="1330" y="28"/>
                      </a:lnTo>
                      <a:lnTo>
                        <a:pt x="1330" y="28"/>
                      </a:lnTo>
                      <a:lnTo>
                        <a:pt x="1330" y="20"/>
                      </a:lnTo>
                      <a:lnTo>
                        <a:pt x="1334" y="28"/>
                      </a:lnTo>
                      <a:lnTo>
                        <a:pt x="1334" y="24"/>
                      </a:lnTo>
                      <a:lnTo>
                        <a:pt x="1338" y="20"/>
                      </a:lnTo>
                      <a:lnTo>
                        <a:pt x="1338" y="24"/>
                      </a:lnTo>
                      <a:lnTo>
                        <a:pt x="1338" y="20"/>
                      </a:lnTo>
                      <a:lnTo>
                        <a:pt x="1342" y="28"/>
                      </a:lnTo>
                      <a:lnTo>
                        <a:pt x="1342" y="24"/>
                      </a:lnTo>
                      <a:lnTo>
                        <a:pt x="1346" y="28"/>
                      </a:lnTo>
                      <a:lnTo>
                        <a:pt x="1346" y="24"/>
                      </a:lnTo>
                      <a:lnTo>
                        <a:pt x="1346" y="20"/>
                      </a:lnTo>
                      <a:lnTo>
                        <a:pt x="1350" y="28"/>
                      </a:lnTo>
                      <a:lnTo>
                        <a:pt x="1350" y="28"/>
                      </a:lnTo>
                      <a:lnTo>
                        <a:pt x="1350" y="24"/>
                      </a:lnTo>
                      <a:lnTo>
                        <a:pt x="1354" y="24"/>
                      </a:lnTo>
                      <a:lnTo>
                        <a:pt x="1354" y="28"/>
                      </a:lnTo>
                      <a:lnTo>
                        <a:pt x="1358" y="20"/>
                      </a:lnTo>
                      <a:lnTo>
                        <a:pt x="1358" y="24"/>
                      </a:lnTo>
                      <a:lnTo>
                        <a:pt x="1358" y="24"/>
                      </a:lnTo>
                      <a:lnTo>
                        <a:pt x="1362" y="24"/>
                      </a:lnTo>
                      <a:lnTo>
                        <a:pt x="1362" y="24"/>
                      </a:lnTo>
                      <a:lnTo>
                        <a:pt x="1366" y="20"/>
                      </a:lnTo>
                      <a:lnTo>
                        <a:pt x="1366" y="24"/>
                      </a:lnTo>
                      <a:lnTo>
                        <a:pt x="1366" y="28"/>
                      </a:lnTo>
                      <a:lnTo>
                        <a:pt x="1370" y="24"/>
                      </a:lnTo>
                      <a:lnTo>
                        <a:pt x="1370" y="24"/>
                      </a:lnTo>
                      <a:lnTo>
                        <a:pt x="1370" y="28"/>
                      </a:lnTo>
                      <a:lnTo>
                        <a:pt x="1374" y="24"/>
                      </a:lnTo>
                      <a:lnTo>
                        <a:pt x="1374" y="20"/>
                      </a:lnTo>
                      <a:lnTo>
                        <a:pt x="1378" y="24"/>
                      </a:lnTo>
                      <a:lnTo>
                        <a:pt x="1378" y="28"/>
                      </a:lnTo>
                      <a:lnTo>
                        <a:pt x="1378" y="24"/>
                      </a:lnTo>
                      <a:lnTo>
                        <a:pt x="1382" y="28"/>
                      </a:lnTo>
                      <a:lnTo>
                        <a:pt x="1382" y="24"/>
                      </a:lnTo>
                      <a:lnTo>
                        <a:pt x="1386" y="24"/>
                      </a:lnTo>
                      <a:lnTo>
                        <a:pt x="1386" y="24"/>
                      </a:lnTo>
                      <a:lnTo>
                        <a:pt x="1386" y="28"/>
                      </a:lnTo>
                      <a:lnTo>
                        <a:pt x="1390" y="24"/>
                      </a:lnTo>
                      <a:lnTo>
                        <a:pt x="1390" y="24"/>
                      </a:lnTo>
                      <a:lnTo>
                        <a:pt x="1390" y="24"/>
                      </a:lnTo>
                      <a:lnTo>
                        <a:pt x="1394" y="28"/>
                      </a:lnTo>
                      <a:lnTo>
                        <a:pt x="1394" y="28"/>
                      </a:lnTo>
                      <a:lnTo>
                        <a:pt x="1398" y="24"/>
                      </a:lnTo>
                      <a:lnTo>
                        <a:pt x="1398" y="24"/>
                      </a:lnTo>
                      <a:lnTo>
                        <a:pt x="1398" y="28"/>
                      </a:lnTo>
                      <a:lnTo>
                        <a:pt x="1402" y="20"/>
                      </a:lnTo>
                      <a:lnTo>
                        <a:pt x="1402" y="28"/>
                      </a:lnTo>
                      <a:lnTo>
                        <a:pt x="1406" y="32"/>
                      </a:lnTo>
                      <a:lnTo>
                        <a:pt x="1406" y="28"/>
                      </a:lnTo>
                      <a:lnTo>
                        <a:pt x="1406" y="28"/>
                      </a:lnTo>
                      <a:lnTo>
                        <a:pt x="1410" y="24"/>
                      </a:lnTo>
                      <a:lnTo>
                        <a:pt x="1410" y="32"/>
                      </a:lnTo>
                      <a:lnTo>
                        <a:pt x="1410" y="28"/>
                      </a:lnTo>
                      <a:lnTo>
                        <a:pt x="1414" y="28"/>
                      </a:lnTo>
                      <a:lnTo>
                        <a:pt x="1414" y="28"/>
                      </a:lnTo>
                      <a:lnTo>
                        <a:pt x="1418" y="28"/>
                      </a:lnTo>
                      <a:lnTo>
                        <a:pt x="1418" y="28"/>
                      </a:lnTo>
                      <a:lnTo>
                        <a:pt x="1418" y="24"/>
                      </a:lnTo>
                      <a:lnTo>
                        <a:pt x="1422" y="28"/>
                      </a:lnTo>
                      <a:lnTo>
                        <a:pt x="1422" y="24"/>
                      </a:lnTo>
                      <a:lnTo>
                        <a:pt x="1426" y="32"/>
                      </a:lnTo>
                      <a:lnTo>
                        <a:pt x="1426" y="24"/>
                      </a:lnTo>
                      <a:lnTo>
                        <a:pt x="1426" y="28"/>
                      </a:lnTo>
                      <a:lnTo>
                        <a:pt x="1430" y="28"/>
                      </a:lnTo>
                      <a:lnTo>
                        <a:pt x="1430" y="24"/>
                      </a:lnTo>
                      <a:lnTo>
                        <a:pt x="1430" y="24"/>
                      </a:lnTo>
                      <a:lnTo>
                        <a:pt x="1434" y="28"/>
                      </a:lnTo>
                      <a:lnTo>
                        <a:pt x="1434" y="28"/>
                      </a:lnTo>
                      <a:lnTo>
                        <a:pt x="1438" y="28"/>
                      </a:lnTo>
                      <a:lnTo>
                        <a:pt x="1438" y="28"/>
                      </a:lnTo>
                      <a:lnTo>
                        <a:pt x="1438" y="28"/>
                      </a:lnTo>
                      <a:lnTo>
                        <a:pt x="1442" y="28"/>
                      </a:lnTo>
                      <a:lnTo>
                        <a:pt x="1442" y="28"/>
                      </a:lnTo>
                      <a:lnTo>
                        <a:pt x="1446" y="28"/>
                      </a:lnTo>
                      <a:lnTo>
                        <a:pt x="1446" y="24"/>
                      </a:lnTo>
                      <a:lnTo>
                        <a:pt x="1446" y="32"/>
                      </a:lnTo>
                      <a:lnTo>
                        <a:pt x="1450" y="32"/>
                      </a:lnTo>
                      <a:lnTo>
                        <a:pt x="1450" y="24"/>
                      </a:lnTo>
                      <a:lnTo>
                        <a:pt x="1450" y="28"/>
                      </a:lnTo>
                      <a:lnTo>
                        <a:pt x="1454" y="28"/>
                      </a:lnTo>
                      <a:lnTo>
                        <a:pt x="1454" y="28"/>
                      </a:lnTo>
                      <a:lnTo>
                        <a:pt x="1458" y="28"/>
                      </a:lnTo>
                      <a:lnTo>
                        <a:pt x="1458" y="28"/>
                      </a:lnTo>
                      <a:lnTo>
                        <a:pt x="1458" y="28"/>
                      </a:lnTo>
                      <a:lnTo>
                        <a:pt x="1462" y="24"/>
                      </a:lnTo>
                      <a:lnTo>
                        <a:pt x="1462" y="28"/>
                      </a:lnTo>
                      <a:lnTo>
                        <a:pt x="1466" y="28"/>
                      </a:lnTo>
                      <a:lnTo>
                        <a:pt x="1466" y="24"/>
                      </a:lnTo>
                      <a:lnTo>
                        <a:pt x="1466" y="24"/>
                      </a:lnTo>
                      <a:lnTo>
                        <a:pt x="1470" y="28"/>
                      </a:lnTo>
                      <a:lnTo>
                        <a:pt x="1470" y="28"/>
                      </a:lnTo>
                      <a:lnTo>
                        <a:pt x="1470" y="28"/>
                      </a:lnTo>
                      <a:lnTo>
                        <a:pt x="1474" y="28"/>
                      </a:lnTo>
                      <a:lnTo>
                        <a:pt x="1474" y="28"/>
                      </a:lnTo>
                      <a:lnTo>
                        <a:pt x="1478" y="28"/>
                      </a:lnTo>
                      <a:lnTo>
                        <a:pt x="1478" y="24"/>
                      </a:lnTo>
                      <a:lnTo>
                        <a:pt x="1478" y="28"/>
                      </a:lnTo>
                      <a:lnTo>
                        <a:pt x="1482" y="32"/>
                      </a:lnTo>
                      <a:lnTo>
                        <a:pt x="1482" y="28"/>
                      </a:lnTo>
                      <a:lnTo>
                        <a:pt x="1486" y="28"/>
                      </a:lnTo>
                      <a:lnTo>
                        <a:pt x="1486" y="32"/>
                      </a:lnTo>
                      <a:lnTo>
                        <a:pt x="1486" y="28"/>
                      </a:lnTo>
                      <a:lnTo>
                        <a:pt x="1490" y="28"/>
                      </a:lnTo>
                      <a:lnTo>
                        <a:pt x="1490" y="28"/>
                      </a:lnTo>
                      <a:lnTo>
                        <a:pt x="1490" y="28"/>
                      </a:lnTo>
                      <a:lnTo>
                        <a:pt x="1494" y="28"/>
                      </a:lnTo>
                      <a:lnTo>
                        <a:pt x="1494" y="28"/>
                      </a:lnTo>
                      <a:lnTo>
                        <a:pt x="1498" y="28"/>
                      </a:lnTo>
                      <a:lnTo>
                        <a:pt x="1498" y="28"/>
                      </a:lnTo>
                      <a:lnTo>
                        <a:pt x="1498" y="28"/>
                      </a:lnTo>
                      <a:lnTo>
                        <a:pt x="1502" y="28"/>
                      </a:lnTo>
                      <a:lnTo>
                        <a:pt x="1502" y="32"/>
                      </a:lnTo>
                      <a:lnTo>
                        <a:pt x="1506" y="24"/>
                      </a:lnTo>
                      <a:lnTo>
                        <a:pt x="1506" y="32"/>
                      </a:lnTo>
                      <a:lnTo>
                        <a:pt x="1506" y="28"/>
                      </a:lnTo>
                      <a:lnTo>
                        <a:pt x="1510" y="28"/>
                      </a:lnTo>
                      <a:lnTo>
                        <a:pt x="1510" y="28"/>
                      </a:lnTo>
                      <a:lnTo>
                        <a:pt x="1510" y="28"/>
                      </a:lnTo>
                      <a:lnTo>
                        <a:pt x="1514" y="28"/>
                      </a:lnTo>
                      <a:lnTo>
                        <a:pt x="1514" y="20"/>
                      </a:lnTo>
                      <a:lnTo>
                        <a:pt x="1518" y="24"/>
                      </a:lnTo>
                      <a:lnTo>
                        <a:pt x="1518" y="32"/>
                      </a:lnTo>
                      <a:lnTo>
                        <a:pt x="1518" y="24"/>
                      </a:lnTo>
                      <a:lnTo>
                        <a:pt x="1522" y="28"/>
                      </a:lnTo>
                      <a:lnTo>
                        <a:pt x="1522" y="32"/>
                      </a:lnTo>
                      <a:lnTo>
                        <a:pt x="1526" y="24"/>
                      </a:lnTo>
                      <a:lnTo>
                        <a:pt x="1526" y="32"/>
                      </a:lnTo>
                      <a:lnTo>
                        <a:pt x="1526" y="28"/>
                      </a:lnTo>
                      <a:lnTo>
                        <a:pt x="1530" y="28"/>
                      </a:lnTo>
                      <a:lnTo>
                        <a:pt x="1530" y="32"/>
                      </a:lnTo>
                      <a:lnTo>
                        <a:pt x="1530" y="28"/>
                      </a:lnTo>
                      <a:lnTo>
                        <a:pt x="1534" y="24"/>
                      </a:lnTo>
                      <a:lnTo>
                        <a:pt x="1534" y="28"/>
                      </a:lnTo>
                      <a:lnTo>
                        <a:pt x="1538" y="28"/>
                      </a:lnTo>
                      <a:lnTo>
                        <a:pt x="1538" y="36"/>
                      </a:lnTo>
                      <a:lnTo>
                        <a:pt x="1538" y="28"/>
                      </a:lnTo>
                      <a:lnTo>
                        <a:pt x="1542" y="28"/>
                      </a:lnTo>
                      <a:lnTo>
                        <a:pt x="1542" y="28"/>
                      </a:lnTo>
                      <a:lnTo>
                        <a:pt x="1546" y="28"/>
                      </a:lnTo>
                      <a:lnTo>
                        <a:pt x="1546" y="28"/>
                      </a:lnTo>
                      <a:lnTo>
                        <a:pt x="1546" y="32"/>
                      </a:lnTo>
                      <a:lnTo>
                        <a:pt x="1550" y="32"/>
                      </a:lnTo>
                      <a:lnTo>
                        <a:pt x="1550" y="32"/>
                      </a:lnTo>
                      <a:lnTo>
                        <a:pt x="1550" y="28"/>
                      </a:lnTo>
                      <a:lnTo>
                        <a:pt x="1554" y="28"/>
                      </a:lnTo>
                      <a:lnTo>
                        <a:pt x="1554" y="28"/>
                      </a:lnTo>
                      <a:lnTo>
                        <a:pt x="1558" y="28"/>
                      </a:lnTo>
                      <a:lnTo>
                        <a:pt x="1558" y="28"/>
                      </a:lnTo>
                      <a:lnTo>
                        <a:pt x="1558" y="32"/>
                      </a:lnTo>
                      <a:lnTo>
                        <a:pt x="1562" y="24"/>
                      </a:lnTo>
                      <a:lnTo>
                        <a:pt x="1562" y="32"/>
                      </a:lnTo>
                      <a:lnTo>
                        <a:pt x="1566" y="24"/>
                      </a:lnTo>
                      <a:lnTo>
                        <a:pt x="1566" y="32"/>
                      </a:lnTo>
                      <a:lnTo>
                        <a:pt x="1566" y="36"/>
                      </a:lnTo>
                      <a:lnTo>
                        <a:pt x="1570" y="32"/>
                      </a:lnTo>
                      <a:lnTo>
                        <a:pt x="1570" y="32"/>
                      </a:lnTo>
                      <a:lnTo>
                        <a:pt x="1570" y="32"/>
                      </a:lnTo>
                      <a:lnTo>
                        <a:pt x="1574" y="24"/>
                      </a:lnTo>
                      <a:lnTo>
                        <a:pt x="1574" y="36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8" name="Freeform 116"/>
                <p:cNvSpPr>
                  <a:spLocks/>
                </p:cNvSpPr>
                <p:nvPr/>
              </p:nvSpPr>
              <p:spPr bwMode="auto">
                <a:xfrm>
                  <a:off x="5456238" y="817563"/>
                  <a:ext cx="2500313" cy="3884613"/>
                </a:xfrm>
                <a:custGeom>
                  <a:avLst/>
                  <a:gdLst>
                    <a:gd name="T0" fmla="*/ 24 w 1575"/>
                    <a:gd name="T1" fmla="*/ 1573 h 2447"/>
                    <a:gd name="T2" fmla="*/ 48 w 1575"/>
                    <a:gd name="T3" fmla="*/ 1569 h 2447"/>
                    <a:gd name="T4" fmla="*/ 77 w 1575"/>
                    <a:gd name="T5" fmla="*/ 1573 h 2447"/>
                    <a:gd name="T6" fmla="*/ 101 w 1575"/>
                    <a:gd name="T7" fmla="*/ 1561 h 2447"/>
                    <a:gd name="T8" fmla="*/ 129 w 1575"/>
                    <a:gd name="T9" fmla="*/ 1569 h 2447"/>
                    <a:gd name="T10" fmla="*/ 153 w 1575"/>
                    <a:gd name="T11" fmla="*/ 1573 h 2447"/>
                    <a:gd name="T12" fmla="*/ 181 w 1575"/>
                    <a:gd name="T13" fmla="*/ 1569 h 2447"/>
                    <a:gd name="T14" fmla="*/ 209 w 1575"/>
                    <a:gd name="T15" fmla="*/ 1569 h 2447"/>
                    <a:gd name="T16" fmla="*/ 233 w 1575"/>
                    <a:gd name="T17" fmla="*/ 1569 h 2447"/>
                    <a:gd name="T18" fmla="*/ 261 w 1575"/>
                    <a:gd name="T19" fmla="*/ 1573 h 2447"/>
                    <a:gd name="T20" fmla="*/ 285 w 1575"/>
                    <a:gd name="T21" fmla="*/ 1565 h 2447"/>
                    <a:gd name="T22" fmla="*/ 313 w 1575"/>
                    <a:gd name="T23" fmla="*/ 1565 h 2447"/>
                    <a:gd name="T24" fmla="*/ 337 w 1575"/>
                    <a:gd name="T25" fmla="*/ 1573 h 2447"/>
                    <a:gd name="T26" fmla="*/ 365 w 1575"/>
                    <a:gd name="T27" fmla="*/ 1569 h 2447"/>
                    <a:gd name="T28" fmla="*/ 389 w 1575"/>
                    <a:gd name="T29" fmla="*/ 1573 h 2447"/>
                    <a:gd name="T30" fmla="*/ 417 w 1575"/>
                    <a:gd name="T31" fmla="*/ 1569 h 2447"/>
                    <a:gd name="T32" fmla="*/ 441 w 1575"/>
                    <a:gd name="T33" fmla="*/ 1569 h 2447"/>
                    <a:gd name="T34" fmla="*/ 469 w 1575"/>
                    <a:gd name="T35" fmla="*/ 1577 h 2447"/>
                    <a:gd name="T36" fmla="*/ 493 w 1575"/>
                    <a:gd name="T37" fmla="*/ 1569 h 2447"/>
                    <a:gd name="T38" fmla="*/ 521 w 1575"/>
                    <a:gd name="T39" fmla="*/ 1577 h 2447"/>
                    <a:gd name="T40" fmla="*/ 549 w 1575"/>
                    <a:gd name="T41" fmla="*/ 1573 h 2447"/>
                    <a:gd name="T42" fmla="*/ 573 w 1575"/>
                    <a:gd name="T43" fmla="*/ 1573 h 2447"/>
                    <a:gd name="T44" fmla="*/ 601 w 1575"/>
                    <a:gd name="T45" fmla="*/ 1573 h 2447"/>
                    <a:gd name="T46" fmla="*/ 625 w 1575"/>
                    <a:gd name="T47" fmla="*/ 1573 h 2447"/>
                    <a:gd name="T48" fmla="*/ 653 w 1575"/>
                    <a:gd name="T49" fmla="*/ 1573 h 2447"/>
                    <a:gd name="T50" fmla="*/ 677 w 1575"/>
                    <a:gd name="T51" fmla="*/ 1573 h 2447"/>
                    <a:gd name="T52" fmla="*/ 705 w 1575"/>
                    <a:gd name="T53" fmla="*/ 1573 h 2447"/>
                    <a:gd name="T54" fmla="*/ 730 w 1575"/>
                    <a:gd name="T55" fmla="*/ 1577 h 2447"/>
                    <a:gd name="T56" fmla="*/ 758 w 1575"/>
                    <a:gd name="T57" fmla="*/ 1581 h 2447"/>
                    <a:gd name="T58" fmla="*/ 782 w 1575"/>
                    <a:gd name="T59" fmla="*/ 1573 h 2447"/>
                    <a:gd name="T60" fmla="*/ 810 w 1575"/>
                    <a:gd name="T61" fmla="*/ 1581 h 2447"/>
                    <a:gd name="T62" fmla="*/ 834 w 1575"/>
                    <a:gd name="T63" fmla="*/ 1577 h 2447"/>
                    <a:gd name="T64" fmla="*/ 862 w 1575"/>
                    <a:gd name="T65" fmla="*/ 1577 h 2447"/>
                    <a:gd name="T66" fmla="*/ 890 w 1575"/>
                    <a:gd name="T67" fmla="*/ 1581 h 2447"/>
                    <a:gd name="T68" fmla="*/ 914 w 1575"/>
                    <a:gd name="T69" fmla="*/ 1585 h 2447"/>
                    <a:gd name="T70" fmla="*/ 942 w 1575"/>
                    <a:gd name="T71" fmla="*/ 1589 h 2447"/>
                    <a:gd name="T72" fmla="*/ 966 w 1575"/>
                    <a:gd name="T73" fmla="*/ 0 h 2447"/>
                    <a:gd name="T74" fmla="*/ 994 w 1575"/>
                    <a:gd name="T75" fmla="*/ 927 h 2447"/>
                    <a:gd name="T76" fmla="*/ 1018 w 1575"/>
                    <a:gd name="T77" fmla="*/ 1007 h 2447"/>
                    <a:gd name="T78" fmla="*/ 1046 w 1575"/>
                    <a:gd name="T79" fmla="*/ 1015 h 2447"/>
                    <a:gd name="T80" fmla="*/ 1070 w 1575"/>
                    <a:gd name="T81" fmla="*/ 1027 h 2447"/>
                    <a:gd name="T82" fmla="*/ 1098 w 1575"/>
                    <a:gd name="T83" fmla="*/ 1035 h 2447"/>
                    <a:gd name="T84" fmla="*/ 1122 w 1575"/>
                    <a:gd name="T85" fmla="*/ 1047 h 2447"/>
                    <a:gd name="T86" fmla="*/ 1150 w 1575"/>
                    <a:gd name="T87" fmla="*/ 1063 h 2447"/>
                    <a:gd name="T88" fmla="*/ 1174 w 1575"/>
                    <a:gd name="T89" fmla="*/ 1063 h 2447"/>
                    <a:gd name="T90" fmla="*/ 1202 w 1575"/>
                    <a:gd name="T91" fmla="*/ 1071 h 2447"/>
                    <a:gd name="T92" fmla="*/ 1230 w 1575"/>
                    <a:gd name="T93" fmla="*/ 1083 h 2447"/>
                    <a:gd name="T94" fmla="*/ 1254 w 1575"/>
                    <a:gd name="T95" fmla="*/ 1099 h 2447"/>
                    <a:gd name="T96" fmla="*/ 1282 w 1575"/>
                    <a:gd name="T97" fmla="*/ 1107 h 2447"/>
                    <a:gd name="T98" fmla="*/ 1306 w 1575"/>
                    <a:gd name="T99" fmla="*/ 1115 h 2447"/>
                    <a:gd name="T100" fmla="*/ 1334 w 1575"/>
                    <a:gd name="T101" fmla="*/ 1132 h 2447"/>
                    <a:gd name="T102" fmla="*/ 1359 w 1575"/>
                    <a:gd name="T103" fmla="*/ 2447 h 2447"/>
                    <a:gd name="T104" fmla="*/ 1387 w 1575"/>
                    <a:gd name="T105" fmla="*/ 987 h 2447"/>
                    <a:gd name="T106" fmla="*/ 1411 w 1575"/>
                    <a:gd name="T107" fmla="*/ 1075 h 2447"/>
                    <a:gd name="T108" fmla="*/ 1439 w 1575"/>
                    <a:gd name="T109" fmla="*/ 1111 h 2447"/>
                    <a:gd name="T110" fmla="*/ 1463 w 1575"/>
                    <a:gd name="T111" fmla="*/ 1148 h 2447"/>
                    <a:gd name="T112" fmla="*/ 1491 w 1575"/>
                    <a:gd name="T113" fmla="*/ 1148 h 2447"/>
                    <a:gd name="T114" fmla="*/ 1515 w 1575"/>
                    <a:gd name="T115" fmla="*/ 1160 h 2447"/>
                    <a:gd name="T116" fmla="*/ 1543 w 1575"/>
                    <a:gd name="T117" fmla="*/ 1172 h 2447"/>
                    <a:gd name="T118" fmla="*/ 1571 w 1575"/>
                    <a:gd name="T119" fmla="*/ 1180 h 2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2447">
                      <a:moveTo>
                        <a:pt x="0" y="1569"/>
                      </a:moveTo>
                      <a:lnTo>
                        <a:pt x="0" y="1569"/>
                      </a:lnTo>
                      <a:lnTo>
                        <a:pt x="0" y="1569"/>
                      </a:lnTo>
                      <a:lnTo>
                        <a:pt x="4" y="1565"/>
                      </a:lnTo>
                      <a:lnTo>
                        <a:pt x="4" y="1569"/>
                      </a:lnTo>
                      <a:lnTo>
                        <a:pt x="8" y="1573"/>
                      </a:lnTo>
                      <a:lnTo>
                        <a:pt x="8" y="1565"/>
                      </a:lnTo>
                      <a:lnTo>
                        <a:pt x="8" y="1565"/>
                      </a:lnTo>
                      <a:lnTo>
                        <a:pt x="12" y="1569"/>
                      </a:lnTo>
                      <a:lnTo>
                        <a:pt x="12" y="1565"/>
                      </a:lnTo>
                      <a:lnTo>
                        <a:pt x="12" y="1569"/>
                      </a:lnTo>
                      <a:lnTo>
                        <a:pt x="16" y="1565"/>
                      </a:lnTo>
                      <a:lnTo>
                        <a:pt x="16" y="1561"/>
                      </a:lnTo>
                      <a:lnTo>
                        <a:pt x="20" y="1565"/>
                      </a:lnTo>
                      <a:lnTo>
                        <a:pt x="20" y="1569"/>
                      </a:lnTo>
                      <a:lnTo>
                        <a:pt x="20" y="1565"/>
                      </a:lnTo>
                      <a:lnTo>
                        <a:pt x="24" y="1573"/>
                      </a:lnTo>
                      <a:lnTo>
                        <a:pt x="24" y="1569"/>
                      </a:lnTo>
                      <a:lnTo>
                        <a:pt x="28" y="1569"/>
                      </a:lnTo>
                      <a:lnTo>
                        <a:pt x="28" y="1565"/>
                      </a:lnTo>
                      <a:lnTo>
                        <a:pt x="28" y="1569"/>
                      </a:lnTo>
                      <a:lnTo>
                        <a:pt x="32" y="1569"/>
                      </a:lnTo>
                      <a:lnTo>
                        <a:pt x="32" y="1569"/>
                      </a:lnTo>
                      <a:lnTo>
                        <a:pt x="32" y="1569"/>
                      </a:lnTo>
                      <a:lnTo>
                        <a:pt x="36" y="1569"/>
                      </a:lnTo>
                      <a:lnTo>
                        <a:pt x="36" y="1561"/>
                      </a:lnTo>
                      <a:lnTo>
                        <a:pt x="40" y="1577"/>
                      </a:lnTo>
                      <a:lnTo>
                        <a:pt x="40" y="1565"/>
                      </a:lnTo>
                      <a:lnTo>
                        <a:pt x="40" y="1573"/>
                      </a:lnTo>
                      <a:lnTo>
                        <a:pt x="44" y="1565"/>
                      </a:lnTo>
                      <a:lnTo>
                        <a:pt x="44" y="1569"/>
                      </a:lnTo>
                      <a:lnTo>
                        <a:pt x="48" y="1569"/>
                      </a:lnTo>
                      <a:lnTo>
                        <a:pt x="48" y="1569"/>
                      </a:lnTo>
                      <a:lnTo>
                        <a:pt x="48" y="1569"/>
                      </a:lnTo>
                      <a:lnTo>
                        <a:pt x="52" y="1573"/>
                      </a:lnTo>
                      <a:lnTo>
                        <a:pt x="52" y="1569"/>
                      </a:lnTo>
                      <a:lnTo>
                        <a:pt x="52" y="1565"/>
                      </a:lnTo>
                      <a:lnTo>
                        <a:pt x="56" y="1569"/>
                      </a:lnTo>
                      <a:lnTo>
                        <a:pt x="56" y="1565"/>
                      </a:lnTo>
                      <a:lnTo>
                        <a:pt x="60" y="1565"/>
                      </a:lnTo>
                      <a:lnTo>
                        <a:pt x="60" y="1569"/>
                      </a:lnTo>
                      <a:lnTo>
                        <a:pt x="60" y="1565"/>
                      </a:lnTo>
                      <a:lnTo>
                        <a:pt x="64" y="1569"/>
                      </a:lnTo>
                      <a:lnTo>
                        <a:pt x="64" y="1565"/>
                      </a:lnTo>
                      <a:lnTo>
                        <a:pt x="68" y="1569"/>
                      </a:lnTo>
                      <a:lnTo>
                        <a:pt x="68" y="1565"/>
                      </a:lnTo>
                      <a:lnTo>
                        <a:pt x="68" y="1569"/>
                      </a:lnTo>
                      <a:lnTo>
                        <a:pt x="72" y="1565"/>
                      </a:lnTo>
                      <a:lnTo>
                        <a:pt x="72" y="1565"/>
                      </a:lnTo>
                      <a:lnTo>
                        <a:pt x="72" y="1565"/>
                      </a:lnTo>
                      <a:lnTo>
                        <a:pt x="77" y="1573"/>
                      </a:lnTo>
                      <a:lnTo>
                        <a:pt x="77" y="1565"/>
                      </a:lnTo>
                      <a:lnTo>
                        <a:pt x="81" y="1573"/>
                      </a:lnTo>
                      <a:lnTo>
                        <a:pt x="81" y="1565"/>
                      </a:lnTo>
                      <a:lnTo>
                        <a:pt x="81" y="1565"/>
                      </a:lnTo>
                      <a:lnTo>
                        <a:pt x="85" y="1569"/>
                      </a:lnTo>
                      <a:lnTo>
                        <a:pt x="85" y="1573"/>
                      </a:lnTo>
                      <a:lnTo>
                        <a:pt x="89" y="1573"/>
                      </a:lnTo>
                      <a:lnTo>
                        <a:pt x="89" y="1569"/>
                      </a:lnTo>
                      <a:lnTo>
                        <a:pt x="89" y="1565"/>
                      </a:lnTo>
                      <a:lnTo>
                        <a:pt x="93" y="1569"/>
                      </a:lnTo>
                      <a:lnTo>
                        <a:pt x="93" y="1569"/>
                      </a:lnTo>
                      <a:lnTo>
                        <a:pt x="93" y="1565"/>
                      </a:lnTo>
                      <a:lnTo>
                        <a:pt x="97" y="1573"/>
                      </a:lnTo>
                      <a:lnTo>
                        <a:pt x="97" y="1565"/>
                      </a:lnTo>
                      <a:lnTo>
                        <a:pt x="101" y="1565"/>
                      </a:lnTo>
                      <a:lnTo>
                        <a:pt x="101" y="1573"/>
                      </a:lnTo>
                      <a:lnTo>
                        <a:pt x="101" y="1561"/>
                      </a:lnTo>
                      <a:lnTo>
                        <a:pt x="105" y="1569"/>
                      </a:lnTo>
                      <a:lnTo>
                        <a:pt x="105" y="1569"/>
                      </a:lnTo>
                      <a:lnTo>
                        <a:pt x="109" y="1565"/>
                      </a:lnTo>
                      <a:lnTo>
                        <a:pt x="109" y="1569"/>
                      </a:lnTo>
                      <a:lnTo>
                        <a:pt x="109" y="1561"/>
                      </a:lnTo>
                      <a:lnTo>
                        <a:pt x="113" y="1569"/>
                      </a:lnTo>
                      <a:lnTo>
                        <a:pt x="113" y="1569"/>
                      </a:lnTo>
                      <a:lnTo>
                        <a:pt x="113" y="1565"/>
                      </a:lnTo>
                      <a:lnTo>
                        <a:pt x="117" y="1565"/>
                      </a:lnTo>
                      <a:lnTo>
                        <a:pt x="117" y="1569"/>
                      </a:lnTo>
                      <a:lnTo>
                        <a:pt x="121" y="1561"/>
                      </a:lnTo>
                      <a:lnTo>
                        <a:pt x="121" y="1573"/>
                      </a:lnTo>
                      <a:lnTo>
                        <a:pt x="121" y="1565"/>
                      </a:lnTo>
                      <a:lnTo>
                        <a:pt x="125" y="1565"/>
                      </a:lnTo>
                      <a:lnTo>
                        <a:pt x="125" y="1569"/>
                      </a:lnTo>
                      <a:lnTo>
                        <a:pt x="129" y="1569"/>
                      </a:lnTo>
                      <a:lnTo>
                        <a:pt x="129" y="1569"/>
                      </a:lnTo>
                      <a:lnTo>
                        <a:pt x="129" y="1569"/>
                      </a:lnTo>
                      <a:lnTo>
                        <a:pt x="133" y="1565"/>
                      </a:lnTo>
                      <a:lnTo>
                        <a:pt x="133" y="1565"/>
                      </a:lnTo>
                      <a:lnTo>
                        <a:pt x="133" y="1561"/>
                      </a:lnTo>
                      <a:lnTo>
                        <a:pt x="137" y="1569"/>
                      </a:lnTo>
                      <a:lnTo>
                        <a:pt x="137" y="1569"/>
                      </a:lnTo>
                      <a:lnTo>
                        <a:pt x="141" y="1565"/>
                      </a:lnTo>
                      <a:lnTo>
                        <a:pt x="141" y="1573"/>
                      </a:lnTo>
                      <a:lnTo>
                        <a:pt x="141" y="1569"/>
                      </a:lnTo>
                      <a:lnTo>
                        <a:pt x="145" y="1573"/>
                      </a:lnTo>
                      <a:lnTo>
                        <a:pt x="145" y="1569"/>
                      </a:lnTo>
                      <a:lnTo>
                        <a:pt x="149" y="1569"/>
                      </a:lnTo>
                      <a:lnTo>
                        <a:pt x="149" y="1565"/>
                      </a:lnTo>
                      <a:lnTo>
                        <a:pt x="149" y="1569"/>
                      </a:lnTo>
                      <a:lnTo>
                        <a:pt x="153" y="1565"/>
                      </a:lnTo>
                      <a:lnTo>
                        <a:pt x="153" y="1573"/>
                      </a:lnTo>
                      <a:lnTo>
                        <a:pt x="153" y="1573"/>
                      </a:lnTo>
                      <a:lnTo>
                        <a:pt x="157" y="1565"/>
                      </a:lnTo>
                      <a:lnTo>
                        <a:pt x="157" y="1565"/>
                      </a:lnTo>
                      <a:lnTo>
                        <a:pt x="161" y="1561"/>
                      </a:lnTo>
                      <a:lnTo>
                        <a:pt x="161" y="1569"/>
                      </a:lnTo>
                      <a:lnTo>
                        <a:pt x="161" y="1573"/>
                      </a:lnTo>
                      <a:lnTo>
                        <a:pt x="165" y="1565"/>
                      </a:lnTo>
                      <a:lnTo>
                        <a:pt x="165" y="1569"/>
                      </a:lnTo>
                      <a:lnTo>
                        <a:pt x="169" y="1565"/>
                      </a:lnTo>
                      <a:lnTo>
                        <a:pt x="169" y="1569"/>
                      </a:lnTo>
                      <a:lnTo>
                        <a:pt x="169" y="1573"/>
                      </a:lnTo>
                      <a:lnTo>
                        <a:pt x="173" y="1565"/>
                      </a:lnTo>
                      <a:lnTo>
                        <a:pt x="173" y="1569"/>
                      </a:lnTo>
                      <a:lnTo>
                        <a:pt x="173" y="1573"/>
                      </a:lnTo>
                      <a:lnTo>
                        <a:pt x="177" y="1565"/>
                      </a:lnTo>
                      <a:lnTo>
                        <a:pt x="177" y="1573"/>
                      </a:lnTo>
                      <a:lnTo>
                        <a:pt x="181" y="1573"/>
                      </a:lnTo>
                      <a:lnTo>
                        <a:pt x="181" y="1569"/>
                      </a:lnTo>
                      <a:lnTo>
                        <a:pt x="181" y="1573"/>
                      </a:lnTo>
                      <a:lnTo>
                        <a:pt x="185" y="1569"/>
                      </a:lnTo>
                      <a:lnTo>
                        <a:pt x="185" y="1573"/>
                      </a:lnTo>
                      <a:lnTo>
                        <a:pt x="189" y="1573"/>
                      </a:lnTo>
                      <a:lnTo>
                        <a:pt x="189" y="1573"/>
                      </a:lnTo>
                      <a:lnTo>
                        <a:pt x="189" y="1573"/>
                      </a:lnTo>
                      <a:lnTo>
                        <a:pt x="193" y="1573"/>
                      </a:lnTo>
                      <a:lnTo>
                        <a:pt x="193" y="1569"/>
                      </a:lnTo>
                      <a:lnTo>
                        <a:pt x="193" y="1573"/>
                      </a:lnTo>
                      <a:lnTo>
                        <a:pt x="197" y="1569"/>
                      </a:lnTo>
                      <a:lnTo>
                        <a:pt x="197" y="1569"/>
                      </a:lnTo>
                      <a:lnTo>
                        <a:pt x="201" y="1569"/>
                      </a:lnTo>
                      <a:lnTo>
                        <a:pt x="201" y="1569"/>
                      </a:lnTo>
                      <a:lnTo>
                        <a:pt x="201" y="1569"/>
                      </a:lnTo>
                      <a:lnTo>
                        <a:pt x="205" y="1569"/>
                      </a:lnTo>
                      <a:lnTo>
                        <a:pt x="205" y="1569"/>
                      </a:lnTo>
                      <a:lnTo>
                        <a:pt x="209" y="1569"/>
                      </a:lnTo>
                      <a:lnTo>
                        <a:pt x="209" y="1565"/>
                      </a:lnTo>
                      <a:lnTo>
                        <a:pt x="209" y="1569"/>
                      </a:lnTo>
                      <a:lnTo>
                        <a:pt x="213" y="1573"/>
                      </a:lnTo>
                      <a:lnTo>
                        <a:pt x="213" y="1573"/>
                      </a:lnTo>
                      <a:lnTo>
                        <a:pt x="213" y="1573"/>
                      </a:lnTo>
                      <a:lnTo>
                        <a:pt x="217" y="1573"/>
                      </a:lnTo>
                      <a:lnTo>
                        <a:pt x="217" y="1569"/>
                      </a:lnTo>
                      <a:lnTo>
                        <a:pt x="221" y="1573"/>
                      </a:lnTo>
                      <a:lnTo>
                        <a:pt x="221" y="1569"/>
                      </a:lnTo>
                      <a:lnTo>
                        <a:pt x="221" y="1573"/>
                      </a:lnTo>
                      <a:lnTo>
                        <a:pt x="225" y="1573"/>
                      </a:lnTo>
                      <a:lnTo>
                        <a:pt x="225" y="1573"/>
                      </a:lnTo>
                      <a:lnTo>
                        <a:pt x="229" y="1573"/>
                      </a:lnTo>
                      <a:lnTo>
                        <a:pt x="229" y="1573"/>
                      </a:lnTo>
                      <a:lnTo>
                        <a:pt x="229" y="1569"/>
                      </a:lnTo>
                      <a:lnTo>
                        <a:pt x="233" y="1577"/>
                      </a:lnTo>
                      <a:lnTo>
                        <a:pt x="233" y="1569"/>
                      </a:lnTo>
                      <a:lnTo>
                        <a:pt x="233" y="1573"/>
                      </a:lnTo>
                      <a:lnTo>
                        <a:pt x="237" y="1569"/>
                      </a:lnTo>
                      <a:lnTo>
                        <a:pt x="237" y="1565"/>
                      </a:lnTo>
                      <a:lnTo>
                        <a:pt x="241" y="1569"/>
                      </a:lnTo>
                      <a:lnTo>
                        <a:pt x="241" y="1569"/>
                      </a:lnTo>
                      <a:lnTo>
                        <a:pt x="241" y="1569"/>
                      </a:lnTo>
                      <a:lnTo>
                        <a:pt x="245" y="1573"/>
                      </a:lnTo>
                      <a:lnTo>
                        <a:pt x="245" y="1573"/>
                      </a:lnTo>
                      <a:lnTo>
                        <a:pt x="249" y="1577"/>
                      </a:lnTo>
                      <a:lnTo>
                        <a:pt x="249" y="1569"/>
                      </a:lnTo>
                      <a:lnTo>
                        <a:pt x="249" y="1573"/>
                      </a:lnTo>
                      <a:lnTo>
                        <a:pt x="253" y="1573"/>
                      </a:lnTo>
                      <a:lnTo>
                        <a:pt x="253" y="1573"/>
                      </a:lnTo>
                      <a:lnTo>
                        <a:pt x="253" y="1573"/>
                      </a:lnTo>
                      <a:lnTo>
                        <a:pt x="257" y="1577"/>
                      </a:lnTo>
                      <a:lnTo>
                        <a:pt x="257" y="1573"/>
                      </a:lnTo>
                      <a:lnTo>
                        <a:pt x="261" y="1573"/>
                      </a:lnTo>
                      <a:lnTo>
                        <a:pt x="261" y="1565"/>
                      </a:lnTo>
                      <a:lnTo>
                        <a:pt x="261" y="1573"/>
                      </a:lnTo>
                      <a:lnTo>
                        <a:pt x="265" y="1573"/>
                      </a:lnTo>
                      <a:lnTo>
                        <a:pt x="265" y="1569"/>
                      </a:lnTo>
                      <a:lnTo>
                        <a:pt x="269" y="1573"/>
                      </a:lnTo>
                      <a:lnTo>
                        <a:pt x="269" y="1569"/>
                      </a:lnTo>
                      <a:lnTo>
                        <a:pt x="269" y="1569"/>
                      </a:lnTo>
                      <a:lnTo>
                        <a:pt x="273" y="1569"/>
                      </a:lnTo>
                      <a:lnTo>
                        <a:pt x="273" y="1565"/>
                      </a:lnTo>
                      <a:lnTo>
                        <a:pt x="273" y="1569"/>
                      </a:lnTo>
                      <a:lnTo>
                        <a:pt x="277" y="1573"/>
                      </a:lnTo>
                      <a:lnTo>
                        <a:pt x="277" y="1565"/>
                      </a:lnTo>
                      <a:lnTo>
                        <a:pt x="281" y="1565"/>
                      </a:lnTo>
                      <a:lnTo>
                        <a:pt x="281" y="1581"/>
                      </a:lnTo>
                      <a:lnTo>
                        <a:pt x="281" y="1569"/>
                      </a:lnTo>
                      <a:lnTo>
                        <a:pt x="285" y="1577"/>
                      </a:lnTo>
                      <a:lnTo>
                        <a:pt x="285" y="1565"/>
                      </a:lnTo>
                      <a:lnTo>
                        <a:pt x="289" y="1569"/>
                      </a:lnTo>
                      <a:lnTo>
                        <a:pt x="289" y="1573"/>
                      </a:lnTo>
                      <a:lnTo>
                        <a:pt x="289" y="1569"/>
                      </a:lnTo>
                      <a:lnTo>
                        <a:pt x="293" y="1569"/>
                      </a:lnTo>
                      <a:lnTo>
                        <a:pt x="293" y="1573"/>
                      </a:lnTo>
                      <a:lnTo>
                        <a:pt x="293" y="1569"/>
                      </a:lnTo>
                      <a:lnTo>
                        <a:pt x="297" y="1569"/>
                      </a:lnTo>
                      <a:lnTo>
                        <a:pt x="297" y="1569"/>
                      </a:lnTo>
                      <a:lnTo>
                        <a:pt x="301" y="1565"/>
                      </a:lnTo>
                      <a:lnTo>
                        <a:pt x="301" y="1573"/>
                      </a:lnTo>
                      <a:lnTo>
                        <a:pt x="301" y="1569"/>
                      </a:lnTo>
                      <a:lnTo>
                        <a:pt x="305" y="1569"/>
                      </a:lnTo>
                      <a:lnTo>
                        <a:pt x="305" y="1565"/>
                      </a:lnTo>
                      <a:lnTo>
                        <a:pt x="309" y="1565"/>
                      </a:lnTo>
                      <a:lnTo>
                        <a:pt x="309" y="1569"/>
                      </a:lnTo>
                      <a:lnTo>
                        <a:pt x="309" y="1569"/>
                      </a:lnTo>
                      <a:lnTo>
                        <a:pt x="313" y="1565"/>
                      </a:lnTo>
                      <a:lnTo>
                        <a:pt x="313" y="1569"/>
                      </a:lnTo>
                      <a:lnTo>
                        <a:pt x="313" y="1565"/>
                      </a:lnTo>
                      <a:lnTo>
                        <a:pt x="317" y="1569"/>
                      </a:lnTo>
                      <a:lnTo>
                        <a:pt x="317" y="1569"/>
                      </a:lnTo>
                      <a:lnTo>
                        <a:pt x="321" y="1565"/>
                      </a:lnTo>
                      <a:lnTo>
                        <a:pt x="321" y="1573"/>
                      </a:lnTo>
                      <a:lnTo>
                        <a:pt x="321" y="1569"/>
                      </a:lnTo>
                      <a:lnTo>
                        <a:pt x="325" y="1573"/>
                      </a:lnTo>
                      <a:lnTo>
                        <a:pt x="325" y="1573"/>
                      </a:lnTo>
                      <a:lnTo>
                        <a:pt x="329" y="1569"/>
                      </a:lnTo>
                      <a:lnTo>
                        <a:pt x="329" y="1569"/>
                      </a:lnTo>
                      <a:lnTo>
                        <a:pt x="329" y="1573"/>
                      </a:lnTo>
                      <a:lnTo>
                        <a:pt x="333" y="1565"/>
                      </a:lnTo>
                      <a:lnTo>
                        <a:pt x="333" y="1569"/>
                      </a:lnTo>
                      <a:lnTo>
                        <a:pt x="333" y="1569"/>
                      </a:lnTo>
                      <a:lnTo>
                        <a:pt x="337" y="1569"/>
                      </a:lnTo>
                      <a:lnTo>
                        <a:pt x="337" y="1573"/>
                      </a:lnTo>
                      <a:lnTo>
                        <a:pt x="341" y="1565"/>
                      </a:lnTo>
                      <a:lnTo>
                        <a:pt x="341" y="1569"/>
                      </a:lnTo>
                      <a:lnTo>
                        <a:pt x="341" y="1581"/>
                      </a:lnTo>
                      <a:lnTo>
                        <a:pt x="345" y="1569"/>
                      </a:lnTo>
                      <a:lnTo>
                        <a:pt x="345" y="1569"/>
                      </a:lnTo>
                      <a:lnTo>
                        <a:pt x="349" y="1569"/>
                      </a:lnTo>
                      <a:lnTo>
                        <a:pt x="349" y="1569"/>
                      </a:lnTo>
                      <a:lnTo>
                        <a:pt x="349" y="1573"/>
                      </a:lnTo>
                      <a:lnTo>
                        <a:pt x="353" y="1569"/>
                      </a:lnTo>
                      <a:lnTo>
                        <a:pt x="353" y="1565"/>
                      </a:lnTo>
                      <a:lnTo>
                        <a:pt x="353" y="1573"/>
                      </a:lnTo>
                      <a:lnTo>
                        <a:pt x="357" y="1565"/>
                      </a:lnTo>
                      <a:lnTo>
                        <a:pt x="357" y="1573"/>
                      </a:lnTo>
                      <a:lnTo>
                        <a:pt x="361" y="1573"/>
                      </a:lnTo>
                      <a:lnTo>
                        <a:pt x="361" y="1565"/>
                      </a:lnTo>
                      <a:lnTo>
                        <a:pt x="361" y="1573"/>
                      </a:lnTo>
                      <a:lnTo>
                        <a:pt x="365" y="1569"/>
                      </a:lnTo>
                      <a:lnTo>
                        <a:pt x="365" y="1569"/>
                      </a:lnTo>
                      <a:lnTo>
                        <a:pt x="369" y="1573"/>
                      </a:lnTo>
                      <a:lnTo>
                        <a:pt x="369" y="1569"/>
                      </a:lnTo>
                      <a:lnTo>
                        <a:pt x="369" y="1573"/>
                      </a:lnTo>
                      <a:lnTo>
                        <a:pt x="373" y="1573"/>
                      </a:lnTo>
                      <a:lnTo>
                        <a:pt x="373" y="1573"/>
                      </a:lnTo>
                      <a:lnTo>
                        <a:pt x="373" y="1573"/>
                      </a:lnTo>
                      <a:lnTo>
                        <a:pt x="377" y="1565"/>
                      </a:lnTo>
                      <a:lnTo>
                        <a:pt x="377" y="1577"/>
                      </a:lnTo>
                      <a:lnTo>
                        <a:pt x="381" y="1573"/>
                      </a:lnTo>
                      <a:lnTo>
                        <a:pt x="381" y="1565"/>
                      </a:lnTo>
                      <a:lnTo>
                        <a:pt x="381" y="1573"/>
                      </a:lnTo>
                      <a:lnTo>
                        <a:pt x="385" y="1573"/>
                      </a:lnTo>
                      <a:lnTo>
                        <a:pt x="385" y="1573"/>
                      </a:lnTo>
                      <a:lnTo>
                        <a:pt x="389" y="1573"/>
                      </a:lnTo>
                      <a:lnTo>
                        <a:pt x="389" y="1569"/>
                      </a:lnTo>
                      <a:lnTo>
                        <a:pt x="389" y="1573"/>
                      </a:lnTo>
                      <a:lnTo>
                        <a:pt x="393" y="1569"/>
                      </a:lnTo>
                      <a:lnTo>
                        <a:pt x="393" y="1569"/>
                      </a:lnTo>
                      <a:lnTo>
                        <a:pt x="393" y="1569"/>
                      </a:lnTo>
                      <a:lnTo>
                        <a:pt x="397" y="1565"/>
                      </a:lnTo>
                      <a:lnTo>
                        <a:pt x="397" y="1569"/>
                      </a:lnTo>
                      <a:lnTo>
                        <a:pt x="401" y="1573"/>
                      </a:lnTo>
                      <a:lnTo>
                        <a:pt x="401" y="1569"/>
                      </a:lnTo>
                      <a:lnTo>
                        <a:pt x="401" y="1573"/>
                      </a:lnTo>
                      <a:lnTo>
                        <a:pt x="405" y="1569"/>
                      </a:lnTo>
                      <a:lnTo>
                        <a:pt x="405" y="1569"/>
                      </a:lnTo>
                      <a:lnTo>
                        <a:pt x="409" y="1577"/>
                      </a:lnTo>
                      <a:lnTo>
                        <a:pt x="409" y="1569"/>
                      </a:lnTo>
                      <a:lnTo>
                        <a:pt x="409" y="1573"/>
                      </a:lnTo>
                      <a:lnTo>
                        <a:pt x="413" y="1573"/>
                      </a:lnTo>
                      <a:lnTo>
                        <a:pt x="413" y="1573"/>
                      </a:lnTo>
                      <a:lnTo>
                        <a:pt x="413" y="1573"/>
                      </a:lnTo>
                      <a:lnTo>
                        <a:pt x="417" y="1569"/>
                      </a:lnTo>
                      <a:lnTo>
                        <a:pt x="417" y="1573"/>
                      </a:lnTo>
                      <a:lnTo>
                        <a:pt x="421" y="1573"/>
                      </a:lnTo>
                      <a:lnTo>
                        <a:pt x="421" y="1569"/>
                      </a:lnTo>
                      <a:lnTo>
                        <a:pt x="421" y="1569"/>
                      </a:lnTo>
                      <a:lnTo>
                        <a:pt x="425" y="1577"/>
                      </a:lnTo>
                      <a:lnTo>
                        <a:pt x="425" y="1569"/>
                      </a:lnTo>
                      <a:lnTo>
                        <a:pt x="429" y="1569"/>
                      </a:lnTo>
                      <a:lnTo>
                        <a:pt x="429" y="1577"/>
                      </a:lnTo>
                      <a:lnTo>
                        <a:pt x="429" y="1569"/>
                      </a:lnTo>
                      <a:lnTo>
                        <a:pt x="433" y="1577"/>
                      </a:lnTo>
                      <a:lnTo>
                        <a:pt x="433" y="1569"/>
                      </a:lnTo>
                      <a:lnTo>
                        <a:pt x="433" y="1573"/>
                      </a:lnTo>
                      <a:lnTo>
                        <a:pt x="437" y="1573"/>
                      </a:lnTo>
                      <a:lnTo>
                        <a:pt x="437" y="1573"/>
                      </a:lnTo>
                      <a:lnTo>
                        <a:pt x="441" y="1573"/>
                      </a:lnTo>
                      <a:lnTo>
                        <a:pt x="441" y="1573"/>
                      </a:lnTo>
                      <a:lnTo>
                        <a:pt x="441" y="1569"/>
                      </a:lnTo>
                      <a:lnTo>
                        <a:pt x="445" y="1569"/>
                      </a:lnTo>
                      <a:lnTo>
                        <a:pt x="445" y="1569"/>
                      </a:lnTo>
                      <a:lnTo>
                        <a:pt x="449" y="1573"/>
                      </a:lnTo>
                      <a:lnTo>
                        <a:pt x="449" y="1573"/>
                      </a:lnTo>
                      <a:lnTo>
                        <a:pt x="449" y="1573"/>
                      </a:lnTo>
                      <a:lnTo>
                        <a:pt x="453" y="1577"/>
                      </a:lnTo>
                      <a:lnTo>
                        <a:pt x="453" y="1569"/>
                      </a:lnTo>
                      <a:lnTo>
                        <a:pt x="453" y="1569"/>
                      </a:lnTo>
                      <a:lnTo>
                        <a:pt x="457" y="1573"/>
                      </a:lnTo>
                      <a:lnTo>
                        <a:pt x="457" y="1569"/>
                      </a:lnTo>
                      <a:lnTo>
                        <a:pt x="461" y="1573"/>
                      </a:lnTo>
                      <a:lnTo>
                        <a:pt x="461" y="1569"/>
                      </a:lnTo>
                      <a:lnTo>
                        <a:pt x="461" y="1569"/>
                      </a:lnTo>
                      <a:lnTo>
                        <a:pt x="465" y="1573"/>
                      </a:lnTo>
                      <a:lnTo>
                        <a:pt x="465" y="1569"/>
                      </a:lnTo>
                      <a:lnTo>
                        <a:pt x="469" y="1569"/>
                      </a:lnTo>
                      <a:lnTo>
                        <a:pt x="469" y="1577"/>
                      </a:lnTo>
                      <a:lnTo>
                        <a:pt x="469" y="1573"/>
                      </a:lnTo>
                      <a:lnTo>
                        <a:pt x="473" y="1577"/>
                      </a:lnTo>
                      <a:lnTo>
                        <a:pt x="473" y="1573"/>
                      </a:lnTo>
                      <a:lnTo>
                        <a:pt x="473" y="1573"/>
                      </a:lnTo>
                      <a:lnTo>
                        <a:pt x="477" y="1573"/>
                      </a:lnTo>
                      <a:lnTo>
                        <a:pt x="477" y="1573"/>
                      </a:lnTo>
                      <a:lnTo>
                        <a:pt x="481" y="1573"/>
                      </a:lnTo>
                      <a:lnTo>
                        <a:pt x="481" y="1573"/>
                      </a:lnTo>
                      <a:lnTo>
                        <a:pt x="481" y="1569"/>
                      </a:lnTo>
                      <a:lnTo>
                        <a:pt x="485" y="1573"/>
                      </a:lnTo>
                      <a:lnTo>
                        <a:pt x="485" y="1581"/>
                      </a:lnTo>
                      <a:lnTo>
                        <a:pt x="489" y="1569"/>
                      </a:lnTo>
                      <a:lnTo>
                        <a:pt x="489" y="1573"/>
                      </a:lnTo>
                      <a:lnTo>
                        <a:pt x="489" y="1577"/>
                      </a:lnTo>
                      <a:lnTo>
                        <a:pt x="493" y="1569"/>
                      </a:lnTo>
                      <a:lnTo>
                        <a:pt x="493" y="1573"/>
                      </a:lnTo>
                      <a:lnTo>
                        <a:pt x="493" y="1569"/>
                      </a:lnTo>
                      <a:lnTo>
                        <a:pt x="497" y="1573"/>
                      </a:lnTo>
                      <a:lnTo>
                        <a:pt x="497" y="1569"/>
                      </a:lnTo>
                      <a:lnTo>
                        <a:pt x="501" y="1569"/>
                      </a:lnTo>
                      <a:lnTo>
                        <a:pt x="501" y="1577"/>
                      </a:lnTo>
                      <a:lnTo>
                        <a:pt x="501" y="1573"/>
                      </a:lnTo>
                      <a:lnTo>
                        <a:pt x="505" y="1569"/>
                      </a:lnTo>
                      <a:lnTo>
                        <a:pt x="505" y="1577"/>
                      </a:lnTo>
                      <a:lnTo>
                        <a:pt x="509" y="1573"/>
                      </a:lnTo>
                      <a:lnTo>
                        <a:pt x="509" y="1577"/>
                      </a:lnTo>
                      <a:lnTo>
                        <a:pt x="509" y="1573"/>
                      </a:lnTo>
                      <a:lnTo>
                        <a:pt x="513" y="1569"/>
                      </a:lnTo>
                      <a:lnTo>
                        <a:pt x="513" y="1577"/>
                      </a:lnTo>
                      <a:lnTo>
                        <a:pt x="513" y="1569"/>
                      </a:lnTo>
                      <a:lnTo>
                        <a:pt x="517" y="1573"/>
                      </a:lnTo>
                      <a:lnTo>
                        <a:pt x="517" y="1577"/>
                      </a:lnTo>
                      <a:lnTo>
                        <a:pt x="521" y="1573"/>
                      </a:lnTo>
                      <a:lnTo>
                        <a:pt x="521" y="1577"/>
                      </a:lnTo>
                      <a:lnTo>
                        <a:pt x="521" y="1577"/>
                      </a:lnTo>
                      <a:lnTo>
                        <a:pt x="525" y="1573"/>
                      </a:lnTo>
                      <a:lnTo>
                        <a:pt x="525" y="1573"/>
                      </a:lnTo>
                      <a:lnTo>
                        <a:pt x="529" y="1577"/>
                      </a:lnTo>
                      <a:lnTo>
                        <a:pt x="529" y="1573"/>
                      </a:lnTo>
                      <a:lnTo>
                        <a:pt x="529" y="1577"/>
                      </a:lnTo>
                      <a:lnTo>
                        <a:pt x="533" y="1573"/>
                      </a:lnTo>
                      <a:lnTo>
                        <a:pt x="533" y="1573"/>
                      </a:lnTo>
                      <a:lnTo>
                        <a:pt x="533" y="1573"/>
                      </a:lnTo>
                      <a:lnTo>
                        <a:pt x="537" y="1569"/>
                      </a:lnTo>
                      <a:lnTo>
                        <a:pt x="537" y="1573"/>
                      </a:lnTo>
                      <a:lnTo>
                        <a:pt x="541" y="1573"/>
                      </a:lnTo>
                      <a:lnTo>
                        <a:pt x="541" y="1573"/>
                      </a:lnTo>
                      <a:lnTo>
                        <a:pt x="541" y="1573"/>
                      </a:lnTo>
                      <a:lnTo>
                        <a:pt x="545" y="1569"/>
                      </a:lnTo>
                      <a:lnTo>
                        <a:pt x="545" y="1573"/>
                      </a:lnTo>
                      <a:lnTo>
                        <a:pt x="549" y="1573"/>
                      </a:lnTo>
                      <a:lnTo>
                        <a:pt x="549" y="1569"/>
                      </a:lnTo>
                      <a:lnTo>
                        <a:pt x="549" y="1577"/>
                      </a:lnTo>
                      <a:lnTo>
                        <a:pt x="553" y="1569"/>
                      </a:lnTo>
                      <a:lnTo>
                        <a:pt x="553" y="1573"/>
                      </a:lnTo>
                      <a:lnTo>
                        <a:pt x="553" y="1573"/>
                      </a:lnTo>
                      <a:lnTo>
                        <a:pt x="557" y="1565"/>
                      </a:lnTo>
                      <a:lnTo>
                        <a:pt x="557" y="1577"/>
                      </a:lnTo>
                      <a:lnTo>
                        <a:pt x="561" y="1573"/>
                      </a:lnTo>
                      <a:lnTo>
                        <a:pt x="561" y="1569"/>
                      </a:lnTo>
                      <a:lnTo>
                        <a:pt x="561" y="1577"/>
                      </a:lnTo>
                      <a:lnTo>
                        <a:pt x="565" y="1573"/>
                      </a:lnTo>
                      <a:lnTo>
                        <a:pt x="565" y="1573"/>
                      </a:lnTo>
                      <a:lnTo>
                        <a:pt x="569" y="1573"/>
                      </a:lnTo>
                      <a:lnTo>
                        <a:pt x="569" y="1573"/>
                      </a:lnTo>
                      <a:lnTo>
                        <a:pt x="569" y="1577"/>
                      </a:lnTo>
                      <a:lnTo>
                        <a:pt x="573" y="1577"/>
                      </a:lnTo>
                      <a:lnTo>
                        <a:pt x="573" y="1573"/>
                      </a:lnTo>
                      <a:lnTo>
                        <a:pt x="573" y="1577"/>
                      </a:lnTo>
                      <a:lnTo>
                        <a:pt x="577" y="1577"/>
                      </a:lnTo>
                      <a:lnTo>
                        <a:pt x="577" y="1573"/>
                      </a:lnTo>
                      <a:lnTo>
                        <a:pt x="581" y="1577"/>
                      </a:lnTo>
                      <a:lnTo>
                        <a:pt x="581" y="1569"/>
                      </a:lnTo>
                      <a:lnTo>
                        <a:pt x="581" y="1573"/>
                      </a:lnTo>
                      <a:lnTo>
                        <a:pt x="585" y="1577"/>
                      </a:lnTo>
                      <a:lnTo>
                        <a:pt x="585" y="1577"/>
                      </a:lnTo>
                      <a:lnTo>
                        <a:pt x="589" y="1573"/>
                      </a:lnTo>
                      <a:lnTo>
                        <a:pt x="589" y="1577"/>
                      </a:lnTo>
                      <a:lnTo>
                        <a:pt x="589" y="1573"/>
                      </a:lnTo>
                      <a:lnTo>
                        <a:pt x="593" y="1577"/>
                      </a:lnTo>
                      <a:lnTo>
                        <a:pt x="593" y="1573"/>
                      </a:lnTo>
                      <a:lnTo>
                        <a:pt x="593" y="1577"/>
                      </a:lnTo>
                      <a:lnTo>
                        <a:pt x="597" y="1573"/>
                      </a:lnTo>
                      <a:lnTo>
                        <a:pt x="597" y="1577"/>
                      </a:lnTo>
                      <a:lnTo>
                        <a:pt x="601" y="1573"/>
                      </a:lnTo>
                      <a:lnTo>
                        <a:pt x="601" y="1577"/>
                      </a:lnTo>
                      <a:lnTo>
                        <a:pt x="601" y="1569"/>
                      </a:lnTo>
                      <a:lnTo>
                        <a:pt x="605" y="1573"/>
                      </a:lnTo>
                      <a:lnTo>
                        <a:pt x="605" y="1573"/>
                      </a:lnTo>
                      <a:lnTo>
                        <a:pt x="609" y="1577"/>
                      </a:lnTo>
                      <a:lnTo>
                        <a:pt x="609" y="1581"/>
                      </a:lnTo>
                      <a:lnTo>
                        <a:pt x="609" y="1573"/>
                      </a:lnTo>
                      <a:lnTo>
                        <a:pt x="613" y="1577"/>
                      </a:lnTo>
                      <a:lnTo>
                        <a:pt x="613" y="1573"/>
                      </a:lnTo>
                      <a:lnTo>
                        <a:pt x="613" y="1577"/>
                      </a:lnTo>
                      <a:lnTo>
                        <a:pt x="617" y="1573"/>
                      </a:lnTo>
                      <a:lnTo>
                        <a:pt x="617" y="1573"/>
                      </a:lnTo>
                      <a:lnTo>
                        <a:pt x="621" y="1581"/>
                      </a:lnTo>
                      <a:lnTo>
                        <a:pt x="621" y="1573"/>
                      </a:lnTo>
                      <a:lnTo>
                        <a:pt x="621" y="1569"/>
                      </a:lnTo>
                      <a:lnTo>
                        <a:pt x="625" y="1581"/>
                      </a:lnTo>
                      <a:lnTo>
                        <a:pt x="625" y="1573"/>
                      </a:lnTo>
                      <a:lnTo>
                        <a:pt x="629" y="1573"/>
                      </a:lnTo>
                      <a:lnTo>
                        <a:pt x="629" y="1573"/>
                      </a:lnTo>
                      <a:lnTo>
                        <a:pt x="629" y="1581"/>
                      </a:lnTo>
                      <a:lnTo>
                        <a:pt x="633" y="1577"/>
                      </a:lnTo>
                      <a:lnTo>
                        <a:pt x="633" y="1577"/>
                      </a:lnTo>
                      <a:lnTo>
                        <a:pt x="633" y="1573"/>
                      </a:lnTo>
                      <a:lnTo>
                        <a:pt x="637" y="1577"/>
                      </a:lnTo>
                      <a:lnTo>
                        <a:pt x="637" y="1573"/>
                      </a:lnTo>
                      <a:lnTo>
                        <a:pt x="641" y="1573"/>
                      </a:lnTo>
                      <a:lnTo>
                        <a:pt x="641" y="1581"/>
                      </a:lnTo>
                      <a:lnTo>
                        <a:pt x="641" y="1569"/>
                      </a:lnTo>
                      <a:lnTo>
                        <a:pt x="645" y="1573"/>
                      </a:lnTo>
                      <a:lnTo>
                        <a:pt x="645" y="1573"/>
                      </a:lnTo>
                      <a:lnTo>
                        <a:pt x="649" y="1573"/>
                      </a:lnTo>
                      <a:lnTo>
                        <a:pt x="649" y="1569"/>
                      </a:lnTo>
                      <a:lnTo>
                        <a:pt x="649" y="1573"/>
                      </a:lnTo>
                      <a:lnTo>
                        <a:pt x="653" y="1573"/>
                      </a:lnTo>
                      <a:lnTo>
                        <a:pt x="653" y="1577"/>
                      </a:lnTo>
                      <a:lnTo>
                        <a:pt x="653" y="1573"/>
                      </a:lnTo>
                      <a:lnTo>
                        <a:pt x="657" y="1581"/>
                      </a:lnTo>
                      <a:lnTo>
                        <a:pt x="657" y="1573"/>
                      </a:lnTo>
                      <a:lnTo>
                        <a:pt x="661" y="1573"/>
                      </a:lnTo>
                      <a:lnTo>
                        <a:pt x="661" y="1577"/>
                      </a:lnTo>
                      <a:lnTo>
                        <a:pt x="661" y="1573"/>
                      </a:lnTo>
                      <a:lnTo>
                        <a:pt x="665" y="1573"/>
                      </a:lnTo>
                      <a:lnTo>
                        <a:pt x="665" y="1573"/>
                      </a:lnTo>
                      <a:lnTo>
                        <a:pt x="669" y="1577"/>
                      </a:lnTo>
                      <a:lnTo>
                        <a:pt x="669" y="1577"/>
                      </a:lnTo>
                      <a:lnTo>
                        <a:pt x="669" y="1577"/>
                      </a:lnTo>
                      <a:lnTo>
                        <a:pt x="673" y="1573"/>
                      </a:lnTo>
                      <a:lnTo>
                        <a:pt x="673" y="1573"/>
                      </a:lnTo>
                      <a:lnTo>
                        <a:pt x="673" y="1573"/>
                      </a:lnTo>
                      <a:lnTo>
                        <a:pt x="677" y="1573"/>
                      </a:lnTo>
                      <a:lnTo>
                        <a:pt x="677" y="1573"/>
                      </a:lnTo>
                      <a:lnTo>
                        <a:pt x="681" y="1573"/>
                      </a:lnTo>
                      <a:lnTo>
                        <a:pt x="681" y="1577"/>
                      </a:lnTo>
                      <a:lnTo>
                        <a:pt x="681" y="1577"/>
                      </a:lnTo>
                      <a:lnTo>
                        <a:pt x="685" y="1573"/>
                      </a:lnTo>
                      <a:lnTo>
                        <a:pt x="685" y="1577"/>
                      </a:lnTo>
                      <a:lnTo>
                        <a:pt x="689" y="1569"/>
                      </a:lnTo>
                      <a:lnTo>
                        <a:pt x="689" y="1573"/>
                      </a:lnTo>
                      <a:lnTo>
                        <a:pt x="689" y="1573"/>
                      </a:lnTo>
                      <a:lnTo>
                        <a:pt x="693" y="1573"/>
                      </a:lnTo>
                      <a:lnTo>
                        <a:pt x="693" y="1577"/>
                      </a:lnTo>
                      <a:lnTo>
                        <a:pt x="693" y="1581"/>
                      </a:lnTo>
                      <a:lnTo>
                        <a:pt x="697" y="1577"/>
                      </a:lnTo>
                      <a:lnTo>
                        <a:pt x="697" y="1577"/>
                      </a:lnTo>
                      <a:lnTo>
                        <a:pt x="701" y="1577"/>
                      </a:lnTo>
                      <a:lnTo>
                        <a:pt x="701" y="1577"/>
                      </a:lnTo>
                      <a:lnTo>
                        <a:pt x="701" y="1585"/>
                      </a:lnTo>
                      <a:lnTo>
                        <a:pt x="705" y="1573"/>
                      </a:lnTo>
                      <a:lnTo>
                        <a:pt x="705" y="1581"/>
                      </a:lnTo>
                      <a:lnTo>
                        <a:pt x="709" y="1577"/>
                      </a:lnTo>
                      <a:lnTo>
                        <a:pt x="709" y="1581"/>
                      </a:lnTo>
                      <a:lnTo>
                        <a:pt x="709" y="1581"/>
                      </a:lnTo>
                      <a:lnTo>
                        <a:pt x="713" y="1573"/>
                      </a:lnTo>
                      <a:lnTo>
                        <a:pt x="713" y="1577"/>
                      </a:lnTo>
                      <a:lnTo>
                        <a:pt x="713" y="1581"/>
                      </a:lnTo>
                      <a:lnTo>
                        <a:pt x="718" y="1577"/>
                      </a:lnTo>
                      <a:lnTo>
                        <a:pt x="718" y="1581"/>
                      </a:lnTo>
                      <a:lnTo>
                        <a:pt x="722" y="1577"/>
                      </a:lnTo>
                      <a:lnTo>
                        <a:pt x="722" y="1577"/>
                      </a:lnTo>
                      <a:lnTo>
                        <a:pt x="722" y="1585"/>
                      </a:lnTo>
                      <a:lnTo>
                        <a:pt x="726" y="1581"/>
                      </a:lnTo>
                      <a:lnTo>
                        <a:pt x="726" y="1577"/>
                      </a:lnTo>
                      <a:lnTo>
                        <a:pt x="730" y="1577"/>
                      </a:lnTo>
                      <a:lnTo>
                        <a:pt x="730" y="1573"/>
                      </a:lnTo>
                      <a:lnTo>
                        <a:pt x="730" y="1577"/>
                      </a:lnTo>
                      <a:lnTo>
                        <a:pt x="734" y="1581"/>
                      </a:lnTo>
                      <a:lnTo>
                        <a:pt x="734" y="1577"/>
                      </a:lnTo>
                      <a:lnTo>
                        <a:pt x="734" y="1581"/>
                      </a:lnTo>
                      <a:lnTo>
                        <a:pt x="738" y="1577"/>
                      </a:lnTo>
                      <a:lnTo>
                        <a:pt x="738" y="1577"/>
                      </a:lnTo>
                      <a:lnTo>
                        <a:pt x="742" y="1581"/>
                      </a:lnTo>
                      <a:lnTo>
                        <a:pt x="742" y="1577"/>
                      </a:lnTo>
                      <a:lnTo>
                        <a:pt x="742" y="1581"/>
                      </a:lnTo>
                      <a:lnTo>
                        <a:pt x="746" y="1577"/>
                      </a:lnTo>
                      <a:lnTo>
                        <a:pt x="746" y="1581"/>
                      </a:lnTo>
                      <a:lnTo>
                        <a:pt x="750" y="1581"/>
                      </a:lnTo>
                      <a:lnTo>
                        <a:pt x="750" y="1581"/>
                      </a:lnTo>
                      <a:lnTo>
                        <a:pt x="750" y="1577"/>
                      </a:lnTo>
                      <a:lnTo>
                        <a:pt x="754" y="1585"/>
                      </a:lnTo>
                      <a:lnTo>
                        <a:pt x="754" y="1581"/>
                      </a:lnTo>
                      <a:lnTo>
                        <a:pt x="754" y="1585"/>
                      </a:lnTo>
                      <a:lnTo>
                        <a:pt x="758" y="1581"/>
                      </a:lnTo>
                      <a:lnTo>
                        <a:pt x="758" y="1577"/>
                      </a:lnTo>
                      <a:lnTo>
                        <a:pt x="762" y="1581"/>
                      </a:lnTo>
                      <a:lnTo>
                        <a:pt x="762" y="1581"/>
                      </a:lnTo>
                      <a:lnTo>
                        <a:pt x="762" y="1581"/>
                      </a:lnTo>
                      <a:lnTo>
                        <a:pt x="766" y="1577"/>
                      </a:lnTo>
                      <a:lnTo>
                        <a:pt x="766" y="1581"/>
                      </a:lnTo>
                      <a:lnTo>
                        <a:pt x="770" y="1585"/>
                      </a:lnTo>
                      <a:lnTo>
                        <a:pt x="770" y="1585"/>
                      </a:lnTo>
                      <a:lnTo>
                        <a:pt x="770" y="1577"/>
                      </a:lnTo>
                      <a:lnTo>
                        <a:pt x="774" y="1581"/>
                      </a:lnTo>
                      <a:lnTo>
                        <a:pt x="774" y="1577"/>
                      </a:lnTo>
                      <a:lnTo>
                        <a:pt x="774" y="1577"/>
                      </a:lnTo>
                      <a:lnTo>
                        <a:pt x="778" y="1577"/>
                      </a:lnTo>
                      <a:lnTo>
                        <a:pt x="778" y="1577"/>
                      </a:lnTo>
                      <a:lnTo>
                        <a:pt x="782" y="1581"/>
                      </a:lnTo>
                      <a:lnTo>
                        <a:pt x="782" y="1577"/>
                      </a:lnTo>
                      <a:lnTo>
                        <a:pt x="782" y="1573"/>
                      </a:lnTo>
                      <a:lnTo>
                        <a:pt x="786" y="1581"/>
                      </a:lnTo>
                      <a:lnTo>
                        <a:pt x="786" y="1577"/>
                      </a:lnTo>
                      <a:lnTo>
                        <a:pt x="790" y="1581"/>
                      </a:lnTo>
                      <a:lnTo>
                        <a:pt x="790" y="1585"/>
                      </a:lnTo>
                      <a:lnTo>
                        <a:pt x="790" y="1577"/>
                      </a:lnTo>
                      <a:lnTo>
                        <a:pt x="794" y="1577"/>
                      </a:lnTo>
                      <a:lnTo>
                        <a:pt x="794" y="1581"/>
                      </a:lnTo>
                      <a:lnTo>
                        <a:pt x="794" y="1581"/>
                      </a:lnTo>
                      <a:lnTo>
                        <a:pt x="798" y="1577"/>
                      </a:lnTo>
                      <a:lnTo>
                        <a:pt x="798" y="1581"/>
                      </a:lnTo>
                      <a:lnTo>
                        <a:pt x="802" y="1577"/>
                      </a:lnTo>
                      <a:lnTo>
                        <a:pt x="802" y="1581"/>
                      </a:lnTo>
                      <a:lnTo>
                        <a:pt x="802" y="1581"/>
                      </a:lnTo>
                      <a:lnTo>
                        <a:pt x="806" y="1581"/>
                      </a:lnTo>
                      <a:lnTo>
                        <a:pt x="806" y="1573"/>
                      </a:lnTo>
                      <a:lnTo>
                        <a:pt x="810" y="1577"/>
                      </a:lnTo>
                      <a:lnTo>
                        <a:pt x="810" y="1581"/>
                      </a:lnTo>
                      <a:lnTo>
                        <a:pt x="810" y="1581"/>
                      </a:lnTo>
                      <a:lnTo>
                        <a:pt x="814" y="1577"/>
                      </a:lnTo>
                      <a:lnTo>
                        <a:pt x="814" y="1577"/>
                      </a:lnTo>
                      <a:lnTo>
                        <a:pt x="814" y="1581"/>
                      </a:lnTo>
                      <a:lnTo>
                        <a:pt x="818" y="1581"/>
                      </a:lnTo>
                      <a:lnTo>
                        <a:pt x="818" y="1581"/>
                      </a:lnTo>
                      <a:lnTo>
                        <a:pt x="822" y="1577"/>
                      </a:lnTo>
                      <a:lnTo>
                        <a:pt x="822" y="1581"/>
                      </a:lnTo>
                      <a:lnTo>
                        <a:pt x="822" y="1577"/>
                      </a:lnTo>
                      <a:lnTo>
                        <a:pt x="826" y="1581"/>
                      </a:lnTo>
                      <a:lnTo>
                        <a:pt x="826" y="1589"/>
                      </a:lnTo>
                      <a:lnTo>
                        <a:pt x="830" y="1581"/>
                      </a:lnTo>
                      <a:lnTo>
                        <a:pt x="830" y="1577"/>
                      </a:lnTo>
                      <a:lnTo>
                        <a:pt x="830" y="1581"/>
                      </a:lnTo>
                      <a:lnTo>
                        <a:pt x="834" y="1577"/>
                      </a:lnTo>
                      <a:lnTo>
                        <a:pt x="834" y="1581"/>
                      </a:lnTo>
                      <a:lnTo>
                        <a:pt x="834" y="1577"/>
                      </a:lnTo>
                      <a:lnTo>
                        <a:pt x="838" y="1581"/>
                      </a:lnTo>
                      <a:lnTo>
                        <a:pt x="838" y="1577"/>
                      </a:lnTo>
                      <a:lnTo>
                        <a:pt x="842" y="1577"/>
                      </a:lnTo>
                      <a:lnTo>
                        <a:pt x="842" y="1577"/>
                      </a:lnTo>
                      <a:lnTo>
                        <a:pt x="842" y="1581"/>
                      </a:lnTo>
                      <a:lnTo>
                        <a:pt x="846" y="1577"/>
                      </a:lnTo>
                      <a:lnTo>
                        <a:pt x="846" y="1581"/>
                      </a:lnTo>
                      <a:lnTo>
                        <a:pt x="850" y="1581"/>
                      </a:lnTo>
                      <a:lnTo>
                        <a:pt x="850" y="1577"/>
                      </a:lnTo>
                      <a:lnTo>
                        <a:pt x="850" y="1589"/>
                      </a:lnTo>
                      <a:lnTo>
                        <a:pt x="854" y="1581"/>
                      </a:lnTo>
                      <a:lnTo>
                        <a:pt x="854" y="1581"/>
                      </a:lnTo>
                      <a:lnTo>
                        <a:pt x="854" y="1581"/>
                      </a:lnTo>
                      <a:lnTo>
                        <a:pt x="858" y="1581"/>
                      </a:lnTo>
                      <a:lnTo>
                        <a:pt x="858" y="1581"/>
                      </a:lnTo>
                      <a:lnTo>
                        <a:pt x="862" y="1581"/>
                      </a:lnTo>
                      <a:lnTo>
                        <a:pt x="862" y="1577"/>
                      </a:lnTo>
                      <a:lnTo>
                        <a:pt x="862" y="1581"/>
                      </a:lnTo>
                      <a:lnTo>
                        <a:pt x="866" y="1581"/>
                      </a:lnTo>
                      <a:lnTo>
                        <a:pt x="866" y="1577"/>
                      </a:lnTo>
                      <a:lnTo>
                        <a:pt x="870" y="1585"/>
                      </a:lnTo>
                      <a:lnTo>
                        <a:pt x="870" y="1581"/>
                      </a:lnTo>
                      <a:lnTo>
                        <a:pt x="870" y="1581"/>
                      </a:lnTo>
                      <a:lnTo>
                        <a:pt x="874" y="1585"/>
                      </a:lnTo>
                      <a:lnTo>
                        <a:pt x="874" y="1581"/>
                      </a:lnTo>
                      <a:lnTo>
                        <a:pt x="874" y="1589"/>
                      </a:lnTo>
                      <a:lnTo>
                        <a:pt x="878" y="1581"/>
                      </a:lnTo>
                      <a:lnTo>
                        <a:pt x="878" y="1585"/>
                      </a:lnTo>
                      <a:lnTo>
                        <a:pt x="882" y="1581"/>
                      </a:lnTo>
                      <a:lnTo>
                        <a:pt x="882" y="1581"/>
                      </a:lnTo>
                      <a:lnTo>
                        <a:pt x="882" y="1585"/>
                      </a:lnTo>
                      <a:lnTo>
                        <a:pt x="886" y="1577"/>
                      </a:lnTo>
                      <a:lnTo>
                        <a:pt x="886" y="1581"/>
                      </a:lnTo>
                      <a:lnTo>
                        <a:pt x="890" y="1581"/>
                      </a:lnTo>
                      <a:lnTo>
                        <a:pt x="890" y="1585"/>
                      </a:lnTo>
                      <a:lnTo>
                        <a:pt x="890" y="1581"/>
                      </a:lnTo>
                      <a:lnTo>
                        <a:pt x="894" y="1585"/>
                      </a:lnTo>
                      <a:lnTo>
                        <a:pt x="894" y="1581"/>
                      </a:lnTo>
                      <a:lnTo>
                        <a:pt x="894" y="1585"/>
                      </a:lnTo>
                      <a:lnTo>
                        <a:pt x="898" y="1589"/>
                      </a:lnTo>
                      <a:lnTo>
                        <a:pt x="898" y="1589"/>
                      </a:lnTo>
                      <a:lnTo>
                        <a:pt x="902" y="1585"/>
                      </a:lnTo>
                      <a:lnTo>
                        <a:pt x="902" y="1577"/>
                      </a:lnTo>
                      <a:lnTo>
                        <a:pt x="902" y="1585"/>
                      </a:lnTo>
                      <a:lnTo>
                        <a:pt x="906" y="1589"/>
                      </a:lnTo>
                      <a:lnTo>
                        <a:pt x="906" y="1581"/>
                      </a:lnTo>
                      <a:lnTo>
                        <a:pt x="910" y="1589"/>
                      </a:lnTo>
                      <a:lnTo>
                        <a:pt x="910" y="1585"/>
                      </a:lnTo>
                      <a:lnTo>
                        <a:pt x="910" y="1581"/>
                      </a:lnTo>
                      <a:lnTo>
                        <a:pt x="914" y="1589"/>
                      </a:lnTo>
                      <a:lnTo>
                        <a:pt x="914" y="1585"/>
                      </a:lnTo>
                      <a:lnTo>
                        <a:pt x="914" y="1585"/>
                      </a:lnTo>
                      <a:lnTo>
                        <a:pt x="918" y="1585"/>
                      </a:lnTo>
                      <a:lnTo>
                        <a:pt x="918" y="1581"/>
                      </a:lnTo>
                      <a:lnTo>
                        <a:pt x="922" y="1589"/>
                      </a:lnTo>
                      <a:lnTo>
                        <a:pt x="922" y="1585"/>
                      </a:lnTo>
                      <a:lnTo>
                        <a:pt x="922" y="1581"/>
                      </a:lnTo>
                      <a:lnTo>
                        <a:pt x="926" y="1585"/>
                      </a:lnTo>
                      <a:lnTo>
                        <a:pt x="926" y="1585"/>
                      </a:lnTo>
                      <a:lnTo>
                        <a:pt x="930" y="1589"/>
                      </a:lnTo>
                      <a:lnTo>
                        <a:pt x="930" y="1585"/>
                      </a:lnTo>
                      <a:lnTo>
                        <a:pt x="930" y="1577"/>
                      </a:lnTo>
                      <a:lnTo>
                        <a:pt x="934" y="1585"/>
                      </a:lnTo>
                      <a:lnTo>
                        <a:pt x="934" y="1581"/>
                      </a:lnTo>
                      <a:lnTo>
                        <a:pt x="934" y="1581"/>
                      </a:lnTo>
                      <a:lnTo>
                        <a:pt x="938" y="1585"/>
                      </a:lnTo>
                      <a:lnTo>
                        <a:pt x="938" y="1585"/>
                      </a:lnTo>
                      <a:lnTo>
                        <a:pt x="942" y="1589"/>
                      </a:lnTo>
                      <a:lnTo>
                        <a:pt x="942" y="1589"/>
                      </a:lnTo>
                      <a:lnTo>
                        <a:pt x="942" y="1581"/>
                      </a:lnTo>
                      <a:lnTo>
                        <a:pt x="946" y="1585"/>
                      </a:lnTo>
                      <a:lnTo>
                        <a:pt x="946" y="1581"/>
                      </a:lnTo>
                      <a:lnTo>
                        <a:pt x="950" y="1585"/>
                      </a:lnTo>
                      <a:lnTo>
                        <a:pt x="950" y="1593"/>
                      </a:lnTo>
                      <a:lnTo>
                        <a:pt x="950" y="1585"/>
                      </a:lnTo>
                      <a:lnTo>
                        <a:pt x="954" y="1585"/>
                      </a:lnTo>
                      <a:lnTo>
                        <a:pt x="954" y="1589"/>
                      </a:lnTo>
                      <a:lnTo>
                        <a:pt x="954" y="1581"/>
                      </a:lnTo>
                      <a:lnTo>
                        <a:pt x="958" y="1589"/>
                      </a:lnTo>
                      <a:lnTo>
                        <a:pt x="958" y="1589"/>
                      </a:lnTo>
                      <a:lnTo>
                        <a:pt x="962" y="1585"/>
                      </a:lnTo>
                      <a:lnTo>
                        <a:pt x="962" y="1593"/>
                      </a:lnTo>
                      <a:lnTo>
                        <a:pt x="962" y="1585"/>
                      </a:lnTo>
                      <a:lnTo>
                        <a:pt x="966" y="1593"/>
                      </a:lnTo>
                      <a:lnTo>
                        <a:pt x="966" y="0"/>
                      </a:lnTo>
                      <a:lnTo>
                        <a:pt x="970" y="0"/>
                      </a:lnTo>
                      <a:lnTo>
                        <a:pt x="970" y="0"/>
                      </a:lnTo>
                      <a:lnTo>
                        <a:pt x="970" y="0"/>
                      </a:lnTo>
                      <a:lnTo>
                        <a:pt x="974" y="165"/>
                      </a:lnTo>
                      <a:lnTo>
                        <a:pt x="974" y="349"/>
                      </a:lnTo>
                      <a:lnTo>
                        <a:pt x="974" y="482"/>
                      </a:lnTo>
                      <a:lnTo>
                        <a:pt x="978" y="578"/>
                      </a:lnTo>
                      <a:lnTo>
                        <a:pt x="978" y="654"/>
                      </a:lnTo>
                      <a:lnTo>
                        <a:pt x="982" y="706"/>
                      </a:lnTo>
                      <a:lnTo>
                        <a:pt x="982" y="758"/>
                      </a:lnTo>
                      <a:lnTo>
                        <a:pt x="982" y="799"/>
                      </a:lnTo>
                      <a:lnTo>
                        <a:pt x="986" y="831"/>
                      </a:lnTo>
                      <a:lnTo>
                        <a:pt x="986" y="863"/>
                      </a:lnTo>
                      <a:lnTo>
                        <a:pt x="990" y="879"/>
                      </a:lnTo>
                      <a:lnTo>
                        <a:pt x="990" y="899"/>
                      </a:lnTo>
                      <a:lnTo>
                        <a:pt x="990" y="915"/>
                      </a:lnTo>
                      <a:lnTo>
                        <a:pt x="994" y="927"/>
                      </a:lnTo>
                      <a:lnTo>
                        <a:pt x="994" y="947"/>
                      </a:lnTo>
                      <a:lnTo>
                        <a:pt x="994" y="951"/>
                      </a:lnTo>
                      <a:lnTo>
                        <a:pt x="998" y="963"/>
                      </a:lnTo>
                      <a:lnTo>
                        <a:pt x="998" y="971"/>
                      </a:lnTo>
                      <a:lnTo>
                        <a:pt x="1002" y="971"/>
                      </a:lnTo>
                      <a:lnTo>
                        <a:pt x="1002" y="987"/>
                      </a:lnTo>
                      <a:lnTo>
                        <a:pt x="1002" y="983"/>
                      </a:lnTo>
                      <a:lnTo>
                        <a:pt x="1006" y="987"/>
                      </a:lnTo>
                      <a:lnTo>
                        <a:pt x="1006" y="995"/>
                      </a:lnTo>
                      <a:lnTo>
                        <a:pt x="1010" y="991"/>
                      </a:lnTo>
                      <a:lnTo>
                        <a:pt x="1010" y="999"/>
                      </a:lnTo>
                      <a:lnTo>
                        <a:pt x="1010" y="995"/>
                      </a:lnTo>
                      <a:lnTo>
                        <a:pt x="1014" y="999"/>
                      </a:lnTo>
                      <a:lnTo>
                        <a:pt x="1014" y="1003"/>
                      </a:lnTo>
                      <a:lnTo>
                        <a:pt x="1014" y="1007"/>
                      </a:lnTo>
                      <a:lnTo>
                        <a:pt x="1018" y="1007"/>
                      </a:lnTo>
                      <a:lnTo>
                        <a:pt x="1018" y="1007"/>
                      </a:lnTo>
                      <a:lnTo>
                        <a:pt x="1022" y="1003"/>
                      </a:lnTo>
                      <a:lnTo>
                        <a:pt x="1022" y="1011"/>
                      </a:lnTo>
                      <a:lnTo>
                        <a:pt x="1022" y="1003"/>
                      </a:lnTo>
                      <a:lnTo>
                        <a:pt x="1026" y="1003"/>
                      </a:lnTo>
                      <a:lnTo>
                        <a:pt x="1026" y="1019"/>
                      </a:lnTo>
                      <a:lnTo>
                        <a:pt x="1030" y="1003"/>
                      </a:lnTo>
                      <a:lnTo>
                        <a:pt x="1030" y="1007"/>
                      </a:lnTo>
                      <a:lnTo>
                        <a:pt x="1030" y="1011"/>
                      </a:lnTo>
                      <a:lnTo>
                        <a:pt x="1034" y="1007"/>
                      </a:lnTo>
                      <a:lnTo>
                        <a:pt x="1034" y="1015"/>
                      </a:lnTo>
                      <a:lnTo>
                        <a:pt x="1034" y="1015"/>
                      </a:lnTo>
                      <a:lnTo>
                        <a:pt x="1038" y="1011"/>
                      </a:lnTo>
                      <a:lnTo>
                        <a:pt x="1038" y="1019"/>
                      </a:lnTo>
                      <a:lnTo>
                        <a:pt x="1042" y="1019"/>
                      </a:lnTo>
                      <a:lnTo>
                        <a:pt x="1042" y="1019"/>
                      </a:lnTo>
                      <a:lnTo>
                        <a:pt x="1042" y="1015"/>
                      </a:lnTo>
                      <a:lnTo>
                        <a:pt x="1046" y="1015"/>
                      </a:lnTo>
                      <a:lnTo>
                        <a:pt x="1046" y="1019"/>
                      </a:lnTo>
                      <a:lnTo>
                        <a:pt x="1050" y="1015"/>
                      </a:lnTo>
                      <a:lnTo>
                        <a:pt x="1050" y="1015"/>
                      </a:lnTo>
                      <a:lnTo>
                        <a:pt x="1050" y="1023"/>
                      </a:lnTo>
                      <a:lnTo>
                        <a:pt x="1054" y="1015"/>
                      </a:lnTo>
                      <a:lnTo>
                        <a:pt x="1054" y="1015"/>
                      </a:lnTo>
                      <a:lnTo>
                        <a:pt x="1054" y="1023"/>
                      </a:lnTo>
                      <a:lnTo>
                        <a:pt x="1058" y="1019"/>
                      </a:lnTo>
                      <a:lnTo>
                        <a:pt x="1058" y="1023"/>
                      </a:lnTo>
                      <a:lnTo>
                        <a:pt x="1062" y="1023"/>
                      </a:lnTo>
                      <a:lnTo>
                        <a:pt x="1062" y="1015"/>
                      </a:lnTo>
                      <a:lnTo>
                        <a:pt x="1062" y="1019"/>
                      </a:lnTo>
                      <a:lnTo>
                        <a:pt x="1066" y="1019"/>
                      </a:lnTo>
                      <a:lnTo>
                        <a:pt x="1066" y="1023"/>
                      </a:lnTo>
                      <a:lnTo>
                        <a:pt x="1070" y="1027"/>
                      </a:lnTo>
                      <a:lnTo>
                        <a:pt x="1070" y="1023"/>
                      </a:lnTo>
                      <a:lnTo>
                        <a:pt x="1070" y="1027"/>
                      </a:lnTo>
                      <a:lnTo>
                        <a:pt x="1074" y="1023"/>
                      </a:lnTo>
                      <a:lnTo>
                        <a:pt x="1074" y="1023"/>
                      </a:lnTo>
                      <a:lnTo>
                        <a:pt x="1074" y="1027"/>
                      </a:lnTo>
                      <a:lnTo>
                        <a:pt x="1078" y="1019"/>
                      </a:lnTo>
                      <a:lnTo>
                        <a:pt x="1078" y="1023"/>
                      </a:lnTo>
                      <a:lnTo>
                        <a:pt x="1082" y="1023"/>
                      </a:lnTo>
                      <a:lnTo>
                        <a:pt x="1082" y="1023"/>
                      </a:lnTo>
                      <a:lnTo>
                        <a:pt x="1082" y="1023"/>
                      </a:lnTo>
                      <a:lnTo>
                        <a:pt x="1086" y="1023"/>
                      </a:lnTo>
                      <a:lnTo>
                        <a:pt x="1086" y="1031"/>
                      </a:lnTo>
                      <a:lnTo>
                        <a:pt x="1090" y="1035"/>
                      </a:lnTo>
                      <a:lnTo>
                        <a:pt x="1090" y="1031"/>
                      </a:lnTo>
                      <a:lnTo>
                        <a:pt x="1090" y="1031"/>
                      </a:lnTo>
                      <a:lnTo>
                        <a:pt x="1094" y="1031"/>
                      </a:lnTo>
                      <a:lnTo>
                        <a:pt x="1094" y="1027"/>
                      </a:lnTo>
                      <a:lnTo>
                        <a:pt x="1094" y="1035"/>
                      </a:lnTo>
                      <a:lnTo>
                        <a:pt x="1098" y="1035"/>
                      </a:lnTo>
                      <a:lnTo>
                        <a:pt x="1098" y="1035"/>
                      </a:lnTo>
                      <a:lnTo>
                        <a:pt x="1102" y="1035"/>
                      </a:lnTo>
                      <a:lnTo>
                        <a:pt x="1102" y="1035"/>
                      </a:lnTo>
                      <a:lnTo>
                        <a:pt x="1102" y="1035"/>
                      </a:lnTo>
                      <a:lnTo>
                        <a:pt x="1106" y="1043"/>
                      </a:lnTo>
                      <a:lnTo>
                        <a:pt x="1106" y="1039"/>
                      </a:lnTo>
                      <a:lnTo>
                        <a:pt x="1110" y="1047"/>
                      </a:lnTo>
                      <a:lnTo>
                        <a:pt x="1110" y="1039"/>
                      </a:lnTo>
                      <a:lnTo>
                        <a:pt x="1110" y="1047"/>
                      </a:lnTo>
                      <a:lnTo>
                        <a:pt x="1114" y="1047"/>
                      </a:lnTo>
                      <a:lnTo>
                        <a:pt x="1114" y="1047"/>
                      </a:lnTo>
                      <a:lnTo>
                        <a:pt x="1114" y="1047"/>
                      </a:lnTo>
                      <a:lnTo>
                        <a:pt x="1118" y="1055"/>
                      </a:lnTo>
                      <a:lnTo>
                        <a:pt x="1118" y="1051"/>
                      </a:lnTo>
                      <a:lnTo>
                        <a:pt x="1122" y="1051"/>
                      </a:lnTo>
                      <a:lnTo>
                        <a:pt x="1122" y="1043"/>
                      </a:lnTo>
                      <a:lnTo>
                        <a:pt x="1122" y="1047"/>
                      </a:lnTo>
                      <a:lnTo>
                        <a:pt x="1126" y="1051"/>
                      </a:lnTo>
                      <a:lnTo>
                        <a:pt x="1126" y="1051"/>
                      </a:lnTo>
                      <a:lnTo>
                        <a:pt x="1130" y="1051"/>
                      </a:lnTo>
                      <a:lnTo>
                        <a:pt x="1130" y="1051"/>
                      </a:lnTo>
                      <a:lnTo>
                        <a:pt x="1130" y="1051"/>
                      </a:lnTo>
                      <a:lnTo>
                        <a:pt x="1134" y="1055"/>
                      </a:lnTo>
                      <a:lnTo>
                        <a:pt x="1134" y="1055"/>
                      </a:lnTo>
                      <a:lnTo>
                        <a:pt x="1134" y="1051"/>
                      </a:lnTo>
                      <a:lnTo>
                        <a:pt x="1138" y="1055"/>
                      </a:lnTo>
                      <a:lnTo>
                        <a:pt x="1138" y="1047"/>
                      </a:lnTo>
                      <a:lnTo>
                        <a:pt x="1142" y="1051"/>
                      </a:lnTo>
                      <a:lnTo>
                        <a:pt x="1142" y="1051"/>
                      </a:lnTo>
                      <a:lnTo>
                        <a:pt x="1142" y="1055"/>
                      </a:lnTo>
                      <a:lnTo>
                        <a:pt x="1146" y="1055"/>
                      </a:lnTo>
                      <a:lnTo>
                        <a:pt x="1146" y="1055"/>
                      </a:lnTo>
                      <a:lnTo>
                        <a:pt x="1150" y="1051"/>
                      </a:lnTo>
                      <a:lnTo>
                        <a:pt x="1150" y="1063"/>
                      </a:lnTo>
                      <a:lnTo>
                        <a:pt x="1150" y="1059"/>
                      </a:lnTo>
                      <a:lnTo>
                        <a:pt x="1154" y="1059"/>
                      </a:lnTo>
                      <a:lnTo>
                        <a:pt x="1154" y="1063"/>
                      </a:lnTo>
                      <a:lnTo>
                        <a:pt x="1154" y="1059"/>
                      </a:lnTo>
                      <a:lnTo>
                        <a:pt x="1158" y="1063"/>
                      </a:lnTo>
                      <a:lnTo>
                        <a:pt x="1158" y="1063"/>
                      </a:lnTo>
                      <a:lnTo>
                        <a:pt x="1162" y="1063"/>
                      </a:lnTo>
                      <a:lnTo>
                        <a:pt x="1162" y="1067"/>
                      </a:lnTo>
                      <a:lnTo>
                        <a:pt x="1162" y="1055"/>
                      </a:lnTo>
                      <a:lnTo>
                        <a:pt x="1166" y="1067"/>
                      </a:lnTo>
                      <a:lnTo>
                        <a:pt x="1166" y="1059"/>
                      </a:lnTo>
                      <a:lnTo>
                        <a:pt x="1170" y="1059"/>
                      </a:lnTo>
                      <a:lnTo>
                        <a:pt x="1170" y="1063"/>
                      </a:lnTo>
                      <a:lnTo>
                        <a:pt x="1170" y="1059"/>
                      </a:lnTo>
                      <a:lnTo>
                        <a:pt x="1174" y="1067"/>
                      </a:lnTo>
                      <a:lnTo>
                        <a:pt x="1174" y="1067"/>
                      </a:lnTo>
                      <a:lnTo>
                        <a:pt x="1174" y="1063"/>
                      </a:lnTo>
                      <a:lnTo>
                        <a:pt x="1178" y="1075"/>
                      </a:lnTo>
                      <a:lnTo>
                        <a:pt x="1178" y="1067"/>
                      </a:lnTo>
                      <a:lnTo>
                        <a:pt x="1182" y="1067"/>
                      </a:lnTo>
                      <a:lnTo>
                        <a:pt x="1182" y="1079"/>
                      </a:lnTo>
                      <a:lnTo>
                        <a:pt x="1182" y="1075"/>
                      </a:lnTo>
                      <a:lnTo>
                        <a:pt x="1186" y="1071"/>
                      </a:lnTo>
                      <a:lnTo>
                        <a:pt x="1186" y="1071"/>
                      </a:lnTo>
                      <a:lnTo>
                        <a:pt x="1190" y="1067"/>
                      </a:lnTo>
                      <a:lnTo>
                        <a:pt x="1190" y="1075"/>
                      </a:lnTo>
                      <a:lnTo>
                        <a:pt x="1190" y="1079"/>
                      </a:lnTo>
                      <a:lnTo>
                        <a:pt x="1194" y="1075"/>
                      </a:lnTo>
                      <a:lnTo>
                        <a:pt x="1194" y="1075"/>
                      </a:lnTo>
                      <a:lnTo>
                        <a:pt x="1194" y="1071"/>
                      </a:lnTo>
                      <a:lnTo>
                        <a:pt x="1198" y="1075"/>
                      </a:lnTo>
                      <a:lnTo>
                        <a:pt x="1198" y="1075"/>
                      </a:lnTo>
                      <a:lnTo>
                        <a:pt x="1202" y="1071"/>
                      </a:lnTo>
                      <a:lnTo>
                        <a:pt x="1202" y="1071"/>
                      </a:lnTo>
                      <a:lnTo>
                        <a:pt x="1202" y="1071"/>
                      </a:lnTo>
                      <a:lnTo>
                        <a:pt x="1206" y="1071"/>
                      </a:lnTo>
                      <a:lnTo>
                        <a:pt x="1206" y="1075"/>
                      </a:lnTo>
                      <a:lnTo>
                        <a:pt x="1210" y="1067"/>
                      </a:lnTo>
                      <a:lnTo>
                        <a:pt x="1210" y="1079"/>
                      </a:lnTo>
                      <a:lnTo>
                        <a:pt x="1210" y="1079"/>
                      </a:lnTo>
                      <a:lnTo>
                        <a:pt x="1214" y="1079"/>
                      </a:lnTo>
                      <a:lnTo>
                        <a:pt x="1214" y="1083"/>
                      </a:lnTo>
                      <a:lnTo>
                        <a:pt x="1214" y="1079"/>
                      </a:lnTo>
                      <a:lnTo>
                        <a:pt x="1218" y="1079"/>
                      </a:lnTo>
                      <a:lnTo>
                        <a:pt x="1218" y="1083"/>
                      </a:lnTo>
                      <a:lnTo>
                        <a:pt x="1222" y="1079"/>
                      </a:lnTo>
                      <a:lnTo>
                        <a:pt x="1222" y="1087"/>
                      </a:lnTo>
                      <a:lnTo>
                        <a:pt x="1222" y="1087"/>
                      </a:lnTo>
                      <a:lnTo>
                        <a:pt x="1226" y="1083"/>
                      </a:lnTo>
                      <a:lnTo>
                        <a:pt x="1226" y="1091"/>
                      </a:lnTo>
                      <a:lnTo>
                        <a:pt x="1230" y="1083"/>
                      </a:lnTo>
                      <a:lnTo>
                        <a:pt x="1230" y="1091"/>
                      </a:lnTo>
                      <a:lnTo>
                        <a:pt x="1230" y="1091"/>
                      </a:lnTo>
                      <a:lnTo>
                        <a:pt x="1234" y="1091"/>
                      </a:lnTo>
                      <a:lnTo>
                        <a:pt x="1234" y="1091"/>
                      </a:lnTo>
                      <a:lnTo>
                        <a:pt x="1234" y="1095"/>
                      </a:lnTo>
                      <a:lnTo>
                        <a:pt x="1238" y="1087"/>
                      </a:lnTo>
                      <a:lnTo>
                        <a:pt x="1238" y="1091"/>
                      </a:lnTo>
                      <a:lnTo>
                        <a:pt x="1242" y="1091"/>
                      </a:lnTo>
                      <a:lnTo>
                        <a:pt x="1242" y="1091"/>
                      </a:lnTo>
                      <a:lnTo>
                        <a:pt x="1242" y="1099"/>
                      </a:lnTo>
                      <a:lnTo>
                        <a:pt x="1246" y="1087"/>
                      </a:lnTo>
                      <a:lnTo>
                        <a:pt x="1246" y="1095"/>
                      </a:lnTo>
                      <a:lnTo>
                        <a:pt x="1250" y="1099"/>
                      </a:lnTo>
                      <a:lnTo>
                        <a:pt x="1250" y="1099"/>
                      </a:lnTo>
                      <a:lnTo>
                        <a:pt x="1250" y="1103"/>
                      </a:lnTo>
                      <a:lnTo>
                        <a:pt x="1254" y="1099"/>
                      </a:lnTo>
                      <a:lnTo>
                        <a:pt x="1254" y="1099"/>
                      </a:lnTo>
                      <a:lnTo>
                        <a:pt x="1254" y="1099"/>
                      </a:lnTo>
                      <a:lnTo>
                        <a:pt x="1258" y="1095"/>
                      </a:lnTo>
                      <a:lnTo>
                        <a:pt x="1258" y="1099"/>
                      </a:lnTo>
                      <a:lnTo>
                        <a:pt x="1262" y="1099"/>
                      </a:lnTo>
                      <a:lnTo>
                        <a:pt x="1262" y="1103"/>
                      </a:lnTo>
                      <a:lnTo>
                        <a:pt x="1262" y="1107"/>
                      </a:lnTo>
                      <a:lnTo>
                        <a:pt x="1266" y="1103"/>
                      </a:lnTo>
                      <a:lnTo>
                        <a:pt x="1266" y="1099"/>
                      </a:lnTo>
                      <a:lnTo>
                        <a:pt x="1270" y="1099"/>
                      </a:lnTo>
                      <a:lnTo>
                        <a:pt x="1270" y="1095"/>
                      </a:lnTo>
                      <a:lnTo>
                        <a:pt x="1270" y="1107"/>
                      </a:lnTo>
                      <a:lnTo>
                        <a:pt x="1274" y="1107"/>
                      </a:lnTo>
                      <a:lnTo>
                        <a:pt x="1274" y="1103"/>
                      </a:lnTo>
                      <a:lnTo>
                        <a:pt x="1274" y="1099"/>
                      </a:lnTo>
                      <a:lnTo>
                        <a:pt x="1278" y="1099"/>
                      </a:lnTo>
                      <a:lnTo>
                        <a:pt x="1278" y="1099"/>
                      </a:lnTo>
                      <a:lnTo>
                        <a:pt x="1282" y="1107"/>
                      </a:lnTo>
                      <a:lnTo>
                        <a:pt x="1282" y="1095"/>
                      </a:lnTo>
                      <a:lnTo>
                        <a:pt x="1282" y="1103"/>
                      </a:lnTo>
                      <a:lnTo>
                        <a:pt x="1286" y="1095"/>
                      </a:lnTo>
                      <a:lnTo>
                        <a:pt x="1286" y="1103"/>
                      </a:lnTo>
                      <a:lnTo>
                        <a:pt x="1290" y="1103"/>
                      </a:lnTo>
                      <a:lnTo>
                        <a:pt x="1290" y="1103"/>
                      </a:lnTo>
                      <a:lnTo>
                        <a:pt x="1290" y="1107"/>
                      </a:lnTo>
                      <a:lnTo>
                        <a:pt x="1294" y="1107"/>
                      </a:lnTo>
                      <a:lnTo>
                        <a:pt x="1294" y="1111"/>
                      </a:lnTo>
                      <a:lnTo>
                        <a:pt x="1294" y="1115"/>
                      </a:lnTo>
                      <a:lnTo>
                        <a:pt x="1298" y="1115"/>
                      </a:lnTo>
                      <a:lnTo>
                        <a:pt x="1298" y="1111"/>
                      </a:lnTo>
                      <a:lnTo>
                        <a:pt x="1302" y="1115"/>
                      </a:lnTo>
                      <a:lnTo>
                        <a:pt x="1302" y="1107"/>
                      </a:lnTo>
                      <a:lnTo>
                        <a:pt x="1302" y="1115"/>
                      </a:lnTo>
                      <a:lnTo>
                        <a:pt x="1306" y="1111"/>
                      </a:lnTo>
                      <a:lnTo>
                        <a:pt x="1306" y="1115"/>
                      </a:lnTo>
                      <a:lnTo>
                        <a:pt x="1310" y="1115"/>
                      </a:lnTo>
                      <a:lnTo>
                        <a:pt x="1310" y="1111"/>
                      </a:lnTo>
                      <a:lnTo>
                        <a:pt x="1310" y="1111"/>
                      </a:lnTo>
                      <a:lnTo>
                        <a:pt x="1314" y="1115"/>
                      </a:lnTo>
                      <a:lnTo>
                        <a:pt x="1314" y="1115"/>
                      </a:lnTo>
                      <a:lnTo>
                        <a:pt x="1314" y="1115"/>
                      </a:lnTo>
                      <a:lnTo>
                        <a:pt x="1318" y="1115"/>
                      </a:lnTo>
                      <a:lnTo>
                        <a:pt x="1318" y="1111"/>
                      </a:lnTo>
                      <a:lnTo>
                        <a:pt x="1322" y="1115"/>
                      </a:lnTo>
                      <a:lnTo>
                        <a:pt x="1322" y="1115"/>
                      </a:lnTo>
                      <a:lnTo>
                        <a:pt x="1322" y="1119"/>
                      </a:lnTo>
                      <a:lnTo>
                        <a:pt x="1326" y="1123"/>
                      </a:lnTo>
                      <a:lnTo>
                        <a:pt x="1326" y="1123"/>
                      </a:lnTo>
                      <a:lnTo>
                        <a:pt x="1330" y="1127"/>
                      </a:lnTo>
                      <a:lnTo>
                        <a:pt x="1330" y="1123"/>
                      </a:lnTo>
                      <a:lnTo>
                        <a:pt x="1330" y="1119"/>
                      </a:lnTo>
                      <a:lnTo>
                        <a:pt x="1334" y="1132"/>
                      </a:lnTo>
                      <a:lnTo>
                        <a:pt x="1334" y="1123"/>
                      </a:lnTo>
                      <a:lnTo>
                        <a:pt x="1334" y="1127"/>
                      </a:lnTo>
                      <a:lnTo>
                        <a:pt x="1338" y="1132"/>
                      </a:lnTo>
                      <a:lnTo>
                        <a:pt x="1338" y="1132"/>
                      </a:lnTo>
                      <a:lnTo>
                        <a:pt x="1342" y="1132"/>
                      </a:lnTo>
                      <a:lnTo>
                        <a:pt x="1342" y="1123"/>
                      </a:lnTo>
                      <a:lnTo>
                        <a:pt x="1342" y="1132"/>
                      </a:lnTo>
                      <a:lnTo>
                        <a:pt x="1346" y="1132"/>
                      </a:lnTo>
                      <a:lnTo>
                        <a:pt x="1346" y="1132"/>
                      </a:lnTo>
                      <a:lnTo>
                        <a:pt x="1350" y="1136"/>
                      </a:lnTo>
                      <a:lnTo>
                        <a:pt x="1350" y="1132"/>
                      </a:lnTo>
                      <a:lnTo>
                        <a:pt x="1350" y="1140"/>
                      </a:lnTo>
                      <a:lnTo>
                        <a:pt x="1355" y="1220"/>
                      </a:lnTo>
                      <a:lnTo>
                        <a:pt x="1355" y="1621"/>
                      </a:lnTo>
                      <a:lnTo>
                        <a:pt x="1355" y="2046"/>
                      </a:lnTo>
                      <a:lnTo>
                        <a:pt x="1359" y="2327"/>
                      </a:lnTo>
                      <a:lnTo>
                        <a:pt x="1359" y="2447"/>
                      </a:lnTo>
                      <a:lnTo>
                        <a:pt x="1363" y="2423"/>
                      </a:lnTo>
                      <a:lnTo>
                        <a:pt x="1363" y="2255"/>
                      </a:lnTo>
                      <a:lnTo>
                        <a:pt x="1363" y="2010"/>
                      </a:lnTo>
                      <a:lnTo>
                        <a:pt x="1367" y="1745"/>
                      </a:lnTo>
                      <a:lnTo>
                        <a:pt x="1367" y="1505"/>
                      </a:lnTo>
                      <a:lnTo>
                        <a:pt x="1371" y="1328"/>
                      </a:lnTo>
                      <a:lnTo>
                        <a:pt x="1371" y="1196"/>
                      </a:lnTo>
                      <a:lnTo>
                        <a:pt x="1371" y="1107"/>
                      </a:lnTo>
                      <a:lnTo>
                        <a:pt x="1375" y="1051"/>
                      </a:lnTo>
                      <a:lnTo>
                        <a:pt x="1375" y="1023"/>
                      </a:lnTo>
                      <a:lnTo>
                        <a:pt x="1375" y="987"/>
                      </a:lnTo>
                      <a:lnTo>
                        <a:pt x="1379" y="983"/>
                      </a:lnTo>
                      <a:lnTo>
                        <a:pt x="1379" y="979"/>
                      </a:lnTo>
                      <a:lnTo>
                        <a:pt x="1383" y="979"/>
                      </a:lnTo>
                      <a:lnTo>
                        <a:pt x="1383" y="979"/>
                      </a:lnTo>
                      <a:lnTo>
                        <a:pt x="1383" y="979"/>
                      </a:lnTo>
                      <a:lnTo>
                        <a:pt x="1387" y="987"/>
                      </a:lnTo>
                      <a:lnTo>
                        <a:pt x="1387" y="987"/>
                      </a:lnTo>
                      <a:lnTo>
                        <a:pt x="1391" y="995"/>
                      </a:lnTo>
                      <a:lnTo>
                        <a:pt x="1391" y="1007"/>
                      </a:lnTo>
                      <a:lnTo>
                        <a:pt x="1391" y="1007"/>
                      </a:lnTo>
                      <a:lnTo>
                        <a:pt x="1395" y="1019"/>
                      </a:lnTo>
                      <a:lnTo>
                        <a:pt x="1395" y="1019"/>
                      </a:lnTo>
                      <a:lnTo>
                        <a:pt x="1395" y="1027"/>
                      </a:lnTo>
                      <a:lnTo>
                        <a:pt x="1399" y="1031"/>
                      </a:lnTo>
                      <a:lnTo>
                        <a:pt x="1399" y="1035"/>
                      </a:lnTo>
                      <a:lnTo>
                        <a:pt x="1403" y="1047"/>
                      </a:lnTo>
                      <a:lnTo>
                        <a:pt x="1403" y="1051"/>
                      </a:lnTo>
                      <a:lnTo>
                        <a:pt x="1403" y="1051"/>
                      </a:lnTo>
                      <a:lnTo>
                        <a:pt x="1407" y="1059"/>
                      </a:lnTo>
                      <a:lnTo>
                        <a:pt x="1407" y="1063"/>
                      </a:lnTo>
                      <a:lnTo>
                        <a:pt x="1411" y="1063"/>
                      </a:lnTo>
                      <a:lnTo>
                        <a:pt x="1411" y="1071"/>
                      </a:lnTo>
                      <a:lnTo>
                        <a:pt x="1411" y="1075"/>
                      </a:lnTo>
                      <a:lnTo>
                        <a:pt x="1415" y="1075"/>
                      </a:lnTo>
                      <a:lnTo>
                        <a:pt x="1415" y="1083"/>
                      </a:lnTo>
                      <a:lnTo>
                        <a:pt x="1415" y="1087"/>
                      </a:lnTo>
                      <a:lnTo>
                        <a:pt x="1419" y="1083"/>
                      </a:lnTo>
                      <a:lnTo>
                        <a:pt x="1419" y="1091"/>
                      </a:lnTo>
                      <a:lnTo>
                        <a:pt x="1423" y="1087"/>
                      </a:lnTo>
                      <a:lnTo>
                        <a:pt x="1423" y="1099"/>
                      </a:lnTo>
                      <a:lnTo>
                        <a:pt x="1423" y="1099"/>
                      </a:lnTo>
                      <a:lnTo>
                        <a:pt x="1427" y="1095"/>
                      </a:lnTo>
                      <a:lnTo>
                        <a:pt x="1427" y="1103"/>
                      </a:lnTo>
                      <a:lnTo>
                        <a:pt x="1431" y="1099"/>
                      </a:lnTo>
                      <a:lnTo>
                        <a:pt x="1431" y="1107"/>
                      </a:lnTo>
                      <a:lnTo>
                        <a:pt x="1431" y="1107"/>
                      </a:lnTo>
                      <a:lnTo>
                        <a:pt x="1435" y="1107"/>
                      </a:lnTo>
                      <a:lnTo>
                        <a:pt x="1435" y="1111"/>
                      </a:lnTo>
                      <a:lnTo>
                        <a:pt x="1435" y="1111"/>
                      </a:lnTo>
                      <a:lnTo>
                        <a:pt x="1439" y="1111"/>
                      </a:lnTo>
                      <a:lnTo>
                        <a:pt x="1439" y="1115"/>
                      </a:lnTo>
                      <a:lnTo>
                        <a:pt x="1443" y="1115"/>
                      </a:lnTo>
                      <a:lnTo>
                        <a:pt x="1443" y="1119"/>
                      </a:lnTo>
                      <a:lnTo>
                        <a:pt x="1443" y="1127"/>
                      </a:lnTo>
                      <a:lnTo>
                        <a:pt x="1447" y="1123"/>
                      </a:lnTo>
                      <a:lnTo>
                        <a:pt x="1447" y="1132"/>
                      </a:lnTo>
                      <a:lnTo>
                        <a:pt x="1451" y="1127"/>
                      </a:lnTo>
                      <a:lnTo>
                        <a:pt x="1451" y="1132"/>
                      </a:lnTo>
                      <a:lnTo>
                        <a:pt x="1451" y="1132"/>
                      </a:lnTo>
                      <a:lnTo>
                        <a:pt x="1455" y="1132"/>
                      </a:lnTo>
                      <a:lnTo>
                        <a:pt x="1455" y="1136"/>
                      </a:lnTo>
                      <a:lnTo>
                        <a:pt x="1455" y="1140"/>
                      </a:lnTo>
                      <a:lnTo>
                        <a:pt x="1459" y="1136"/>
                      </a:lnTo>
                      <a:lnTo>
                        <a:pt x="1459" y="1140"/>
                      </a:lnTo>
                      <a:lnTo>
                        <a:pt x="1463" y="1136"/>
                      </a:lnTo>
                      <a:lnTo>
                        <a:pt x="1463" y="1140"/>
                      </a:lnTo>
                      <a:lnTo>
                        <a:pt x="1463" y="1148"/>
                      </a:lnTo>
                      <a:lnTo>
                        <a:pt x="1467" y="1140"/>
                      </a:lnTo>
                      <a:lnTo>
                        <a:pt x="1467" y="1144"/>
                      </a:lnTo>
                      <a:lnTo>
                        <a:pt x="1471" y="1144"/>
                      </a:lnTo>
                      <a:lnTo>
                        <a:pt x="1471" y="1148"/>
                      </a:lnTo>
                      <a:lnTo>
                        <a:pt x="1471" y="1144"/>
                      </a:lnTo>
                      <a:lnTo>
                        <a:pt x="1475" y="1144"/>
                      </a:lnTo>
                      <a:lnTo>
                        <a:pt x="1475" y="1148"/>
                      </a:lnTo>
                      <a:lnTo>
                        <a:pt x="1475" y="1140"/>
                      </a:lnTo>
                      <a:lnTo>
                        <a:pt x="1479" y="1140"/>
                      </a:lnTo>
                      <a:lnTo>
                        <a:pt x="1479" y="1148"/>
                      </a:lnTo>
                      <a:lnTo>
                        <a:pt x="1483" y="1144"/>
                      </a:lnTo>
                      <a:lnTo>
                        <a:pt x="1483" y="1144"/>
                      </a:lnTo>
                      <a:lnTo>
                        <a:pt x="1483" y="1140"/>
                      </a:lnTo>
                      <a:lnTo>
                        <a:pt x="1487" y="1144"/>
                      </a:lnTo>
                      <a:lnTo>
                        <a:pt x="1487" y="1152"/>
                      </a:lnTo>
                      <a:lnTo>
                        <a:pt x="1491" y="1152"/>
                      </a:lnTo>
                      <a:lnTo>
                        <a:pt x="1491" y="1148"/>
                      </a:lnTo>
                      <a:lnTo>
                        <a:pt x="1491" y="1160"/>
                      </a:lnTo>
                      <a:lnTo>
                        <a:pt x="1495" y="1152"/>
                      </a:lnTo>
                      <a:lnTo>
                        <a:pt x="1495" y="1152"/>
                      </a:lnTo>
                      <a:lnTo>
                        <a:pt x="1495" y="1160"/>
                      </a:lnTo>
                      <a:lnTo>
                        <a:pt x="1499" y="1160"/>
                      </a:lnTo>
                      <a:lnTo>
                        <a:pt x="1499" y="1164"/>
                      </a:lnTo>
                      <a:lnTo>
                        <a:pt x="1503" y="1156"/>
                      </a:lnTo>
                      <a:lnTo>
                        <a:pt x="1503" y="1160"/>
                      </a:lnTo>
                      <a:lnTo>
                        <a:pt x="1503" y="1164"/>
                      </a:lnTo>
                      <a:lnTo>
                        <a:pt x="1507" y="1160"/>
                      </a:lnTo>
                      <a:lnTo>
                        <a:pt x="1507" y="1160"/>
                      </a:lnTo>
                      <a:lnTo>
                        <a:pt x="1511" y="1160"/>
                      </a:lnTo>
                      <a:lnTo>
                        <a:pt x="1511" y="1160"/>
                      </a:lnTo>
                      <a:lnTo>
                        <a:pt x="1511" y="1164"/>
                      </a:lnTo>
                      <a:lnTo>
                        <a:pt x="1515" y="1164"/>
                      </a:lnTo>
                      <a:lnTo>
                        <a:pt x="1515" y="1160"/>
                      </a:lnTo>
                      <a:lnTo>
                        <a:pt x="1515" y="1160"/>
                      </a:lnTo>
                      <a:lnTo>
                        <a:pt x="1519" y="1160"/>
                      </a:lnTo>
                      <a:lnTo>
                        <a:pt x="1519" y="1164"/>
                      </a:lnTo>
                      <a:lnTo>
                        <a:pt x="1523" y="1164"/>
                      </a:lnTo>
                      <a:lnTo>
                        <a:pt x="1523" y="1164"/>
                      </a:lnTo>
                      <a:lnTo>
                        <a:pt x="1523" y="1172"/>
                      </a:lnTo>
                      <a:lnTo>
                        <a:pt x="1527" y="1168"/>
                      </a:lnTo>
                      <a:lnTo>
                        <a:pt x="1527" y="1168"/>
                      </a:lnTo>
                      <a:lnTo>
                        <a:pt x="1531" y="1172"/>
                      </a:lnTo>
                      <a:lnTo>
                        <a:pt x="1531" y="1172"/>
                      </a:lnTo>
                      <a:lnTo>
                        <a:pt x="1531" y="1176"/>
                      </a:lnTo>
                      <a:lnTo>
                        <a:pt x="1535" y="1172"/>
                      </a:lnTo>
                      <a:lnTo>
                        <a:pt x="1535" y="1168"/>
                      </a:lnTo>
                      <a:lnTo>
                        <a:pt x="1535" y="1172"/>
                      </a:lnTo>
                      <a:lnTo>
                        <a:pt x="1539" y="1172"/>
                      </a:lnTo>
                      <a:lnTo>
                        <a:pt x="1539" y="1172"/>
                      </a:lnTo>
                      <a:lnTo>
                        <a:pt x="1543" y="1172"/>
                      </a:lnTo>
                      <a:lnTo>
                        <a:pt x="1543" y="1172"/>
                      </a:lnTo>
                      <a:lnTo>
                        <a:pt x="1543" y="1172"/>
                      </a:lnTo>
                      <a:lnTo>
                        <a:pt x="1547" y="1176"/>
                      </a:lnTo>
                      <a:lnTo>
                        <a:pt x="1547" y="1168"/>
                      </a:lnTo>
                      <a:lnTo>
                        <a:pt x="1551" y="1172"/>
                      </a:lnTo>
                      <a:lnTo>
                        <a:pt x="1551" y="1176"/>
                      </a:lnTo>
                      <a:lnTo>
                        <a:pt x="1551" y="1168"/>
                      </a:lnTo>
                      <a:lnTo>
                        <a:pt x="1555" y="1172"/>
                      </a:lnTo>
                      <a:lnTo>
                        <a:pt x="1555" y="1176"/>
                      </a:lnTo>
                      <a:lnTo>
                        <a:pt x="1555" y="1172"/>
                      </a:lnTo>
                      <a:lnTo>
                        <a:pt x="1559" y="1180"/>
                      </a:lnTo>
                      <a:lnTo>
                        <a:pt x="1559" y="1176"/>
                      </a:lnTo>
                      <a:lnTo>
                        <a:pt x="1563" y="1180"/>
                      </a:lnTo>
                      <a:lnTo>
                        <a:pt x="1563" y="1172"/>
                      </a:lnTo>
                      <a:lnTo>
                        <a:pt x="1563" y="1172"/>
                      </a:lnTo>
                      <a:lnTo>
                        <a:pt x="1567" y="1176"/>
                      </a:lnTo>
                      <a:lnTo>
                        <a:pt x="1567" y="1176"/>
                      </a:lnTo>
                      <a:lnTo>
                        <a:pt x="1571" y="1180"/>
                      </a:lnTo>
                      <a:lnTo>
                        <a:pt x="1571" y="1180"/>
                      </a:lnTo>
                      <a:lnTo>
                        <a:pt x="1571" y="1180"/>
                      </a:lnTo>
                      <a:lnTo>
                        <a:pt x="1575" y="1180"/>
                      </a:lnTo>
                      <a:lnTo>
                        <a:pt x="1575" y="118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9" name="Freeform 119"/>
                <p:cNvSpPr>
                  <a:spLocks/>
                </p:cNvSpPr>
                <p:nvPr/>
              </p:nvSpPr>
              <p:spPr bwMode="auto">
                <a:xfrm>
                  <a:off x="444500" y="2938463"/>
                  <a:ext cx="2500313" cy="2981325"/>
                </a:xfrm>
                <a:custGeom>
                  <a:avLst/>
                  <a:gdLst>
                    <a:gd name="T0" fmla="*/ 24 w 1575"/>
                    <a:gd name="T1" fmla="*/ 8 h 1878"/>
                    <a:gd name="T2" fmla="*/ 53 w 1575"/>
                    <a:gd name="T3" fmla="*/ 12 h 1878"/>
                    <a:gd name="T4" fmla="*/ 77 w 1575"/>
                    <a:gd name="T5" fmla="*/ 4 h 1878"/>
                    <a:gd name="T6" fmla="*/ 105 w 1575"/>
                    <a:gd name="T7" fmla="*/ 16 h 1878"/>
                    <a:gd name="T8" fmla="*/ 129 w 1575"/>
                    <a:gd name="T9" fmla="*/ 16 h 1878"/>
                    <a:gd name="T10" fmla="*/ 157 w 1575"/>
                    <a:gd name="T11" fmla="*/ 16 h 1878"/>
                    <a:gd name="T12" fmla="*/ 181 w 1575"/>
                    <a:gd name="T13" fmla="*/ 12 h 1878"/>
                    <a:gd name="T14" fmla="*/ 209 w 1575"/>
                    <a:gd name="T15" fmla="*/ 12 h 1878"/>
                    <a:gd name="T16" fmla="*/ 233 w 1575"/>
                    <a:gd name="T17" fmla="*/ 12 h 1878"/>
                    <a:gd name="T18" fmla="*/ 261 w 1575"/>
                    <a:gd name="T19" fmla="*/ 16 h 1878"/>
                    <a:gd name="T20" fmla="*/ 289 w 1575"/>
                    <a:gd name="T21" fmla="*/ 1200 h 1878"/>
                    <a:gd name="T22" fmla="*/ 313 w 1575"/>
                    <a:gd name="T23" fmla="*/ 738 h 1878"/>
                    <a:gd name="T24" fmla="*/ 341 w 1575"/>
                    <a:gd name="T25" fmla="*/ 598 h 1878"/>
                    <a:gd name="T26" fmla="*/ 365 w 1575"/>
                    <a:gd name="T27" fmla="*/ 526 h 1878"/>
                    <a:gd name="T28" fmla="*/ 393 w 1575"/>
                    <a:gd name="T29" fmla="*/ 486 h 1878"/>
                    <a:gd name="T30" fmla="*/ 417 w 1575"/>
                    <a:gd name="T31" fmla="*/ 449 h 1878"/>
                    <a:gd name="T32" fmla="*/ 445 w 1575"/>
                    <a:gd name="T33" fmla="*/ 433 h 1878"/>
                    <a:gd name="T34" fmla="*/ 469 w 1575"/>
                    <a:gd name="T35" fmla="*/ 413 h 1878"/>
                    <a:gd name="T36" fmla="*/ 497 w 1575"/>
                    <a:gd name="T37" fmla="*/ 413 h 1878"/>
                    <a:gd name="T38" fmla="*/ 521 w 1575"/>
                    <a:gd name="T39" fmla="*/ 393 h 1878"/>
                    <a:gd name="T40" fmla="*/ 549 w 1575"/>
                    <a:gd name="T41" fmla="*/ 381 h 1878"/>
                    <a:gd name="T42" fmla="*/ 573 w 1575"/>
                    <a:gd name="T43" fmla="*/ 377 h 1878"/>
                    <a:gd name="T44" fmla="*/ 601 w 1575"/>
                    <a:gd name="T45" fmla="*/ 377 h 1878"/>
                    <a:gd name="T46" fmla="*/ 629 w 1575"/>
                    <a:gd name="T47" fmla="*/ 377 h 1878"/>
                    <a:gd name="T48" fmla="*/ 653 w 1575"/>
                    <a:gd name="T49" fmla="*/ 365 h 1878"/>
                    <a:gd name="T50" fmla="*/ 682 w 1575"/>
                    <a:gd name="T51" fmla="*/ 373 h 1878"/>
                    <a:gd name="T52" fmla="*/ 706 w 1575"/>
                    <a:gd name="T53" fmla="*/ 361 h 1878"/>
                    <a:gd name="T54" fmla="*/ 734 w 1575"/>
                    <a:gd name="T55" fmla="*/ 357 h 1878"/>
                    <a:gd name="T56" fmla="*/ 758 w 1575"/>
                    <a:gd name="T57" fmla="*/ 361 h 1878"/>
                    <a:gd name="T58" fmla="*/ 786 w 1575"/>
                    <a:gd name="T59" fmla="*/ 353 h 1878"/>
                    <a:gd name="T60" fmla="*/ 810 w 1575"/>
                    <a:gd name="T61" fmla="*/ 357 h 1878"/>
                    <a:gd name="T62" fmla="*/ 838 w 1575"/>
                    <a:gd name="T63" fmla="*/ 357 h 1878"/>
                    <a:gd name="T64" fmla="*/ 862 w 1575"/>
                    <a:gd name="T65" fmla="*/ 353 h 1878"/>
                    <a:gd name="T66" fmla="*/ 890 w 1575"/>
                    <a:gd name="T67" fmla="*/ 357 h 1878"/>
                    <a:gd name="T68" fmla="*/ 914 w 1575"/>
                    <a:gd name="T69" fmla="*/ 357 h 1878"/>
                    <a:gd name="T70" fmla="*/ 942 w 1575"/>
                    <a:gd name="T71" fmla="*/ 357 h 1878"/>
                    <a:gd name="T72" fmla="*/ 970 w 1575"/>
                    <a:gd name="T73" fmla="*/ 357 h 1878"/>
                    <a:gd name="T74" fmla="*/ 994 w 1575"/>
                    <a:gd name="T75" fmla="*/ 353 h 1878"/>
                    <a:gd name="T76" fmla="*/ 1022 w 1575"/>
                    <a:gd name="T77" fmla="*/ 357 h 1878"/>
                    <a:gd name="T78" fmla="*/ 1046 w 1575"/>
                    <a:gd name="T79" fmla="*/ 357 h 1878"/>
                    <a:gd name="T80" fmla="*/ 1074 w 1575"/>
                    <a:gd name="T81" fmla="*/ 361 h 1878"/>
                    <a:gd name="T82" fmla="*/ 1098 w 1575"/>
                    <a:gd name="T83" fmla="*/ 357 h 1878"/>
                    <a:gd name="T84" fmla="*/ 1126 w 1575"/>
                    <a:gd name="T85" fmla="*/ 361 h 1878"/>
                    <a:gd name="T86" fmla="*/ 1150 w 1575"/>
                    <a:gd name="T87" fmla="*/ 369 h 1878"/>
                    <a:gd name="T88" fmla="*/ 1178 w 1575"/>
                    <a:gd name="T89" fmla="*/ 365 h 1878"/>
                    <a:gd name="T90" fmla="*/ 1202 w 1575"/>
                    <a:gd name="T91" fmla="*/ 369 h 1878"/>
                    <a:gd name="T92" fmla="*/ 1230 w 1575"/>
                    <a:gd name="T93" fmla="*/ 373 h 1878"/>
                    <a:gd name="T94" fmla="*/ 1254 w 1575"/>
                    <a:gd name="T95" fmla="*/ 369 h 1878"/>
                    <a:gd name="T96" fmla="*/ 1282 w 1575"/>
                    <a:gd name="T97" fmla="*/ 365 h 1878"/>
                    <a:gd name="T98" fmla="*/ 1310 w 1575"/>
                    <a:gd name="T99" fmla="*/ 369 h 1878"/>
                    <a:gd name="T100" fmla="*/ 1335 w 1575"/>
                    <a:gd name="T101" fmla="*/ 373 h 1878"/>
                    <a:gd name="T102" fmla="*/ 1363 w 1575"/>
                    <a:gd name="T103" fmla="*/ 369 h 1878"/>
                    <a:gd name="T104" fmla="*/ 1387 w 1575"/>
                    <a:gd name="T105" fmla="*/ 377 h 1878"/>
                    <a:gd name="T106" fmla="*/ 1415 w 1575"/>
                    <a:gd name="T107" fmla="*/ 373 h 1878"/>
                    <a:gd name="T108" fmla="*/ 1439 w 1575"/>
                    <a:gd name="T109" fmla="*/ 377 h 1878"/>
                    <a:gd name="T110" fmla="*/ 1467 w 1575"/>
                    <a:gd name="T111" fmla="*/ 373 h 1878"/>
                    <a:gd name="T112" fmla="*/ 1491 w 1575"/>
                    <a:gd name="T113" fmla="*/ 381 h 1878"/>
                    <a:gd name="T114" fmla="*/ 1519 w 1575"/>
                    <a:gd name="T115" fmla="*/ 381 h 1878"/>
                    <a:gd name="T116" fmla="*/ 1543 w 1575"/>
                    <a:gd name="T117" fmla="*/ 377 h 1878"/>
                    <a:gd name="T118" fmla="*/ 1571 w 1575"/>
                    <a:gd name="T119" fmla="*/ 389 h 18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1878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4" y="12"/>
                      </a:lnTo>
                      <a:lnTo>
                        <a:pt x="4" y="4"/>
                      </a:lnTo>
                      <a:lnTo>
                        <a:pt x="8" y="12"/>
                      </a:lnTo>
                      <a:lnTo>
                        <a:pt x="8" y="16"/>
                      </a:lnTo>
                      <a:lnTo>
                        <a:pt x="8" y="16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2" y="8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20" y="8"/>
                      </a:lnTo>
                      <a:lnTo>
                        <a:pt x="20" y="8"/>
                      </a:lnTo>
                      <a:lnTo>
                        <a:pt x="20" y="12"/>
                      </a:lnTo>
                      <a:lnTo>
                        <a:pt x="24" y="12"/>
                      </a:lnTo>
                      <a:lnTo>
                        <a:pt x="24" y="8"/>
                      </a:lnTo>
                      <a:lnTo>
                        <a:pt x="28" y="4"/>
                      </a:lnTo>
                      <a:lnTo>
                        <a:pt x="28" y="12"/>
                      </a:lnTo>
                      <a:lnTo>
                        <a:pt x="28" y="12"/>
                      </a:lnTo>
                      <a:lnTo>
                        <a:pt x="32" y="16"/>
                      </a:lnTo>
                      <a:lnTo>
                        <a:pt x="32" y="12"/>
                      </a:lnTo>
                      <a:lnTo>
                        <a:pt x="32" y="8"/>
                      </a:lnTo>
                      <a:lnTo>
                        <a:pt x="36" y="16"/>
                      </a:lnTo>
                      <a:lnTo>
                        <a:pt x="36" y="8"/>
                      </a:lnTo>
                      <a:lnTo>
                        <a:pt x="41" y="12"/>
                      </a:lnTo>
                      <a:lnTo>
                        <a:pt x="41" y="16"/>
                      </a:lnTo>
                      <a:lnTo>
                        <a:pt x="41" y="12"/>
                      </a:lnTo>
                      <a:lnTo>
                        <a:pt x="45" y="16"/>
                      </a:lnTo>
                      <a:lnTo>
                        <a:pt x="45" y="20"/>
                      </a:lnTo>
                      <a:lnTo>
                        <a:pt x="49" y="12"/>
                      </a:lnTo>
                      <a:lnTo>
                        <a:pt x="49" y="12"/>
                      </a:lnTo>
                      <a:lnTo>
                        <a:pt x="49" y="12"/>
                      </a:lnTo>
                      <a:lnTo>
                        <a:pt x="53" y="12"/>
                      </a:lnTo>
                      <a:lnTo>
                        <a:pt x="53" y="20"/>
                      </a:lnTo>
                      <a:lnTo>
                        <a:pt x="53" y="20"/>
                      </a:lnTo>
                      <a:lnTo>
                        <a:pt x="57" y="16"/>
                      </a:lnTo>
                      <a:lnTo>
                        <a:pt x="57" y="12"/>
                      </a:lnTo>
                      <a:lnTo>
                        <a:pt x="61" y="8"/>
                      </a:lnTo>
                      <a:lnTo>
                        <a:pt x="61" y="16"/>
                      </a:lnTo>
                      <a:lnTo>
                        <a:pt x="61" y="12"/>
                      </a:lnTo>
                      <a:lnTo>
                        <a:pt x="65" y="4"/>
                      </a:lnTo>
                      <a:lnTo>
                        <a:pt x="65" y="8"/>
                      </a:lnTo>
                      <a:lnTo>
                        <a:pt x="69" y="4"/>
                      </a:lnTo>
                      <a:lnTo>
                        <a:pt x="69" y="8"/>
                      </a:lnTo>
                      <a:lnTo>
                        <a:pt x="69" y="8"/>
                      </a:lnTo>
                      <a:lnTo>
                        <a:pt x="73" y="4"/>
                      </a:lnTo>
                      <a:lnTo>
                        <a:pt x="73" y="12"/>
                      </a:lnTo>
                      <a:lnTo>
                        <a:pt x="73" y="4"/>
                      </a:lnTo>
                      <a:lnTo>
                        <a:pt x="77" y="12"/>
                      </a:lnTo>
                      <a:lnTo>
                        <a:pt x="77" y="4"/>
                      </a:lnTo>
                      <a:lnTo>
                        <a:pt x="81" y="4"/>
                      </a:lnTo>
                      <a:lnTo>
                        <a:pt x="81" y="8"/>
                      </a:lnTo>
                      <a:lnTo>
                        <a:pt x="81" y="8"/>
                      </a:lnTo>
                      <a:lnTo>
                        <a:pt x="85" y="8"/>
                      </a:lnTo>
                      <a:lnTo>
                        <a:pt x="85" y="16"/>
                      </a:lnTo>
                      <a:lnTo>
                        <a:pt x="89" y="12"/>
                      </a:lnTo>
                      <a:lnTo>
                        <a:pt x="89" y="12"/>
                      </a:lnTo>
                      <a:lnTo>
                        <a:pt x="89" y="16"/>
                      </a:lnTo>
                      <a:lnTo>
                        <a:pt x="93" y="12"/>
                      </a:lnTo>
                      <a:lnTo>
                        <a:pt x="93" y="12"/>
                      </a:lnTo>
                      <a:lnTo>
                        <a:pt x="93" y="8"/>
                      </a:lnTo>
                      <a:lnTo>
                        <a:pt x="97" y="12"/>
                      </a:lnTo>
                      <a:lnTo>
                        <a:pt x="97" y="12"/>
                      </a:lnTo>
                      <a:lnTo>
                        <a:pt x="101" y="12"/>
                      </a:lnTo>
                      <a:lnTo>
                        <a:pt x="101" y="12"/>
                      </a:lnTo>
                      <a:lnTo>
                        <a:pt x="101" y="4"/>
                      </a:lnTo>
                      <a:lnTo>
                        <a:pt x="105" y="16"/>
                      </a:lnTo>
                      <a:lnTo>
                        <a:pt x="105" y="12"/>
                      </a:lnTo>
                      <a:lnTo>
                        <a:pt x="109" y="8"/>
                      </a:lnTo>
                      <a:lnTo>
                        <a:pt x="109" y="8"/>
                      </a:lnTo>
                      <a:lnTo>
                        <a:pt x="109" y="8"/>
                      </a:lnTo>
                      <a:lnTo>
                        <a:pt x="113" y="12"/>
                      </a:lnTo>
                      <a:lnTo>
                        <a:pt x="113" y="12"/>
                      </a:lnTo>
                      <a:lnTo>
                        <a:pt x="113" y="12"/>
                      </a:lnTo>
                      <a:lnTo>
                        <a:pt x="117" y="8"/>
                      </a:lnTo>
                      <a:lnTo>
                        <a:pt x="117" y="12"/>
                      </a:lnTo>
                      <a:lnTo>
                        <a:pt x="121" y="16"/>
                      </a:lnTo>
                      <a:lnTo>
                        <a:pt x="121" y="8"/>
                      </a:lnTo>
                      <a:lnTo>
                        <a:pt x="121" y="12"/>
                      </a:lnTo>
                      <a:lnTo>
                        <a:pt x="125" y="12"/>
                      </a:lnTo>
                      <a:lnTo>
                        <a:pt x="125" y="4"/>
                      </a:lnTo>
                      <a:lnTo>
                        <a:pt x="129" y="16"/>
                      </a:lnTo>
                      <a:lnTo>
                        <a:pt x="129" y="12"/>
                      </a:lnTo>
                      <a:lnTo>
                        <a:pt x="129" y="16"/>
                      </a:lnTo>
                      <a:lnTo>
                        <a:pt x="133" y="12"/>
                      </a:lnTo>
                      <a:lnTo>
                        <a:pt x="133" y="16"/>
                      </a:lnTo>
                      <a:lnTo>
                        <a:pt x="133" y="20"/>
                      </a:lnTo>
                      <a:lnTo>
                        <a:pt x="137" y="16"/>
                      </a:lnTo>
                      <a:lnTo>
                        <a:pt x="137" y="12"/>
                      </a:lnTo>
                      <a:lnTo>
                        <a:pt x="141" y="20"/>
                      </a:lnTo>
                      <a:lnTo>
                        <a:pt x="141" y="12"/>
                      </a:lnTo>
                      <a:lnTo>
                        <a:pt x="141" y="16"/>
                      </a:lnTo>
                      <a:lnTo>
                        <a:pt x="145" y="16"/>
                      </a:lnTo>
                      <a:lnTo>
                        <a:pt x="145" y="16"/>
                      </a:lnTo>
                      <a:lnTo>
                        <a:pt x="149" y="16"/>
                      </a:lnTo>
                      <a:lnTo>
                        <a:pt x="149" y="12"/>
                      </a:lnTo>
                      <a:lnTo>
                        <a:pt x="149" y="12"/>
                      </a:lnTo>
                      <a:lnTo>
                        <a:pt x="153" y="12"/>
                      </a:lnTo>
                      <a:lnTo>
                        <a:pt x="153" y="12"/>
                      </a:lnTo>
                      <a:lnTo>
                        <a:pt x="153" y="12"/>
                      </a:lnTo>
                      <a:lnTo>
                        <a:pt x="157" y="16"/>
                      </a:lnTo>
                      <a:lnTo>
                        <a:pt x="157" y="12"/>
                      </a:lnTo>
                      <a:lnTo>
                        <a:pt x="161" y="16"/>
                      </a:lnTo>
                      <a:lnTo>
                        <a:pt x="161" y="12"/>
                      </a:lnTo>
                      <a:lnTo>
                        <a:pt x="161" y="8"/>
                      </a:lnTo>
                      <a:lnTo>
                        <a:pt x="165" y="12"/>
                      </a:lnTo>
                      <a:lnTo>
                        <a:pt x="165" y="8"/>
                      </a:lnTo>
                      <a:lnTo>
                        <a:pt x="169" y="12"/>
                      </a:lnTo>
                      <a:lnTo>
                        <a:pt x="169" y="16"/>
                      </a:lnTo>
                      <a:lnTo>
                        <a:pt x="169" y="8"/>
                      </a:lnTo>
                      <a:lnTo>
                        <a:pt x="173" y="16"/>
                      </a:lnTo>
                      <a:lnTo>
                        <a:pt x="173" y="12"/>
                      </a:lnTo>
                      <a:lnTo>
                        <a:pt x="173" y="0"/>
                      </a:lnTo>
                      <a:lnTo>
                        <a:pt x="177" y="16"/>
                      </a:lnTo>
                      <a:lnTo>
                        <a:pt x="177" y="16"/>
                      </a:lnTo>
                      <a:lnTo>
                        <a:pt x="181" y="12"/>
                      </a:lnTo>
                      <a:lnTo>
                        <a:pt x="181" y="12"/>
                      </a:lnTo>
                      <a:lnTo>
                        <a:pt x="181" y="12"/>
                      </a:lnTo>
                      <a:lnTo>
                        <a:pt x="185" y="16"/>
                      </a:lnTo>
                      <a:lnTo>
                        <a:pt x="185" y="8"/>
                      </a:lnTo>
                      <a:lnTo>
                        <a:pt x="189" y="12"/>
                      </a:lnTo>
                      <a:lnTo>
                        <a:pt x="189" y="8"/>
                      </a:lnTo>
                      <a:lnTo>
                        <a:pt x="189" y="8"/>
                      </a:lnTo>
                      <a:lnTo>
                        <a:pt x="193" y="8"/>
                      </a:lnTo>
                      <a:lnTo>
                        <a:pt x="193" y="12"/>
                      </a:lnTo>
                      <a:lnTo>
                        <a:pt x="193" y="8"/>
                      </a:lnTo>
                      <a:lnTo>
                        <a:pt x="197" y="8"/>
                      </a:lnTo>
                      <a:lnTo>
                        <a:pt x="197" y="8"/>
                      </a:lnTo>
                      <a:lnTo>
                        <a:pt x="201" y="8"/>
                      </a:lnTo>
                      <a:lnTo>
                        <a:pt x="201" y="12"/>
                      </a:lnTo>
                      <a:lnTo>
                        <a:pt x="201" y="8"/>
                      </a:lnTo>
                      <a:lnTo>
                        <a:pt x="205" y="12"/>
                      </a:lnTo>
                      <a:lnTo>
                        <a:pt x="205" y="12"/>
                      </a:lnTo>
                      <a:lnTo>
                        <a:pt x="209" y="8"/>
                      </a:lnTo>
                      <a:lnTo>
                        <a:pt x="209" y="12"/>
                      </a:lnTo>
                      <a:lnTo>
                        <a:pt x="209" y="12"/>
                      </a:lnTo>
                      <a:lnTo>
                        <a:pt x="213" y="12"/>
                      </a:lnTo>
                      <a:lnTo>
                        <a:pt x="213" y="8"/>
                      </a:lnTo>
                      <a:lnTo>
                        <a:pt x="213" y="12"/>
                      </a:lnTo>
                      <a:lnTo>
                        <a:pt x="217" y="16"/>
                      </a:lnTo>
                      <a:lnTo>
                        <a:pt x="217" y="12"/>
                      </a:lnTo>
                      <a:lnTo>
                        <a:pt x="221" y="8"/>
                      </a:lnTo>
                      <a:lnTo>
                        <a:pt x="221" y="16"/>
                      </a:lnTo>
                      <a:lnTo>
                        <a:pt x="221" y="16"/>
                      </a:lnTo>
                      <a:lnTo>
                        <a:pt x="225" y="12"/>
                      </a:lnTo>
                      <a:lnTo>
                        <a:pt x="225" y="12"/>
                      </a:lnTo>
                      <a:lnTo>
                        <a:pt x="229" y="8"/>
                      </a:lnTo>
                      <a:lnTo>
                        <a:pt x="229" y="12"/>
                      </a:lnTo>
                      <a:lnTo>
                        <a:pt x="229" y="12"/>
                      </a:lnTo>
                      <a:lnTo>
                        <a:pt x="233" y="8"/>
                      </a:lnTo>
                      <a:lnTo>
                        <a:pt x="233" y="20"/>
                      </a:lnTo>
                      <a:lnTo>
                        <a:pt x="233" y="12"/>
                      </a:lnTo>
                      <a:lnTo>
                        <a:pt x="237" y="12"/>
                      </a:lnTo>
                      <a:lnTo>
                        <a:pt x="237" y="16"/>
                      </a:lnTo>
                      <a:lnTo>
                        <a:pt x="241" y="12"/>
                      </a:lnTo>
                      <a:lnTo>
                        <a:pt x="241" y="12"/>
                      </a:lnTo>
                      <a:lnTo>
                        <a:pt x="241" y="12"/>
                      </a:lnTo>
                      <a:lnTo>
                        <a:pt x="245" y="16"/>
                      </a:lnTo>
                      <a:lnTo>
                        <a:pt x="245" y="20"/>
                      </a:lnTo>
                      <a:lnTo>
                        <a:pt x="249" y="12"/>
                      </a:lnTo>
                      <a:lnTo>
                        <a:pt x="249" y="12"/>
                      </a:lnTo>
                      <a:lnTo>
                        <a:pt x="249" y="20"/>
                      </a:lnTo>
                      <a:lnTo>
                        <a:pt x="253" y="16"/>
                      </a:lnTo>
                      <a:lnTo>
                        <a:pt x="253" y="20"/>
                      </a:lnTo>
                      <a:lnTo>
                        <a:pt x="253" y="12"/>
                      </a:lnTo>
                      <a:lnTo>
                        <a:pt x="257" y="12"/>
                      </a:lnTo>
                      <a:lnTo>
                        <a:pt x="257" y="12"/>
                      </a:lnTo>
                      <a:lnTo>
                        <a:pt x="261" y="12"/>
                      </a:lnTo>
                      <a:lnTo>
                        <a:pt x="261" y="16"/>
                      </a:lnTo>
                      <a:lnTo>
                        <a:pt x="261" y="16"/>
                      </a:lnTo>
                      <a:lnTo>
                        <a:pt x="265" y="12"/>
                      </a:lnTo>
                      <a:lnTo>
                        <a:pt x="265" y="16"/>
                      </a:lnTo>
                      <a:lnTo>
                        <a:pt x="269" y="12"/>
                      </a:lnTo>
                      <a:lnTo>
                        <a:pt x="269" y="12"/>
                      </a:lnTo>
                      <a:lnTo>
                        <a:pt x="269" y="20"/>
                      </a:lnTo>
                      <a:lnTo>
                        <a:pt x="273" y="1878"/>
                      </a:lnTo>
                      <a:lnTo>
                        <a:pt x="273" y="1878"/>
                      </a:lnTo>
                      <a:lnTo>
                        <a:pt x="273" y="1878"/>
                      </a:lnTo>
                      <a:lnTo>
                        <a:pt x="277" y="1878"/>
                      </a:lnTo>
                      <a:lnTo>
                        <a:pt x="277" y="1878"/>
                      </a:lnTo>
                      <a:lnTo>
                        <a:pt x="281" y="1761"/>
                      </a:lnTo>
                      <a:lnTo>
                        <a:pt x="281" y="1585"/>
                      </a:lnTo>
                      <a:lnTo>
                        <a:pt x="281" y="1456"/>
                      </a:lnTo>
                      <a:lnTo>
                        <a:pt x="285" y="1348"/>
                      </a:lnTo>
                      <a:lnTo>
                        <a:pt x="285" y="1276"/>
                      </a:lnTo>
                      <a:lnTo>
                        <a:pt x="289" y="1200"/>
                      </a:lnTo>
                      <a:lnTo>
                        <a:pt x="289" y="1139"/>
                      </a:lnTo>
                      <a:lnTo>
                        <a:pt x="289" y="1095"/>
                      </a:lnTo>
                      <a:lnTo>
                        <a:pt x="293" y="1043"/>
                      </a:lnTo>
                      <a:lnTo>
                        <a:pt x="293" y="1011"/>
                      </a:lnTo>
                      <a:lnTo>
                        <a:pt x="293" y="979"/>
                      </a:lnTo>
                      <a:lnTo>
                        <a:pt x="297" y="943"/>
                      </a:lnTo>
                      <a:lnTo>
                        <a:pt x="297" y="919"/>
                      </a:lnTo>
                      <a:lnTo>
                        <a:pt x="301" y="887"/>
                      </a:lnTo>
                      <a:lnTo>
                        <a:pt x="301" y="867"/>
                      </a:lnTo>
                      <a:lnTo>
                        <a:pt x="301" y="847"/>
                      </a:lnTo>
                      <a:lnTo>
                        <a:pt x="305" y="831"/>
                      </a:lnTo>
                      <a:lnTo>
                        <a:pt x="305" y="811"/>
                      </a:lnTo>
                      <a:lnTo>
                        <a:pt x="309" y="794"/>
                      </a:lnTo>
                      <a:lnTo>
                        <a:pt x="309" y="774"/>
                      </a:lnTo>
                      <a:lnTo>
                        <a:pt x="309" y="758"/>
                      </a:lnTo>
                      <a:lnTo>
                        <a:pt x="313" y="750"/>
                      </a:lnTo>
                      <a:lnTo>
                        <a:pt x="313" y="738"/>
                      </a:lnTo>
                      <a:lnTo>
                        <a:pt x="313" y="722"/>
                      </a:lnTo>
                      <a:lnTo>
                        <a:pt x="317" y="714"/>
                      </a:lnTo>
                      <a:lnTo>
                        <a:pt x="317" y="706"/>
                      </a:lnTo>
                      <a:lnTo>
                        <a:pt x="321" y="686"/>
                      </a:lnTo>
                      <a:lnTo>
                        <a:pt x="321" y="678"/>
                      </a:lnTo>
                      <a:lnTo>
                        <a:pt x="321" y="674"/>
                      </a:lnTo>
                      <a:lnTo>
                        <a:pt x="325" y="662"/>
                      </a:lnTo>
                      <a:lnTo>
                        <a:pt x="325" y="658"/>
                      </a:lnTo>
                      <a:lnTo>
                        <a:pt x="329" y="650"/>
                      </a:lnTo>
                      <a:lnTo>
                        <a:pt x="329" y="642"/>
                      </a:lnTo>
                      <a:lnTo>
                        <a:pt x="329" y="634"/>
                      </a:lnTo>
                      <a:lnTo>
                        <a:pt x="333" y="622"/>
                      </a:lnTo>
                      <a:lnTo>
                        <a:pt x="333" y="618"/>
                      </a:lnTo>
                      <a:lnTo>
                        <a:pt x="333" y="614"/>
                      </a:lnTo>
                      <a:lnTo>
                        <a:pt x="337" y="606"/>
                      </a:lnTo>
                      <a:lnTo>
                        <a:pt x="337" y="602"/>
                      </a:lnTo>
                      <a:lnTo>
                        <a:pt x="341" y="598"/>
                      </a:lnTo>
                      <a:lnTo>
                        <a:pt x="341" y="582"/>
                      </a:lnTo>
                      <a:lnTo>
                        <a:pt x="341" y="590"/>
                      </a:lnTo>
                      <a:lnTo>
                        <a:pt x="345" y="578"/>
                      </a:lnTo>
                      <a:lnTo>
                        <a:pt x="345" y="582"/>
                      </a:lnTo>
                      <a:lnTo>
                        <a:pt x="349" y="574"/>
                      </a:lnTo>
                      <a:lnTo>
                        <a:pt x="349" y="570"/>
                      </a:lnTo>
                      <a:lnTo>
                        <a:pt x="349" y="566"/>
                      </a:lnTo>
                      <a:lnTo>
                        <a:pt x="353" y="558"/>
                      </a:lnTo>
                      <a:lnTo>
                        <a:pt x="353" y="554"/>
                      </a:lnTo>
                      <a:lnTo>
                        <a:pt x="353" y="550"/>
                      </a:lnTo>
                      <a:lnTo>
                        <a:pt x="357" y="542"/>
                      </a:lnTo>
                      <a:lnTo>
                        <a:pt x="357" y="542"/>
                      </a:lnTo>
                      <a:lnTo>
                        <a:pt x="361" y="538"/>
                      </a:lnTo>
                      <a:lnTo>
                        <a:pt x="361" y="534"/>
                      </a:lnTo>
                      <a:lnTo>
                        <a:pt x="361" y="538"/>
                      </a:lnTo>
                      <a:lnTo>
                        <a:pt x="365" y="526"/>
                      </a:lnTo>
                      <a:lnTo>
                        <a:pt x="365" y="526"/>
                      </a:lnTo>
                      <a:lnTo>
                        <a:pt x="369" y="526"/>
                      </a:lnTo>
                      <a:lnTo>
                        <a:pt x="369" y="514"/>
                      </a:lnTo>
                      <a:lnTo>
                        <a:pt x="369" y="518"/>
                      </a:lnTo>
                      <a:lnTo>
                        <a:pt x="373" y="518"/>
                      </a:lnTo>
                      <a:lnTo>
                        <a:pt x="373" y="510"/>
                      </a:lnTo>
                      <a:lnTo>
                        <a:pt x="373" y="506"/>
                      </a:lnTo>
                      <a:lnTo>
                        <a:pt x="377" y="506"/>
                      </a:lnTo>
                      <a:lnTo>
                        <a:pt x="377" y="506"/>
                      </a:lnTo>
                      <a:lnTo>
                        <a:pt x="381" y="502"/>
                      </a:lnTo>
                      <a:lnTo>
                        <a:pt x="381" y="498"/>
                      </a:lnTo>
                      <a:lnTo>
                        <a:pt x="381" y="498"/>
                      </a:lnTo>
                      <a:lnTo>
                        <a:pt x="385" y="498"/>
                      </a:lnTo>
                      <a:lnTo>
                        <a:pt x="385" y="490"/>
                      </a:lnTo>
                      <a:lnTo>
                        <a:pt x="389" y="486"/>
                      </a:lnTo>
                      <a:lnTo>
                        <a:pt x="389" y="482"/>
                      </a:lnTo>
                      <a:lnTo>
                        <a:pt x="389" y="486"/>
                      </a:lnTo>
                      <a:lnTo>
                        <a:pt x="393" y="486"/>
                      </a:lnTo>
                      <a:lnTo>
                        <a:pt x="393" y="482"/>
                      </a:lnTo>
                      <a:lnTo>
                        <a:pt x="393" y="486"/>
                      </a:lnTo>
                      <a:lnTo>
                        <a:pt x="397" y="478"/>
                      </a:lnTo>
                      <a:lnTo>
                        <a:pt x="397" y="478"/>
                      </a:lnTo>
                      <a:lnTo>
                        <a:pt x="401" y="478"/>
                      </a:lnTo>
                      <a:lnTo>
                        <a:pt x="401" y="474"/>
                      </a:lnTo>
                      <a:lnTo>
                        <a:pt x="401" y="469"/>
                      </a:lnTo>
                      <a:lnTo>
                        <a:pt x="405" y="474"/>
                      </a:lnTo>
                      <a:lnTo>
                        <a:pt x="405" y="465"/>
                      </a:lnTo>
                      <a:lnTo>
                        <a:pt x="409" y="465"/>
                      </a:lnTo>
                      <a:lnTo>
                        <a:pt x="409" y="465"/>
                      </a:lnTo>
                      <a:lnTo>
                        <a:pt x="409" y="461"/>
                      </a:lnTo>
                      <a:lnTo>
                        <a:pt x="413" y="461"/>
                      </a:lnTo>
                      <a:lnTo>
                        <a:pt x="413" y="461"/>
                      </a:lnTo>
                      <a:lnTo>
                        <a:pt x="413" y="461"/>
                      </a:lnTo>
                      <a:lnTo>
                        <a:pt x="417" y="457"/>
                      </a:lnTo>
                      <a:lnTo>
                        <a:pt x="417" y="449"/>
                      </a:lnTo>
                      <a:lnTo>
                        <a:pt x="421" y="453"/>
                      </a:lnTo>
                      <a:lnTo>
                        <a:pt x="421" y="453"/>
                      </a:lnTo>
                      <a:lnTo>
                        <a:pt x="421" y="449"/>
                      </a:lnTo>
                      <a:lnTo>
                        <a:pt x="425" y="453"/>
                      </a:lnTo>
                      <a:lnTo>
                        <a:pt x="425" y="445"/>
                      </a:lnTo>
                      <a:lnTo>
                        <a:pt x="429" y="445"/>
                      </a:lnTo>
                      <a:lnTo>
                        <a:pt x="429" y="445"/>
                      </a:lnTo>
                      <a:lnTo>
                        <a:pt x="429" y="441"/>
                      </a:lnTo>
                      <a:lnTo>
                        <a:pt x="433" y="445"/>
                      </a:lnTo>
                      <a:lnTo>
                        <a:pt x="433" y="437"/>
                      </a:lnTo>
                      <a:lnTo>
                        <a:pt x="433" y="445"/>
                      </a:lnTo>
                      <a:lnTo>
                        <a:pt x="437" y="445"/>
                      </a:lnTo>
                      <a:lnTo>
                        <a:pt x="437" y="437"/>
                      </a:lnTo>
                      <a:lnTo>
                        <a:pt x="441" y="437"/>
                      </a:lnTo>
                      <a:lnTo>
                        <a:pt x="441" y="437"/>
                      </a:lnTo>
                      <a:lnTo>
                        <a:pt x="441" y="433"/>
                      </a:lnTo>
                      <a:lnTo>
                        <a:pt x="445" y="433"/>
                      </a:lnTo>
                      <a:lnTo>
                        <a:pt x="445" y="433"/>
                      </a:lnTo>
                      <a:lnTo>
                        <a:pt x="449" y="429"/>
                      </a:lnTo>
                      <a:lnTo>
                        <a:pt x="449" y="433"/>
                      </a:lnTo>
                      <a:lnTo>
                        <a:pt x="449" y="429"/>
                      </a:lnTo>
                      <a:lnTo>
                        <a:pt x="453" y="425"/>
                      </a:lnTo>
                      <a:lnTo>
                        <a:pt x="453" y="429"/>
                      </a:lnTo>
                      <a:lnTo>
                        <a:pt x="453" y="425"/>
                      </a:lnTo>
                      <a:lnTo>
                        <a:pt x="457" y="421"/>
                      </a:lnTo>
                      <a:lnTo>
                        <a:pt x="457" y="421"/>
                      </a:lnTo>
                      <a:lnTo>
                        <a:pt x="461" y="421"/>
                      </a:lnTo>
                      <a:lnTo>
                        <a:pt x="461" y="425"/>
                      </a:lnTo>
                      <a:lnTo>
                        <a:pt x="461" y="421"/>
                      </a:lnTo>
                      <a:lnTo>
                        <a:pt x="465" y="421"/>
                      </a:lnTo>
                      <a:lnTo>
                        <a:pt x="465" y="421"/>
                      </a:lnTo>
                      <a:lnTo>
                        <a:pt x="469" y="417"/>
                      </a:lnTo>
                      <a:lnTo>
                        <a:pt x="469" y="417"/>
                      </a:lnTo>
                      <a:lnTo>
                        <a:pt x="469" y="413"/>
                      </a:lnTo>
                      <a:lnTo>
                        <a:pt x="473" y="413"/>
                      </a:lnTo>
                      <a:lnTo>
                        <a:pt x="473" y="417"/>
                      </a:lnTo>
                      <a:lnTo>
                        <a:pt x="473" y="413"/>
                      </a:lnTo>
                      <a:lnTo>
                        <a:pt x="477" y="409"/>
                      </a:lnTo>
                      <a:lnTo>
                        <a:pt x="477" y="409"/>
                      </a:lnTo>
                      <a:lnTo>
                        <a:pt x="481" y="409"/>
                      </a:lnTo>
                      <a:lnTo>
                        <a:pt x="481" y="413"/>
                      </a:lnTo>
                      <a:lnTo>
                        <a:pt x="481" y="405"/>
                      </a:lnTo>
                      <a:lnTo>
                        <a:pt x="485" y="405"/>
                      </a:lnTo>
                      <a:lnTo>
                        <a:pt x="485" y="413"/>
                      </a:lnTo>
                      <a:lnTo>
                        <a:pt x="489" y="405"/>
                      </a:lnTo>
                      <a:lnTo>
                        <a:pt x="489" y="405"/>
                      </a:lnTo>
                      <a:lnTo>
                        <a:pt x="489" y="405"/>
                      </a:lnTo>
                      <a:lnTo>
                        <a:pt x="493" y="401"/>
                      </a:lnTo>
                      <a:lnTo>
                        <a:pt x="493" y="413"/>
                      </a:lnTo>
                      <a:lnTo>
                        <a:pt x="493" y="405"/>
                      </a:lnTo>
                      <a:lnTo>
                        <a:pt x="497" y="413"/>
                      </a:lnTo>
                      <a:lnTo>
                        <a:pt x="497" y="409"/>
                      </a:lnTo>
                      <a:lnTo>
                        <a:pt x="501" y="401"/>
                      </a:lnTo>
                      <a:lnTo>
                        <a:pt x="501" y="409"/>
                      </a:lnTo>
                      <a:lnTo>
                        <a:pt x="501" y="401"/>
                      </a:lnTo>
                      <a:lnTo>
                        <a:pt x="505" y="401"/>
                      </a:lnTo>
                      <a:lnTo>
                        <a:pt x="505" y="401"/>
                      </a:lnTo>
                      <a:lnTo>
                        <a:pt x="509" y="397"/>
                      </a:lnTo>
                      <a:lnTo>
                        <a:pt x="509" y="401"/>
                      </a:lnTo>
                      <a:lnTo>
                        <a:pt x="509" y="401"/>
                      </a:lnTo>
                      <a:lnTo>
                        <a:pt x="513" y="397"/>
                      </a:lnTo>
                      <a:lnTo>
                        <a:pt x="513" y="401"/>
                      </a:lnTo>
                      <a:lnTo>
                        <a:pt x="513" y="393"/>
                      </a:lnTo>
                      <a:lnTo>
                        <a:pt x="517" y="393"/>
                      </a:lnTo>
                      <a:lnTo>
                        <a:pt x="517" y="393"/>
                      </a:lnTo>
                      <a:lnTo>
                        <a:pt x="521" y="393"/>
                      </a:lnTo>
                      <a:lnTo>
                        <a:pt x="521" y="393"/>
                      </a:lnTo>
                      <a:lnTo>
                        <a:pt x="521" y="393"/>
                      </a:lnTo>
                      <a:lnTo>
                        <a:pt x="525" y="389"/>
                      </a:lnTo>
                      <a:lnTo>
                        <a:pt x="525" y="393"/>
                      </a:lnTo>
                      <a:lnTo>
                        <a:pt x="529" y="389"/>
                      </a:lnTo>
                      <a:lnTo>
                        <a:pt x="529" y="393"/>
                      </a:lnTo>
                      <a:lnTo>
                        <a:pt x="529" y="389"/>
                      </a:lnTo>
                      <a:lnTo>
                        <a:pt x="533" y="385"/>
                      </a:lnTo>
                      <a:lnTo>
                        <a:pt x="533" y="389"/>
                      </a:lnTo>
                      <a:lnTo>
                        <a:pt x="533" y="389"/>
                      </a:lnTo>
                      <a:lnTo>
                        <a:pt x="537" y="389"/>
                      </a:lnTo>
                      <a:lnTo>
                        <a:pt x="537" y="389"/>
                      </a:lnTo>
                      <a:lnTo>
                        <a:pt x="541" y="385"/>
                      </a:lnTo>
                      <a:lnTo>
                        <a:pt x="541" y="389"/>
                      </a:lnTo>
                      <a:lnTo>
                        <a:pt x="541" y="385"/>
                      </a:lnTo>
                      <a:lnTo>
                        <a:pt x="545" y="385"/>
                      </a:lnTo>
                      <a:lnTo>
                        <a:pt x="545" y="381"/>
                      </a:lnTo>
                      <a:lnTo>
                        <a:pt x="549" y="385"/>
                      </a:lnTo>
                      <a:lnTo>
                        <a:pt x="549" y="381"/>
                      </a:lnTo>
                      <a:lnTo>
                        <a:pt x="549" y="389"/>
                      </a:lnTo>
                      <a:lnTo>
                        <a:pt x="553" y="385"/>
                      </a:lnTo>
                      <a:lnTo>
                        <a:pt x="553" y="385"/>
                      </a:lnTo>
                      <a:lnTo>
                        <a:pt x="553" y="385"/>
                      </a:lnTo>
                      <a:lnTo>
                        <a:pt x="557" y="385"/>
                      </a:lnTo>
                      <a:lnTo>
                        <a:pt x="557" y="385"/>
                      </a:lnTo>
                      <a:lnTo>
                        <a:pt x="561" y="377"/>
                      </a:lnTo>
                      <a:lnTo>
                        <a:pt x="561" y="389"/>
                      </a:lnTo>
                      <a:lnTo>
                        <a:pt x="561" y="385"/>
                      </a:lnTo>
                      <a:lnTo>
                        <a:pt x="565" y="381"/>
                      </a:lnTo>
                      <a:lnTo>
                        <a:pt x="565" y="381"/>
                      </a:lnTo>
                      <a:lnTo>
                        <a:pt x="569" y="381"/>
                      </a:lnTo>
                      <a:lnTo>
                        <a:pt x="569" y="377"/>
                      </a:lnTo>
                      <a:lnTo>
                        <a:pt x="569" y="385"/>
                      </a:lnTo>
                      <a:lnTo>
                        <a:pt x="573" y="381"/>
                      </a:lnTo>
                      <a:lnTo>
                        <a:pt x="573" y="385"/>
                      </a:lnTo>
                      <a:lnTo>
                        <a:pt x="573" y="377"/>
                      </a:lnTo>
                      <a:lnTo>
                        <a:pt x="577" y="373"/>
                      </a:lnTo>
                      <a:lnTo>
                        <a:pt x="577" y="381"/>
                      </a:lnTo>
                      <a:lnTo>
                        <a:pt x="581" y="377"/>
                      </a:lnTo>
                      <a:lnTo>
                        <a:pt x="581" y="381"/>
                      </a:lnTo>
                      <a:lnTo>
                        <a:pt x="581" y="377"/>
                      </a:lnTo>
                      <a:lnTo>
                        <a:pt x="585" y="377"/>
                      </a:lnTo>
                      <a:lnTo>
                        <a:pt x="585" y="377"/>
                      </a:lnTo>
                      <a:lnTo>
                        <a:pt x="589" y="377"/>
                      </a:lnTo>
                      <a:lnTo>
                        <a:pt x="589" y="377"/>
                      </a:lnTo>
                      <a:lnTo>
                        <a:pt x="589" y="385"/>
                      </a:lnTo>
                      <a:lnTo>
                        <a:pt x="593" y="381"/>
                      </a:lnTo>
                      <a:lnTo>
                        <a:pt x="593" y="377"/>
                      </a:lnTo>
                      <a:lnTo>
                        <a:pt x="593" y="377"/>
                      </a:lnTo>
                      <a:lnTo>
                        <a:pt x="597" y="373"/>
                      </a:lnTo>
                      <a:lnTo>
                        <a:pt x="597" y="377"/>
                      </a:lnTo>
                      <a:lnTo>
                        <a:pt x="601" y="381"/>
                      </a:lnTo>
                      <a:lnTo>
                        <a:pt x="601" y="377"/>
                      </a:lnTo>
                      <a:lnTo>
                        <a:pt x="601" y="381"/>
                      </a:lnTo>
                      <a:lnTo>
                        <a:pt x="605" y="381"/>
                      </a:lnTo>
                      <a:lnTo>
                        <a:pt x="605" y="377"/>
                      </a:lnTo>
                      <a:lnTo>
                        <a:pt x="609" y="385"/>
                      </a:lnTo>
                      <a:lnTo>
                        <a:pt x="609" y="377"/>
                      </a:lnTo>
                      <a:lnTo>
                        <a:pt x="609" y="373"/>
                      </a:lnTo>
                      <a:lnTo>
                        <a:pt x="613" y="377"/>
                      </a:lnTo>
                      <a:lnTo>
                        <a:pt x="613" y="373"/>
                      </a:lnTo>
                      <a:lnTo>
                        <a:pt x="613" y="377"/>
                      </a:lnTo>
                      <a:lnTo>
                        <a:pt x="617" y="377"/>
                      </a:lnTo>
                      <a:lnTo>
                        <a:pt x="617" y="369"/>
                      </a:lnTo>
                      <a:lnTo>
                        <a:pt x="621" y="377"/>
                      </a:lnTo>
                      <a:lnTo>
                        <a:pt x="621" y="373"/>
                      </a:lnTo>
                      <a:lnTo>
                        <a:pt x="621" y="373"/>
                      </a:lnTo>
                      <a:lnTo>
                        <a:pt x="625" y="377"/>
                      </a:lnTo>
                      <a:lnTo>
                        <a:pt x="625" y="377"/>
                      </a:lnTo>
                      <a:lnTo>
                        <a:pt x="629" y="377"/>
                      </a:lnTo>
                      <a:lnTo>
                        <a:pt x="629" y="369"/>
                      </a:lnTo>
                      <a:lnTo>
                        <a:pt x="629" y="369"/>
                      </a:lnTo>
                      <a:lnTo>
                        <a:pt x="633" y="373"/>
                      </a:lnTo>
                      <a:lnTo>
                        <a:pt x="633" y="369"/>
                      </a:lnTo>
                      <a:lnTo>
                        <a:pt x="633" y="373"/>
                      </a:lnTo>
                      <a:lnTo>
                        <a:pt x="637" y="373"/>
                      </a:lnTo>
                      <a:lnTo>
                        <a:pt x="637" y="365"/>
                      </a:lnTo>
                      <a:lnTo>
                        <a:pt x="641" y="369"/>
                      </a:lnTo>
                      <a:lnTo>
                        <a:pt x="641" y="365"/>
                      </a:lnTo>
                      <a:lnTo>
                        <a:pt x="641" y="365"/>
                      </a:lnTo>
                      <a:lnTo>
                        <a:pt x="645" y="373"/>
                      </a:lnTo>
                      <a:lnTo>
                        <a:pt x="645" y="365"/>
                      </a:lnTo>
                      <a:lnTo>
                        <a:pt x="649" y="369"/>
                      </a:lnTo>
                      <a:lnTo>
                        <a:pt x="649" y="365"/>
                      </a:lnTo>
                      <a:lnTo>
                        <a:pt x="649" y="369"/>
                      </a:lnTo>
                      <a:lnTo>
                        <a:pt x="653" y="369"/>
                      </a:lnTo>
                      <a:lnTo>
                        <a:pt x="653" y="365"/>
                      </a:lnTo>
                      <a:lnTo>
                        <a:pt x="653" y="365"/>
                      </a:lnTo>
                      <a:lnTo>
                        <a:pt x="657" y="369"/>
                      </a:lnTo>
                      <a:lnTo>
                        <a:pt x="657" y="369"/>
                      </a:lnTo>
                      <a:lnTo>
                        <a:pt x="661" y="365"/>
                      </a:lnTo>
                      <a:lnTo>
                        <a:pt x="661" y="365"/>
                      </a:lnTo>
                      <a:lnTo>
                        <a:pt x="661" y="361"/>
                      </a:lnTo>
                      <a:lnTo>
                        <a:pt x="665" y="369"/>
                      </a:lnTo>
                      <a:lnTo>
                        <a:pt x="665" y="365"/>
                      </a:lnTo>
                      <a:lnTo>
                        <a:pt x="669" y="361"/>
                      </a:lnTo>
                      <a:lnTo>
                        <a:pt x="669" y="369"/>
                      </a:lnTo>
                      <a:lnTo>
                        <a:pt x="669" y="361"/>
                      </a:lnTo>
                      <a:lnTo>
                        <a:pt x="673" y="361"/>
                      </a:lnTo>
                      <a:lnTo>
                        <a:pt x="673" y="361"/>
                      </a:lnTo>
                      <a:lnTo>
                        <a:pt x="673" y="361"/>
                      </a:lnTo>
                      <a:lnTo>
                        <a:pt x="677" y="365"/>
                      </a:lnTo>
                      <a:lnTo>
                        <a:pt x="677" y="361"/>
                      </a:lnTo>
                      <a:lnTo>
                        <a:pt x="682" y="373"/>
                      </a:lnTo>
                      <a:lnTo>
                        <a:pt x="682" y="365"/>
                      </a:lnTo>
                      <a:lnTo>
                        <a:pt x="682" y="365"/>
                      </a:lnTo>
                      <a:lnTo>
                        <a:pt x="686" y="365"/>
                      </a:lnTo>
                      <a:lnTo>
                        <a:pt x="686" y="361"/>
                      </a:lnTo>
                      <a:lnTo>
                        <a:pt x="690" y="365"/>
                      </a:lnTo>
                      <a:lnTo>
                        <a:pt x="690" y="369"/>
                      </a:lnTo>
                      <a:lnTo>
                        <a:pt x="690" y="365"/>
                      </a:lnTo>
                      <a:lnTo>
                        <a:pt x="694" y="365"/>
                      </a:lnTo>
                      <a:lnTo>
                        <a:pt x="694" y="365"/>
                      </a:lnTo>
                      <a:lnTo>
                        <a:pt x="694" y="361"/>
                      </a:lnTo>
                      <a:lnTo>
                        <a:pt x="698" y="361"/>
                      </a:lnTo>
                      <a:lnTo>
                        <a:pt x="698" y="361"/>
                      </a:lnTo>
                      <a:lnTo>
                        <a:pt x="702" y="357"/>
                      </a:lnTo>
                      <a:lnTo>
                        <a:pt x="702" y="361"/>
                      </a:lnTo>
                      <a:lnTo>
                        <a:pt x="702" y="361"/>
                      </a:lnTo>
                      <a:lnTo>
                        <a:pt x="706" y="361"/>
                      </a:lnTo>
                      <a:lnTo>
                        <a:pt x="706" y="361"/>
                      </a:lnTo>
                      <a:lnTo>
                        <a:pt x="710" y="361"/>
                      </a:lnTo>
                      <a:lnTo>
                        <a:pt x="710" y="361"/>
                      </a:lnTo>
                      <a:lnTo>
                        <a:pt x="710" y="365"/>
                      </a:lnTo>
                      <a:lnTo>
                        <a:pt x="714" y="357"/>
                      </a:lnTo>
                      <a:lnTo>
                        <a:pt x="714" y="361"/>
                      </a:lnTo>
                      <a:lnTo>
                        <a:pt x="714" y="357"/>
                      </a:lnTo>
                      <a:lnTo>
                        <a:pt x="718" y="361"/>
                      </a:lnTo>
                      <a:lnTo>
                        <a:pt x="718" y="361"/>
                      </a:lnTo>
                      <a:lnTo>
                        <a:pt x="722" y="361"/>
                      </a:lnTo>
                      <a:lnTo>
                        <a:pt x="722" y="365"/>
                      </a:lnTo>
                      <a:lnTo>
                        <a:pt x="722" y="361"/>
                      </a:lnTo>
                      <a:lnTo>
                        <a:pt x="726" y="357"/>
                      </a:lnTo>
                      <a:lnTo>
                        <a:pt x="726" y="361"/>
                      </a:lnTo>
                      <a:lnTo>
                        <a:pt x="730" y="357"/>
                      </a:lnTo>
                      <a:lnTo>
                        <a:pt x="730" y="361"/>
                      </a:lnTo>
                      <a:lnTo>
                        <a:pt x="730" y="357"/>
                      </a:lnTo>
                      <a:lnTo>
                        <a:pt x="734" y="357"/>
                      </a:lnTo>
                      <a:lnTo>
                        <a:pt x="734" y="357"/>
                      </a:lnTo>
                      <a:lnTo>
                        <a:pt x="734" y="361"/>
                      </a:lnTo>
                      <a:lnTo>
                        <a:pt x="738" y="357"/>
                      </a:lnTo>
                      <a:lnTo>
                        <a:pt x="738" y="357"/>
                      </a:lnTo>
                      <a:lnTo>
                        <a:pt x="742" y="361"/>
                      </a:lnTo>
                      <a:lnTo>
                        <a:pt x="742" y="357"/>
                      </a:lnTo>
                      <a:lnTo>
                        <a:pt x="742" y="353"/>
                      </a:lnTo>
                      <a:lnTo>
                        <a:pt x="746" y="357"/>
                      </a:lnTo>
                      <a:lnTo>
                        <a:pt x="746" y="361"/>
                      </a:lnTo>
                      <a:lnTo>
                        <a:pt x="750" y="357"/>
                      </a:lnTo>
                      <a:lnTo>
                        <a:pt x="750" y="357"/>
                      </a:lnTo>
                      <a:lnTo>
                        <a:pt x="750" y="353"/>
                      </a:lnTo>
                      <a:lnTo>
                        <a:pt x="754" y="357"/>
                      </a:lnTo>
                      <a:lnTo>
                        <a:pt x="754" y="361"/>
                      </a:lnTo>
                      <a:lnTo>
                        <a:pt x="754" y="361"/>
                      </a:lnTo>
                      <a:lnTo>
                        <a:pt x="758" y="357"/>
                      </a:lnTo>
                      <a:lnTo>
                        <a:pt x="758" y="361"/>
                      </a:lnTo>
                      <a:lnTo>
                        <a:pt x="762" y="357"/>
                      </a:lnTo>
                      <a:lnTo>
                        <a:pt x="762" y="361"/>
                      </a:lnTo>
                      <a:lnTo>
                        <a:pt x="762" y="357"/>
                      </a:lnTo>
                      <a:lnTo>
                        <a:pt x="766" y="357"/>
                      </a:lnTo>
                      <a:lnTo>
                        <a:pt x="766" y="361"/>
                      </a:lnTo>
                      <a:lnTo>
                        <a:pt x="770" y="361"/>
                      </a:lnTo>
                      <a:lnTo>
                        <a:pt x="770" y="357"/>
                      </a:lnTo>
                      <a:lnTo>
                        <a:pt x="770" y="357"/>
                      </a:lnTo>
                      <a:lnTo>
                        <a:pt x="774" y="361"/>
                      </a:lnTo>
                      <a:lnTo>
                        <a:pt x="774" y="361"/>
                      </a:lnTo>
                      <a:lnTo>
                        <a:pt x="774" y="361"/>
                      </a:lnTo>
                      <a:lnTo>
                        <a:pt x="778" y="353"/>
                      </a:lnTo>
                      <a:lnTo>
                        <a:pt x="778" y="361"/>
                      </a:lnTo>
                      <a:lnTo>
                        <a:pt x="782" y="361"/>
                      </a:lnTo>
                      <a:lnTo>
                        <a:pt x="782" y="357"/>
                      </a:lnTo>
                      <a:lnTo>
                        <a:pt x="782" y="357"/>
                      </a:lnTo>
                      <a:lnTo>
                        <a:pt x="786" y="353"/>
                      </a:lnTo>
                      <a:lnTo>
                        <a:pt x="786" y="357"/>
                      </a:lnTo>
                      <a:lnTo>
                        <a:pt x="790" y="357"/>
                      </a:lnTo>
                      <a:lnTo>
                        <a:pt x="790" y="357"/>
                      </a:lnTo>
                      <a:lnTo>
                        <a:pt x="790" y="361"/>
                      </a:lnTo>
                      <a:lnTo>
                        <a:pt x="794" y="353"/>
                      </a:lnTo>
                      <a:lnTo>
                        <a:pt x="794" y="357"/>
                      </a:lnTo>
                      <a:lnTo>
                        <a:pt x="794" y="357"/>
                      </a:lnTo>
                      <a:lnTo>
                        <a:pt x="798" y="357"/>
                      </a:lnTo>
                      <a:lnTo>
                        <a:pt x="798" y="357"/>
                      </a:lnTo>
                      <a:lnTo>
                        <a:pt x="802" y="357"/>
                      </a:lnTo>
                      <a:lnTo>
                        <a:pt x="802" y="357"/>
                      </a:lnTo>
                      <a:lnTo>
                        <a:pt x="802" y="353"/>
                      </a:lnTo>
                      <a:lnTo>
                        <a:pt x="806" y="353"/>
                      </a:lnTo>
                      <a:lnTo>
                        <a:pt x="806" y="353"/>
                      </a:lnTo>
                      <a:lnTo>
                        <a:pt x="810" y="357"/>
                      </a:lnTo>
                      <a:lnTo>
                        <a:pt x="810" y="353"/>
                      </a:lnTo>
                      <a:lnTo>
                        <a:pt x="810" y="357"/>
                      </a:lnTo>
                      <a:lnTo>
                        <a:pt x="814" y="357"/>
                      </a:lnTo>
                      <a:lnTo>
                        <a:pt x="814" y="357"/>
                      </a:lnTo>
                      <a:lnTo>
                        <a:pt x="814" y="361"/>
                      </a:lnTo>
                      <a:lnTo>
                        <a:pt x="818" y="353"/>
                      </a:lnTo>
                      <a:lnTo>
                        <a:pt x="818" y="357"/>
                      </a:lnTo>
                      <a:lnTo>
                        <a:pt x="822" y="361"/>
                      </a:lnTo>
                      <a:lnTo>
                        <a:pt x="822" y="357"/>
                      </a:lnTo>
                      <a:lnTo>
                        <a:pt x="822" y="357"/>
                      </a:lnTo>
                      <a:lnTo>
                        <a:pt x="826" y="361"/>
                      </a:lnTo>
                      <a:lnTo>
                        <a:pt x="826" y="357"/>
                      </a:lnTo>
                      <a:lnTo>
                        <a:pt x="830" y="357"/>
                      </a:lnTo>
                      <a:lnTo>
                        <a:pt x="830" y="353"/>
                      </a:lnTo>
                      <a:lnTo>
                        <a:pt x="830" y="357"/>
                      </a:lnTo>
                      <a:lnTo>
                        <a:pt x="834" y="357"/>
                      </a:lnTo>
                      <a:lnTo>
                        <a:pt x="834" y="357"/>
                      </a:lnTo>
                      <a:lnTo>
                        <a:pt x="834" y="357"/>
                      </a:lnTo>
                      <a:lnTo>
                        <a:pt x="838" y="357"/>
                      </a:lnTo>
                      <a:lnTo>
                        <a:pt x="838" y="357"/>
                      </a:lnTo>
                      <a:lnTo>
                        <a:pt x="842" y="353"/>
                      </a:lnTo>
                      <a:lnTo>
                        <a:pt x="842" y="357"/>
                      </a:lnTo>
                      <a:lnTo>
                        <a:pt x="842" y="353"/>
                      </a:lnTo>
                      <a:lnTo>
                        <a:pt x="846" y="357"/>
                      </a:lnTo>
                      <a:lnTo>
                        <a:pt x="846" y="349"/>
                      </a:lnTo>
                      <a:lnTo>
                        <a:pt x="850" y="353"/>
                      </a:lnTo>
                      <a:lnTo>
                        <a:pt x="850" y="357"/>
                      </a:lnTo>
                      <a:lnTo>
                        <a:pt x="850" y="353"/>
                      </a:lnTo>
                      <a:lnTo>
                        <a:pt x="854" y="357"/>
                      </a:lnTo>
                      <a:lnTo>
                        <a:pt x="854" y="353"/>
                      </a:lnTo>
                      <a:lnTo>
                        <a:pt x="854" y="353"/>
                      </a:lnTo>
                      <a:lnTo>
                        <a:pt x="858" y="357"/>
                      </a:lnTo>
                      <a:lnTo>
                        <a:pt x="858" y="353"/>
                      </a:lnTo>
                      <a:lnTo>
                        <a:pt x="862" y="357"/>
                      </a:lnTo>
                      <a:lnTo>
                        <a:pt x="862" y="353"/>
                      </a:lnTo>
                      <a:lnTo>
                        <a:pt x="862" y="353"/>
                      </a:lnTo>
                      <a:lnTo>
                        <a:pt x="866" y="361"/>
                      </a:lnTo>
                      <a:lnTo>
                        <a:pt x="866" y="353"/>
                      </a:lnTo>
                      <a:lnTo>
                        <a:pt x="870" y="353"/>
                      </a:lnTo>
                      <a:lnTo>
                        <a:pt x="870" y="353"/>
                      </a:lnTo>
                      <a:lnTo>
                        <a:pt x="870" y="349"/>
                      </a:lnTo>
                      <a:lnTo>
                        <a:pt x="874" y="361"/>
                      </a:lnTo>
                      <a:lnTo>
                        <a:pt x="874" y="353"/>
                      </a:lnTo>
                      <a:lnTo>
                        <a:pt x="874" y="353"/>
                      </a:lnTo>
                      <a:lnTo>
                        <a:pt x="878" y="353"/>
                      </a:lnTo>
                      <a:lnTo>
                        <a:pt x="878" y="353"/>
                      </a:lnTo>
                      <a:lnTo>
                        <a:pt x="882" y="361"/>
                      </a:lnTo>
                      <a:lnTo>
                        <a:pt x="882" y="353"/>
                      </a:lnTo>
                      <a:lnTo>
                        <a:pt x="882" y="357"/>
                      </a:lnTo>
                      <a:lnTo>
                        <a:pt x="886" y="357"/>
                      </a:lnTo>
                      <a:lnTo>
                        <a:pt x="886" y="349"/>
                      </a:lnTo>
                      <a:lnTo>
                        <a:pt x="890" y="349"/>
                      </a:lnTo>
                      <a:lnTo>
                        <a:pt x="890" y="357"/>
                      </a:lnTo>
                      <a:lnTo>
                        <a:pt x="890" y="349"/>
                      </a:lnTo>
                      <a:lnTo>
                        <a:pt x="894" y="357"/>
                      </a:lnTo>
                      <a:lnTo>
                        <a:pt x="894" y="357"/>
                      </a:lnTo>
                      <a:lnTo>
                        <a:pt x="894" y="357"/>
                      </a:lnTo>
                      <a:lnTo>
                        <a:pt x="898" y="365"/>
                      </a:lnTo>
                      <a:lnTo>
                        <a:pt x="898" y="357"/>
                      </a:lnTo>
                      <a:lnTo>
                        <a:pt x="902" y="357"/>
                      </a:lnTo>
                      <a:lnTo>
                        <a:pt x="902" y="361"/>
                      </a:lnTo>
                      <a:lnTo>
                        <a:pt x="902" y="349"/>
                      </a:lnTo>
                      <a:lnTo>
                        <a:pt x="906" y="361"/>
                      </a:lnTo>
                      <a:lnTo>
                        <a:pt x="906" y="361"/>
                      </a:lnTo>
                      <a:lnTo>
                        <a:pt x="910" y="357"/>
                      </a:lnTo>
                      <a:lnTo>
                        <a:pt x="910" y="357"/>
                      </a:lnTo>
                      <a:lnTo>
                        <a:pt x="910" y="353"/>
                      </a:lnTo>
                      <a:lnTo>
                        <a:pt x="914" y="357"/>
                      </a:lnTo>
                      <a:lnTo>
                        <a:pt x="914" y="361"/>
                      </a:lnTo>
                      <a:lnTo>
                        <a:pt x="914" y="357"/>
                      </a:lnTo>
                      <a:lnTo>
                        <a:pt x="918" y="361"/>
                      </a:lnTo>
                      <a:lnTo>
                        <a:pt x="918" y="357"/>
                      </a:lnTo>
                      <a:lnTo>
                        <a:pt x="922" y="353"/>
                      </a:lnTo>
                      <a:lnTo>
                        <a:pt x="922" y="361"/>
                      </a:lnTo>
                      <a:lnTo>
                        <a:pt x="922" y="357"/>
                      </a:lnTo>
                      <a:lnTo>
                        <a:pt x="926" y="357"/>
                      </a:lnTo>
                      <a:lnTo>
                        <a:pt x="926" y="361"/>
                      </a:lnTo>
                      <a:lnTo>
                        <a:pt x="930" y="357"/>
                      </a:lnTo>
                      <a:lnTo>
                        <a:pt x="930" y="361"/>
                      </a:lnTo>
                      <a:lnTo>
                        <a:pt x="930" y="353"/>
                      </a:lnTo>
                      <a:lnTo>
                        <a:pt x="934" y="361"/>
                      </a:lnTo>
                      <a:lnTo>
                        <a:pt x="934" y="353"/>
                      </a:lnTo>
                      <a:lnTo>
                        <a:pt x="934" y="349"/>
                      </a:lnTo>
                      <a:lnTo>
                        <a:pt x="938" y="357"/>
                      </a:lnTo>
                      <a:lnTo>
                        <a:pt x="938" y="357"/>
                      </a:lnTo>
                      <a:lnTo>
                        <a:pt x="942" y="353"/>
                      </a:lnTo>
                      <a:lnTo>
                        <a:pt x="942" y="357"/>
                      </a:lnTo>
                      <a:lnTo>
                        <a:pt x="942" y="357"/>
                      </a:lnTo>
                      <a:lnTo>
                        <a:pt x="946" y="361"/>
                      </a:lnTo>
                      <a:lnTo>
                        <a:pt x="946" y="361"/>
                      </a:lnTo>
                      <a:lnTo>
                        <a:pt x="950" y="353"/>
                      </a:lnTo>
                      <a:lnTo>
                        <a:pt x="950" y="353"/>
                      </a:lnTo>
                      <a:lnTo>
                        <a:pt x="950" y="357"/>
                      </a:lnTo>
                      <a:lnTo>
                        <a:pt x="954" y="361"/>
                      </a:lnTo>
                      <a:lnTo>
                        <a:pt x="954" y="357"/>
                      </a:lnTo>
                      <a:lnTo>
                        <a:pt x="954" y="357"/>
                      </a:lnTo>
                      <a:lnTo>
                        <a:pt x="958" y="357"/>
                      </a:lnTo>
                      <a:lnTo>
                        <a:pt x="958" y="357"/>
                      </a:lnTo>
                      <a:lnTo>
                        <a:pt x="962" y="353"/>
                      </a:lnTo>
                      <a:lnTo>
                        <a:pt x="962" y="357"/>
                      </a:lnTo>
                      <a:lnTo>
                        <a:pt x="962" y="357"/>
                      </a:lnTo>
                      <a:lnTo>
                        <a:pt x="966" y="357"/>
                      </a:lnTo>
                      <a:lnTo>
                        <a:pt x="966" y="353"/>
                      </a:lnTo>
                      <a:lnTo>
                        <a:pt x="970" y="357"/>
                      </a:lnTo>
                      <a:lnTo>
                        <a:pt x="970" y="357"/>
                      </a:lnTo>
                      <a:lnTo>
                        <a:pt x="970" y="353"/>
                      </a:lnTo>
                      <a:lnTo>
                        <a:pt x="974" y="353"/>
                      </a:lnTo>
                      <a:lnTo>
                        <a:pt x="974" y="353"/>
                      </a:lnTo>
                      <a:lnTo>
                        <a:pt x="974" y="357"/>
                      </a:lnTo>
                      <a:lnTo>
                        <a:pt x="978" y="353"/>
                      </a:lnTo>
                      <a:lnTo>
                        <a:pt x="978" y="353"/>
                      </a:lnTo>
                      <a:lnTo>
                        <a:pt x="982" y="357"/>
                      </a:lnTo>
                      <a:lnTo>
                        <a:pt x="982" y="353"/>
                      </a:lnTo>
                      <a:lnTo>
                        <a:pt x="982" y="353"/>
                      </a:lnTo>
                      <a:lnTo>
                        <a:pt x="986" y="353"/>
                      </a:lnTo>
                      <a:lnTo>
                        <a:pt x="986" y="357"/>
                      </a:lnTo>
                      <a:lnTo>
                        <a:pt x="990" y="357"/>
                      </a:lnTo>
                      <a:lnTo>
                        <a:pt x="990" y="357"/>
                      </a:lnTo>
                      <a:lnTo>
                        <a:pt x="990" y="361"/>
                      </a:lnTo>
                      <a:lnTo>
                        <a:pt x="994" y="361"/>
                      </a:lnTo>
                      <a:lnTo>
                        <a:pt x="994" y="353"/>
                      </a:lnTo>
                      <a:lnTo>
                        <a:pt x="994" y="361"/>
                      </a:lnTo>
                      <a:lnTo>
                        <a:pt x="998" y="353"/>
                      </a:lnTo>
                      <a:lnTo>
                        <a:pt x="998" y="361"/>
                      </a:lnTo>
                      <a:lnTo>
                        <a:pt x="1002" y="357"/>
                      </a:lnTo>
                      <a:lnTo>
                        <a:pt x="1002" y="357"/>
                      </a:lnTo>
                      <a:lnTo>
                        <a:pt x="1002" y="357"/>
                      </a:lnTo>
                      <a:lnTo>
                        <a:pt x="1006" y="357"/>
                      </a:lnTo>
                      <a:lnTo>
                        <a:pt x="1006" y="353"/>
                      </a:lnTo>
                      <a:lnTo>
                        <a:pt x="1010" y="357"/>
                      </a:lnTo>
                      <a:lnTo>
                        <a:pt x="1010" y="353"/>
                      </a:lnTo>
                      <a:lnTo>
                        <a:pt x="1010" y="361"/>
                      </a:lnTo>
                      <a:lnTo>
                        <a:pt x="1014" y="353"/>
                      </a:lnTo>
                      <a:lnTo>
                        <a:pt x="1014" y="357"/>
                      </a:lnTo>
                      <a:lnTo>
                        <a:pt x="1014" y="357"/>
                      </a:lnTo>
                      <a:lnTo>
                        <a:pt x="1018" y="353"/>
                      </a:lnTo>
                      <a:lnTo>
                        <a:pt x="1018" y="357"/>
                      </a:lnTo>
                      <a:lnTo>
                        <a:pt x="1022" y="357"/>
                      </a:lnTo>
                      <a:lnTo>
                        <a:pt x="1022" y="357"/>
                      </a:lnTo>
                      <a:lnTo>
                        <a:pt x="1022" y="361"/>
                      </a:lnTo>
                      <a:lnTo>
                        <a:pt x="1026" y="361"/>
                      </a:lnTo>
                      <a:lnTo>
                        <a:pt x="1026" y="357"/>
                      </a:lnTo>
                      <a:lnTo>
                        <a:pt x="1030" y="357"/>
                      </a:lnTo>
                      <a:lnTo>
                        <a:pt x="1030" y="353"/>
                      </a:lnTo>
                      <a:lnTo>
                        <a:pt x="1030" y="357"/>
                      </a:lnTo>
                      <a:lnTo>
                        <a:pt x="1034" y="357"/>
                      </a:lnTo>
                      <a:lnTo>
                        <a:pt x="1034" y="357"/>
                      </a:lnTo>
                      <a:lnTo>
                        <a:pt x="1034" y="357"/>
                      </a:lnTo>
                      <a:lnTo>
                        <a:pt x="1038" y="361"/>
                      </a:lnTo>
                      <a:lnTo>
                        <a:pt x="1038" y="357"/>
                      </a:lnTo>
                      <a:lnTo>
                        <a:pt x="1042" y="361"/>
                      </a:lnTo>
                      <a:lnTo>
                        <a:pt x="1042" y="353"/>
                      </a:lnTo>
                      <a:lnTo>
                        <a:pt x="1042" y="357"/>
                      </a:lnTo>
                      <a:lnTo>
                        <a:pt x="1046" y="365"/>
                      </a:lnTo>
                      <a:lnTo>
                        <a:pt x="1046" y="357"/>
                      </a:lnTo>
                      <a:lnTo>
                        <a:pt x="1050" y="361"/>
                      </a:lnTo>
                      <a:lnTo>
                        <a:pt x="1050" y="357"/>
                      </a:lnTo>
                      <a:lnTo>
                        <a:pt x="1050" y="353"/>
                      </a:lnTo>
                      <a:lnTo>
                        <a:pt x="1054" y="361"/>
                      </a:lnTo>
                      <a:lnTo>
                        <a:pt x="1054" y="361"/>
                      </a:lnTo>
                      <a:lnTo>
                        <a:pt x="1054" y="357"/>
                      </a:lnTo>
                      <a:lnTo>
                        <a:pt x="1058" y="361"/>
                      </a:lnTo>
                      <a:lnTo>
                        <a:pt x="1058" y="361"/>
                      </a:lnTo>
                      <a:lnTo>
                        <a:pt x="1062" y="357"/>
                      </a:lnTo>
                      <a:lnTo>
                        <a:pt x="1062" y="357"/>
                      </a:lnTo>
                      <a:lnTo>
                        <a:pt x="1062" y="365"/>
                      </a:lnTo>
                      <a:lnTo>
                        <a:pt x="1066" y="365"/>
                      </a:lnTo>
                      <a:lnTo>
                        <a:pt x="1066" y="357"/>
                      </a:lnTo>
                      <a:lnTo>
                        <a:pt x="1070" y="361"/>
                      </a:lnTo>
                      <a:lnTo>
                        <a:pt x="1070" y="361"/>
                      </a:lnTo>
                      <a:lnTo>
                        <a:pt x="1070" y="357"/>
                      </a:lnTo>
                      <a:lnTo>
                        <a:pt x="1074" y="361"/>
                      </a:lnTo>
                      <a:lnTo>
                        <a:pt x="1074" y="361"/>
                      </a:lnTo>
                      <a:lnTo>
                        <a:pt x="1074" y="361"/>
                      </a:lnTo>
                      <a:lnTo>
                        <a:pt x="1078" y="361"/>
                      </a:lnTo>
                      <a:lnTo>
                        <a:pt x="1078" y="361"/>
                      </a:lnTo>
                      <a:lnTo>
                        <a:pt x="1082" y="357"/>
                      </a:lnTo>
                      <a:lnTo>
                        <a:pt x="1082" y="361"/>
                      </a:lnTo>
                      <a:lnTo>
                        <a:pt x="1082" y="357"/>
                      </a:lnTo>
                      <a:lnTo>
                        <a:pt x="1086" y="357"/>
                      </a:lnTo>
                      <a:lnTo>
                        <a:pt x="1086" y="361"/>
                      </a:lnTo>
                      <a:lnTo>
                        <a:pt x="1090" y="357"/>
                      </a:lnTo>
                      <a:lnTo>
                        <a:pt x="1090" y="361"/>
                      </a:lnTo>
                      <a:lnTo>
                        <a:pt x="1090" y="357"/>
                      </a:lnTo>
                      <a:lnTo>
                        <a:pt x="1094" y="365"/>
                      </a:lnTo>
                      <a:lnTo>
                        <a:pt x="1094" y="361"/>
                      </a:lnTo>
                      <a:lnTo>
                        <a:pt x="1094" y="353"/>
                      </a:lnTo>
                      <a:lnTo>
                        <a:pt x="1098" y="357"/>
                      </a:lnTo>
                      <a:lnTo>
                        <a:pt x="1098" y="357"/>
                      </a:lnTo>
                      <a:lnTo>
                        <a:pt x="1102" y="357"/>
                      </a:lnTo>
                      <a:lnTo>
                        <a:pt x="1102" y="361"/>
                      </a:lnTo>
                      <a:lnTo>
                        <a:pt x="1102" y="353"/>
                      </a:lnTo>
                      <a:lnTo>
                        <a:pt x="1106" y="361"/>
                      </a:lnTo>
                      <a:lnTo>
                        <a:pt x="1106" y="361"/>
                      </a:lnTo>
                      <a:lnTo>
                        <a:pt x="1110" y="357"/>
                      </a:lnTo>
                      <a:lnTo>
                        <a:pt x="1110" y="361"/>
                      </a:lnTo>
                      <a:lnTo>
                        <a:pt x="1110" y="357"/>
                      </a:lnTo>
                      <a:lnTo>
                        <a:pt x="1114" y="361"/>
                      </a:lnTo>
                      <a:lnTo>
                        <a:pt x="1114" y="365"/>
                      </a:lnTo>
                      <a:lnTo>
                        <a:pt x="1114" y="357"/>
                      </a:lnTo>
                      <a:lnTo>
                        <a:pt x="1118" y="361"/>
                      </a:lnTo>
                      <a:lnTo>
                        <a:pt x="1118" y="361"/>
                      </a:lnTo>
                      <a:lnTo>
                        <a:pt x="1122" y="357"/>
                      </a:lnTo>
                      <a:lnTo>
                        <a:pt x="1122" y="361"/>
                      </a:lnTo>
                      <a:lnTo>
                        <a:pt x="1122" y="361"/>
                      </a:lnTo>
                      <a:lnTo>
                        <a:pt x="1126" y="361"/>
                      </a:lnTo>
                      <a:lnTo>
                        <a:pt x="1126" y="361"/>
                      </a:lnTo>
                      <a:lnTo>
                        <a:pt x="1130" y="353"/>
                      </a:lnTo>
                      <a:lnTo>
                        <a:pt x="1130" y="361"/>
                      </a:lnTo>
                      <a:lnTo>
                        <a:pt x="1130" y="361"/>
                      </a:lnTo>
                      <a:lnTo>
                        <a:pt x="1134" y="361"/>
                      </a:lnTo>
                      <a:lnTo>
                        <a:pt x="1134" y="361"/>
                      </a:lnTo>
                      <a:lnTo>
                        <a:pt x="1134" y="361"/>
                      </a:lnTo>
                      <a:lnTo>
                        <a:pt x="1138" y="361"/>
                      </a:lnTo>
                      <a:lnTo>
                        <a:pt x="1138" y="369"/>
                      </a:lnTo>
                      <a:lnTo>
                        <a:pt x="1142" y="357"/>
                      </a:lnTo>
                      <a:lnTo>
                        <a:pt x="1142" y="365"/>
                      </a:lnTo>
                      <a:lnTo>
                        <a:pt x="1142" y="365"/>
                      </a:lnTo>
                      <a:lnTo>
                        <a:pt x="1146" y="365"/>
                      </a:lnTo>
                      <a:lnTo>
                        <a:pt x="1146" y="369"/>
                      </a:lnTo>
                      <a:lnTo>
                        <a:pt x="1150" y="365"/>
                      </a:lnTo>
                      <a:lnTo>
                        <a:pt x="1150" y="369"/>
                      </a:lnTo>
                      <a:lnTo>
                        <a:pt x="1150" y="369"/>
                      </a:lnTo>
                      <a:lnTo>
                        <a:pt x="1154" y="369"/>
                      </a:lnTo>
                      <a:lnTo>
                        <a:pt x="1154" y="369"/>
                      </a:lnTo>
                      <a:lnTo>
                        <a:pt x="1154" y="365"/>
                      </a:lnTo>
                      <a:lnTo>
                        <a:pt x="1158" y="365"/>
                      </a:lnTo>
                      <a:lnTo>
                        <a:pt x="1158" y="369"/>
                      </a:lnTo>
                      <a:lnTo>
                        <a:pt x="1162" y="361"/>
                      </a:lnTo>
                      <a:lnTo>
                        <a:pt x="1162" y="369"/>
                      </a:lnTo>
                      <a:lnTo>
                        <a:pt x="1162" y="369"/>
                      </a:lnTo>
                      <a:lnTo>
                        <a:pt x="1166" y="365"/>
                      </a:lnTo>
                      <a:lnTo>
                        <a:pt x="1166" y="369"/>
                      </a:lnTo>
                      <a:lnTo>
                        <a:pt x="1170" y="369"/>
                      </a:lnTo>
                      <a:lnTo>
                        <a:pt x="1170" y="365"/>
                      </a:lnTo>
                      <a:lnTo>
                        <a:pt x="1170" y="373"/>
                      </a:lnTo>
                      <a:lnTo>
                        <a:pt x="1174" y="365"/>
                      </a:lnTo>
                      <a:lnTo>
                        <a:pt x="1174" y="369"/>
                      </a:lnTo>
                      <a:lnTo>
                        <a:pt x="1174" y="369"/>
                      </a:lnTo>
                      <a:lnTo>
                        <a:pt x="1178" y="365"/>
                      </a:lnTo>
                      <a:lnTo>
                        <a:pt x="1178" y="377"/>
                      </a:lnTo>
                      <a:lnTo>
                        <a:pt x="1182" y="373"/>
                      </a:lnTo>
                      <a:lnTo>
                        <a:pt x="1182" y="365"/>
                      </a:lnTo>
                      <a:lnTo>
                        <a:pt x="1182" y="369"/>
                      </a:lnTo>
                      <a:lnTo>
                        <a:pt x="1186" y="365"/>
                      </a:lnTo>
                      <a:lnTo>
                        <a:pt x="1186" y="369"/>
                      </a:lnTo>
                      <a:lnTo>
                        <a:pt x="1190" y="369"/>
                      </a:lnTo>
                      <a:lnTo>
                        <a:pt x="1190" y="369"/>
                      </a:lnTo>
                      <a:lnTo>
                        <a:pt x="1190" y="373"/>
                      </a:lnTo>
                      <a:lnTo>
                        <a:pt x="1194" y="369"/>
                      </a:lnTo>
                      <a:lnTo>
                        <a:pt x="1194" y="365"/>
                      </a:lnTo>
                      <a:lnTo>
                        <a:pt x="1194" y="373"/>
                      </a:lnTo>
                      <a:lnTo>
                        <a:pt x="1198" y="361"/>
                      </a:lnTo>
                      <a:lnTo>
                        <a:pt x="1198" y="369"/>
                      </a:lnTo>
                      <a:lnTo>
                        <a:pt x="1202" y="373"/>
                      </a:lnTo>
                      <a:lnTo>
                        <a:pt x="1202" y="369"/>
                      </a:lnTo>
                      <a:lnTo>
                        <a:pt x="1202" y="369"/>
                      </a:lnTo>
                      <a:lnTo>
                        <a:pt x="1206" y="369"/>
                      </a:lnTo>
                      <a:lnTo>
                        <a:pt x="1206" y="369"/>
                      </a:lnTo>
                      <a:lnTo>
                        <a:pt x="1210" y="369"/>
                      </a:lnTo>
                      <a:lnTo>
                        <a:pt x="1210" y="369"/>
                      </a:lnTo>
                      <a:lnTo>
                        <a:pt x="1210" y="369"/>
                      </a:lnTo>
                      <a:lnTo>
                        <a:pt x="1214" y="373"/>
                      </a:lnTo>
                      <a:lnTo>
                        <a:pt x="1214" y="369"/>
                      </a:lnTo>
                      <a:lnTo>
                        <a:pt x="1214" y="373"/>
                      </a:lnTo>
                      <a:lnTo>
                        <a:pt x="1218" y="369"/>
                      </a:lnTo>
                      <a:lnTo>
                        <a:pt x="1218" y="369"/>
                      </a:lnTo>
                      <a:lnTo>
                        <a:pt x="1222" y="373"/>
                      </a:lnTo>
                      <a:lnTo>
                        <a:pt x="1222" y="369"/>
                      </a:lnTo>
                      <a:lnTo>
                        <a:pt x="1222" y="373"/>
                      </a:lnTo>
                      <a:lnTo>
                        <a:pt x="1226" y="377"/>
                      </a:lnTo>
                      <a:lnTo>
                        <a:pt x="1226" y="377"/>
                      </a:lnTo>
                      <a:lnTo>
                        <a:pt x="1230" y="373"/>
                      </a:lnTo>
                      <a:lnTo>
                        <a:pt x="1230" y="373"/>
                      </a:lnTo>
                      <a:lnTo>
                        <a:pt x="1230" y="369"/>
                      </a:lnTo>
                      <a:lnTo>
                        <a:pt x="1234" y="373"/>
                      </a:lnTo>
                      <a:lnTo>
                        <a:pt x="1234" y="373"/>
                      </a:lnTo>
                      <a:lnTo>
                        <a:pt x="1234" y="373"/>
                      </a:lnTo>
                      <a:lnTo>
                        <a:pt x="1238" y="373"/>
                      </a:lnTo>
                      <a:lnTo>
                        <a:pt x="1238" y="369"/>
                      </a:lnTo>
                      <a:lnTo>
                        <a:pt x="1242" y="369"/>
                      </a:lnTo>
                      <a:lnTo>
                        <a:pt x="1242" y="373"/>
                      </a:lnTo>
                      <a:lnTo>
                        <a:pt x="1242" y="369"/>
                      </a:lnTo>
                      <a:lnTo>
                        <a:pt x="1246" y="373"/>
                      </a:lnTo>
                      <a:lnTo>
                        <a:pt x="1246" y="369"/>
                      </a:lnTo>
                      <a:lnTo>
                        <a:pt x="1250" y="373"/>
                      </a:lnTo>
                      <a:lnTo>
                        <a:pt x="1250" y="373"/>
                      </a:lnTo>
                      <a:lnTo>
                        <a:pt x="1250" y="365"/>
                      </a:lnTo>
                      <a:lnTo>
                        <a:pt x="1254" y="373"/>
                      </a:lnTo>
                      <a:lnTo>
                        <a:pt x="1254" y="369"/>
                      </a:lnTo>
                      <a:lnTo>
                        <a:pt x="1254" y="369"/>
                      </a:lnTo>
                      <a:lnTo>
                        <a:pt x="1258" y="369"/>
                      </a:lnTo>
                      <a:lnTo>
                        <a:pt x="1258" y="365"/>
                      </a:lnTo>
                      <a:lnTo>
                        <a:pt x="1262" y="369"/>
                      </a:lnTo>
                      <a:lnTo>
                        <a:pt x="1262" y="369"/>
                      </a:lnTo>
                      <a:lnTo>
                        <a:pt x="1262" y="365"/>
                      </a:lnTo>
                      <a:lnTo>
                        <a:pt x="1266" y="369"/>
                      </a:lnTo>
                      <a:lnTo>
                        <a:pt x="1266" y="365"/>
                      </a:lnTo>
                      <a:lnTo>
                        <a:pt x="1270" y="365"/>
                      </a:lnTo>
                      <a:lnTo>
                        <a:pt x="1270" y="369"/>
                      </a:lnTo>
                      <a:lnTo>
                        <a:pt x="1270" y="365"/>
                      </a:lnTo>
                      <a:lnTo>
                        <a:pt x="1274" y="365"/>
                      </a:lnTo>
                      <a:lnTo>
                        <a:pt x="1274" y="361"/>
                      </a:lnTo>
                      <a:lnTo>
                        <a:pt x="1274" y="365"/>
                      </a:lnTo>
                      <a:lnTo>
                        <a:pt x="1278" y="369"/>
                      </a:lnTo>
                      <a:lnTo>
                        <a:pt x="1278" y="369"/>
                      </a:lnTo>
                      <a:lnTo>
                        <a:pt x="1282" y="369"/>
                      </a:lnTo>
                      <a:lnTo>
                        <a:pt x="1282" y="365"/>
                      </a:lnTo>
                      <a:lnTo>
                        <a:pt x="1282" y="365"/>
                      </a:lnTo>
                      <a:lnTo>
                        <a:pt x="1286" y="365"/>
                      </a:lnTo>
                      <a:lnTo>
                        <a:pt x="1286" y="365"/>
                      </a:lnTo>
                      <a:lnTo>
                        <a:pt x="1290" y="365"/>
                      </a:lnTo>
                      <a:lnTo>
                        <a:pt x="1290" y="369"/>
                      </a:lnTo>
                      <a:lnTo>
                        <a:pt x="1290" y="365"/>
                      </a:lnTo>
                      <a:lnTo>
                        <a:pt x="1294" y="369"/>
                      </a:lnTo>
                      <a:lnTo>
                        <a:pt x="1294" y="369"/>
                      </a:lnTo>
                      <a:lnTo>
                        <a:pt x="1294" y="361"/>
                      </a:lnTo>
                      <a:lnTo>
                        <a:pt x="1298" y="373"/>
                      </a:lnTo>
                      <a:lnTo>
                        <a:pt x="1298" y="361"/>
                      </a:lnTo>
                      <a:lnTo>
                        <a:pt x="1302" y="365"/>
                      </a:lnTo>
                      <a:lnTo>
                        <a:pt x="1302" y="369"/>
                      </a:lnTo>
                      <a:lnTo>
                        <a:pt x="1302" y="369"/>
                      </a:lnTo>
                      <a:lnTo>
                        <a:pt x="1306" y="369"/>
                      </a:lnTo>
                      <a:lnTo>
                        <a:pt x="1306" y="365"/>
                      </a:lnTo>
                      <a:lnTo>
                        <a:pt x="1310" y="369"/>
                      </a:lnTo>
                      <a:lnTo>
                        <a:pt x="1310" y="369"/>
                      </a:lnTo>
                      <a:lnTo>
                        <a:pt x="1310" y="369"/>
                      </a:lnTo>
                      <a:lnTo>
                        <a:pt x="1314" y="373"/>
                      </a:lnTo>
                      <a:lnTo>
                        <a:pt x="1314" y="373"/>
                      </a:lnTo>
                      <a:lnTo>
                        <a:pt x="1314" y="365"/>
                      </a:lnTo>
                      <a:lnTo>
                        <a:pt x="1319" y="369"/>
                      </a:lnTo>
                      <a:lnTo>
                        <a:pt x="1319" y="373"/>
                      </a:lnTo>
                      <a:lnTo>
                        <a:pt x="1323" y="373"/>
                      </a:lnTo>
                      <a:lnTo>
                        <a:pt x="1323" y="373"/>
                      </a:lnTo>
                      <a:lnTo>
                        <a:pt x="1323" y="365"/>
                      </a:lnTo>
                      <a:lnTo>
                        <a:pt x="1327" y="369"/>
                      </a:lnTo>
                      <a:lnTo>
                        <a:pt x="1327" y="373"/>
                      </a:lnTo>
                      <a:lnTo>
                        <a:pt x="1331" y="369"/>
                      </a:lnTo>
                      <a:lnTo>
                        <a:pt x="1331" y="369"/>
                      </a:lnTo>
                      <a:lnTo>
                        <a:pt x="1331" y="369"/>
                      </a:lnTo>
                      <a:lnTo>
                        <a:pt x="1335" y="369"/>
                      </a:lnTo>
                      <a:lnTo>
                        <a:pt x="1335" y="373"/>
                      </a:lnTo>
                      <a:lnTo>
                        <a:pt x="1335" y="369"/>
                      </a:lnTo>
                      <a:lnTo>
                        <a:pt x="1339" y="365"/>
                      </a:lnTo>
                      <a:lnTo>
                        <a:pt x="1339" y="365"/>
                      </a:lnTo>
                      <a:lnTo>
                        <a:pt x="1343" y="369"/>
                      </a:lnTo>
                      <a:lnTo>
                        <a:pt x="1343" y="373"/>
                      </a:lnTo>
                      <a:lnTo>
                        <a:pt x="1343" y="369"/>
                      </a:lnTo>
                      <a:lnTo>
                        <a:pt x="1347" y="365"/>
                      </a:lnTo>
                      <a:lnTo>
                        <a:pt x="1347" y="369"/>
                      </a:lnTo>
                      <a:lnTo>
                        <a:pt x="1351" y="373"/>
                      </a:lnTo>
                      <a:lnTo>
                        <a:pt x="1351" y="373"/>
                      </a:lnTo>
                      <a:lnTo>
                        <a:pt x="1351" y="373"/>
                      </a:lnTo>
                      <a:lnTo>
                        <a:pt x="1355" y="369"/>
                      </a:lnTo>
                      <a:lnTo>
                        <a:pt x="1355" y="373"/>
                      </a:lnTo>
                      <a:lnTo>
                        <a:pt x="1355" y="369"/>
                      </a:lnTo>
                      <a:lnTo>
                        <a:pt x="1359" y="373"/>
                      </a:lnTo>
                      <a:lnTo>
                        <a:pt x="1359" y="373"/>
                      </a:lnTo>
                      <a:lnTo>
                        <a:pt x="1363" y="369"/>
                      </a:lnTo>
                      <a:lnTo>
                        <a:pt x="1363" y="369"/>
                      </a:lnTo>
                      <a:lnTo>
                        <a:pt x="1363" y="373"/>
                      </a:lnTo>
                      <a:lnTo>
                        <a:pt x="1367" y="365"/>
                      </a:lnTo>
                      <a:lnTo>
                        <a:pt x="1367" y="377"/>
                      </a:lnTo>
                      <a:lnTo>
                        <a:pt x="1371" y="369"/>
                      </a:lnTo>
                      <a:lnTo>
                        <a:pt x="1371" y="365"/>
                      </a:lnTo>
                      <a:lnTo>
                        <a:pt x="1371" y="369"/>
                      </a:lnTo>
                      <a:lnTo>
                        <a:pt x="1375" y="369"/>
                      </a:lnTo>
                      <a:lnTo>
                        <a:pt x="1375" y="373"/>
                      </a:lnTo>
                      <a:lnTo>
                        <a:pt x="1375" y="373"/>
                      </a:lnTo>
                      <a:lnTo>
                        <a:pt x="1379" y="373"/>
                      </a:lnTo>
                      <a:lnTo>
                        <a:pt x="1379" y="373"/>
                      </a:lnTo>
                      <a:lnTo>
                        <a:pt x="1383" y="373"/>
                      </a:lnTo>
                      <a:lnTo>
                        <a:pt x="1383" y="373"/>
                      </a:lnTo>
                      <a:lnTo>
                        <a:pt x="1383" y="373"/>
                      </a:lnTo>
                      <a:lnTo>
                        <a:pt x="1387" y="373"/>
                      </a:lnTo>
                      <a:lnTo>
                        <a:pt x="1387" y="377"/>
                      </a:lnTo>
                      <a:lnTo>
                        <a:pt x="1391" y="377"/>
                      </a:lnTo>
                      <a:lnTo>
                        <a:pt x="1391" y="373"/>
                      </a:lnTo>
                      <a:lnTo>
                        <a:pt x="1391" y="377"/>
                      </a:lnTo>
                      <a:lnTo>
                        <a:pt x="1395" y="377"/>
                      </a:lnTo>
                      <a:lnTo>
                        <a:pt x="1395" y="377"/>
                      </a:lnTo>
                      <a:lnTo>
                        <a:pt x="1395" y="381"/>
                      </a:lnTo>
                      <a:lnTo>
                        <a:pt x="1399" y="377"/>
                      </a:lnTo>
                      <a:lnTo>
                        <a:pt x="1399" y="381"/>
                      </a:lnTo>
                      <a:lnTo>
                        <a:pt x="1403" y="381"/>
                      </a:lnTo>
                      <a:lnTo>
                        <a:pt x="1403" y="377"/>
                      </a:lnTo>
                      <a:lnTo>
                        <a:pt x="1403" y="377"/>
                      </a:lnTo>
                      <a:lnTo>
                        <a:pt x="1407" y="381"/>
                      </a:lnTo>
                      <a:lnTo>
                        <a:pt x="1407" y="373"/>
                      </a:lnTo>
                      <a:lnTo>
                        <a:pt x="1411" y="385"/>
                      </a:lnTo>
                      <a:lnTo>
                        <a:pt x="1411" y="377"/>
                      </a:lnTo>
                      <a:lnTo>
                        <a:pt x="1411" y="373"/>
                      </a:lnTo>
                      <a:lnTo>
                        <a:pt x="1415" y="373"/>
                      </a:lnTo>
                      <a:lnTo>
                        <a:pt x="1415" y="373"/>
                      </a:lnTo>
                      <a:lnTo>
                        <a:pt x="1415" y="377"/>
                      </a:lnTo>
                      <a:lnTo>
                        <a:pt x="1419" y="373"/>
                      </a:lnTo>
                      <a:lnTo>
                        <a:pt x="1419" y="373"/>
                      </a:lnTo>
                      <a:lnTo>
                        <a:pt x="1423" y="381"/>
                      </a:lnTo>
                      <a:lnTo>
                        <a:pt x="1423" y="373"/>
                      </a:lnTo>
                      <a:lnTo>
                        <a:pt x="1423" y="377"/>
                      </a:lnTo>
                      <a:lnTo>
                        <a:pt x="1427" y="377"/>
                      </a:lnTo>
                      <a:lnTo>
                        <a:pt x="1427" y="373"/>
                      </a:lnTo>
                      <a:lnTo>
                        <a:pt x="1431" y="377"/>
                      </a:lnTo>
                      <a:lnTo>
                        <a:pt x="1431" y="373"/>
                      </a:lnTo>
                      <a:lnTo>
                        <a:pt x="1431" y="373"/>
                      </a:lnTo>
                      <a:lnTo>
                        <a:pt x="1435" y="381"/>
                      </a:lnTo>
                      <a:lnTo>
                        <a:pt x="1435" y="373"/>
                      </a:lnTo>
                      <a:lnTo>
                        <a:pt x="1435" y="369"/>
                      </a:lnTo>
                      <a:lnTo>
                        <a:pt x="1439" y="373"/>
                      </a:lnTo>
                      <a:lnTo>
                        <a:pt x="1439" y="377"/>
                      </a:lnTo>
                      <a:lnTo>
                        <a:pt x="1443" y="381"/>
                      </a:lnTo>
                      <a:lnTo>
                        <a:pt x="1443" y="373"/>
                      </a:lnTo>
                      <a:lnTo>
                        <a:pt x="1443" y="373"/>
                      </a:lnTo>
                      <a:lnTo>
                        <a:pt x="1447" y="377"/>
                      </a:lnTo>
                      <a:lnTo>
                        <a:pt x="1447" y="373"/>
                      </a:lnTo>
                      <a:lnTo>
                        <a:pt x="1451" y="377"/>
                      </a:lnTo>
                      <a:lnTo>
                        <a:pt x="1451" y="373"/>
                      </a:lnTo>
                      <a:lnTo>
                        <a:pt x="1451" y="373"/>
                      </a:lnTo>
                      <a:lnTo>
                        <a:pt x="1455" y="381"/>
                      </a:lnTo>
                      <a:lnTo>
                        <a:pt x="1455" y="373"/>
                      </a:lnTo>
                      <a:lnTo>
                        <a:pt x="1455" y="381"/>
                      </a:lnTo>
                      <a:lnTo>
                        <a:pt x="1459" y="381"/>
                      </a:lnTo>
                      <a:lnTo>
                        <a:pt x="1459" y="377"/>
                      </a:lnTo>
                      <a:lnTo>
                        <a:pt x="1463" y="377"/>
                      </a:lnTo>
                      <a:lnTo>
                        <a:pt x="1463" y="373"/>
                      </a:lnTo>
                      <a:lnTo>
                        <a:pt x="1463" y="377"/>
                      </a:lnTo>
                      <a:lnTo>
                        <a:pt x="1467" y="373"/>
                      </a:lnTo>
                      <a:lnTo>
                        <a:pt x="1467" y="377"/>
                      </a:lnTo>
                      <a:lnTo>
                        <a:pt x="1471" y="373"/>
                      </a:lnTo>
                      <a:lnTo>
                        <a:pt x="1471" y="381"/>
                      </a:lnTo>
                      <a:lnTo>
                        <a:pt x="1471" y="377"/>
                      </a:lnTo>
                      <a:lnTo>
                        <a:pt x="1475" y="381"/>
                      </a:lnTo>
                      <a:lnTo>
                        <a:pt x="1475" y="377"/>
                      </a:lnTo>
                      <a:lnTo>
                        <a:pt x="1475" y="381"/>
                      </a:lnTo>
                      <a:lnTo>
                        <a:pt x="1479" y="381"/>
                      </a:lnTo>
                      <a:lnTo>
                        <a:pt x="1479" y="369"/>
                      </a:lnTo>
                      <a:lnTo>
                        <a:pt x="1483" y="377"/>
                      </a:lnTo>
                      <a:lnTo>
                        <a:pt x="1483" y="381"/>
                      </a:lnTo>
                      <a:lnTo>
                        <a:pt x="1483" y="377"/>
                      </a:lnTo>
                      <a:lnTo>
                        <a:pt x="1487" y="377"/>
                      </a:lnTo>
                      <a:lnTo>
                        <a:pt x="1487" y="385"/>
                      </a:lnTo>
                      <a:lnTo>
                        <a:pt x="1491" y="377"/>
                      </a:lnTo>
                      <a:lnTo>
                        <a:pt x="1491" y="385"/>
                      </a:lnTo>
                      <a:lnTo>
                        <a:pt x="1491" y="381"/>
                      </a:lnTo>
                      <a:lnTo>
                        <a:pt x="1495" y="377"/>
                      </a:lnTo>
                      <a:lnTo>
                        <a:pt x="1495" y="381"/>
                      </a:lnTo>
                      <a:lnTo>
                        <a:pt x="1495" y="377"/>
                      </a:lnTo>
                      <a:lnTo>
                        <a:pt x="1499" y="381"/>
                      </a:lnTo>
                      <a:lnTo>
                        <a:pt x="1499" y="377"/>
                      </a:lnTo>
                      <a:lnTo>
                        <a:pt x="1503" y="377"/>
                      </a:lnTo>
                      <a:lnTo>
                        <a:pt x="1503" y="381"/>
                      </a:lnTo>
                      <a:lnTo>
                        <a:pt x="1503" y="373"/>
                      </a:lnTo>
                      <a:lnTo>
                        <a:pt x="1507" y="381"/>
                      </a:lnTo>
                      <a:lnTo>
                        <a:pt x="1507" y="377"/>
                      </a:lnTo>
                      <a:lnTo>
                        <a:pt x="1511" y="373"/>
                      </a:lnTo>
                      <a:lnTo>
                        <a:pt x="1511" y="381"/>
                      </a:lnTo>
                      <a:lnTo>
                        <a:pt x="1511" y="369"/>
                      </a:lnTo>
                      <a:lnTo>
                        <a:pt x="1515" y="377"/>
                      </a:lnTo>
                      <a:lnTo>
                        <a:pt x="1515" y="377"/>
                      </a:lnTo>
                      <a:lnTo>
                        <a:pt x="1515" y="377"/>
                      </a:lnTo>
                      <a:lnTo>
                        <a:pt x="1519" y="381"/>
                      </a:lnTo>
                      <a:lnTo>
                        <a:pt x="1519" y="373"/>
                      </a:lnTo>
                      <a:lnTo>
                        <a:pt x="1523" y="377"/>
                      </a:lnTo>
                      <a:lnTo>
                        <a:pt x="1523" y="381"/>
                      </a:lnTo>
                      <a:lnTo>
                        <a:pt x="1523" y="373"/>
                      </a:lnTo>
                      <a:lnTo>
                        <a:pt x="1527" y="381"/>
                      </a:lnTo>
                      <a:lnTo>
                        <a:pt x="1527" y="381"/>
                      </a:lnTo>
                      <a:lnTo>
                        <a:pt x="1531" y="377"/>
                      </a:lnTo>
                      <a:lnTo>
                        <a:pt x="1531" y="381"/>
                      </a:lnTo>
                      <a:lnTo>
                        <a:pt x="1531" y="385"/>
                      </a:lnTo>
                      <a:lnTo>
                        <a:pt x="1535" y="377"/>
                      </a:lnTo>
                      <a:lnTo>
                        <a:pt x="1535" y="381"/>
                      </a:lnTo>
                      <a:lnTo>
                        <a:pt x="1535" y="385"/>
                      </a:lnTo>
                      <a:lnTo>
                        <a:pt x="1539" y="389"/>
                      </a:lnTo>
                      <a:lnTo>
                        <a:pt x="1539" y="381"/>
                      </a:lnTo>
                      <a:lnTo>
                        <a:pt x="1543" y="381"/>
                      </a:lnTo>
                      <a:lnTo>
                        <a:pt x="1543" y="381"/>
                      </a:lnTo>
                      <a:lnTo>
                        <a:pt x="1543" y="377"/>
                      </a:lnTo>
                      <a:lnTo>
                        <a:pt x="1547" y="381"/>
                      </a:lnTo>
                      <a:lnTo>
                        <a:pt x="1547" y="389"/>
                      </a:lnTo>
                      <a:lnTo>
                        <a:pt x="1551" y="381"/>
                      </a:lnTo>
                      <a:lnTo>
                        <a:pt x="1551" y="381"/>
                      </a:lnTo>
                      <a:lnTo>
                        <a:pt x="1551" y="381"/>
                      </a:lnTo>
                      <a:lnTo>
                        <a:pt x="1555" y="381"/>
                      </a:lnTo>
                      <a:lnTo>
                        <a:pt x="1555" y="381"/>
                      </a:lnTo>
                      <a:lnTo>
                        <a:pt x="1555" y="381"/>
                      </a:lnTo>
                      <a:lnTo>
                        <a:pt x="1559" y="385"/>
                      </a:lnTo>
                      <a:lnTo>
                        <a:pt x="1559" y="385"/>
                      </a:lnTo>
                      <a:lnTo>
                        <a:pt x="1563" y="385"/>
                      </a:lnTo>
                      <a:lnTo>
                        <a:pt x="1563" y="385"/>
                      </a:lnTo>
                      <a:lnTo>
                        <a:pt x="1563" y="385"/>
                      </a:lnTo>
                      <a:lnTo>
                        <a:pt x="1567" y="381"/>
                      </a:lnTo>
                      <a:lnTo>
                        <a:pt x="1567" y="385"/>
                      </a:lnTo>
                      <a:lnTo>
                        <a:pt x="1571" y="381"/>
                      </a:lnTo>
                      <a:lnTo>
                        <a:pt x="1571" y="389"/>
                      </a:lnTo>
                      <a:lnTo>
                        <a:pt x="1571" y="385"/>
                      </a:lnTo>
                      <a:lnTo>
                        <a:pt x="1575" y="381"/>
                      </a:lnTo>
                      <a:lnTo>
                        <a:pt x="1575" y="389"/>
                      </a:lnTo>
                      <a:lnTo>
                        <a:pt x="1575" y="385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20" name="Freeform 120"/>
                <p:cNvSpPr>
                  <a:spLocks/>
                </p:cNvSpPr>
                <p:nvPr/>
              </p:nvSpPr>
              <p:spPr bwMode="auto">
                <a:xfrm>
                  <a:off x="2951163" y="3536951"/>
                  <a:ext cx="2498725" cy="153988"/>
                </a:xfrm>
                <a:custGeom>
                  <a:avLst/>
                  <a:gdLst>
                    <a:gd name="T0" fmla="*/ 24 w 1574"/>
                    <a:gd name="T1" fmla="*/ 4 h 97"/>
                    <a:gd name="T2" fmla="*/ 52 w 1574"/>
                    <a:gd name="T3" fmla="*/ 12 h 97"/>
                    <a:gd name="T4" fmla="*/ 76 w 1574"/>
                    <a:gd name="T5" fmla="*/ 12 h 97"/>
                    <a:gd name="T6" fmla="*/ 104 w 1574"/>
                    <a:gd name="T7" fmla="*/ 4 h 97"/>
                    <a:gd name="T8" fmla="*/ 128 w 1574"/>
                    <a:gd name="T9" fmla="*/ 12 h 97"/>
                    <a:gd name="T10" fmla="*/ 156 w 1574"/>
                    <a:gd name="T11" fmla="*/ 12 h 97"/>
                    <a:gd name="T12" fmla="*/ 180 w 1574"/>
                    <a:gd name="T13" fmla="*/ 16 h 97"/>
                    <a:gd name="T14" fmla="*/ 208 w 1574"/>
                    <a:gd name="T15" fmla="*/ 20 h 97"/>
                    <a:gd name="T16" fmla="*/ 232 w 1574"/>
                    <a:gd name="T17" fmla="*/ 20 h 97"/>
                    <a:gd name="T18" fmla="*/ 260 w 1574"/>
                    <a:gd name="T19" fmla="*/ 20 h 97"/>
                    <a:gd name="T20" fmla="*/ 284 w 1574"/>
                    <a:gd name="T21" fmla="*/ 16 h 97"/>
                    <a:gd name="T22" fmla="*/ 312 w 1574"/>
                    <a:gd name="T23" fmla="*/ 20 h 97"/>
                    <a:gd name="T24" fmla="*/ 336 w 1574"/>
                    <a:gd name="T25" fmla="*/ 24 h 97"/>
                    <a:gd name="T26" fmla="*/ 364 w 1574"/>
                    <a:gd name="T27" fmla="*/ 24 h 97"/>
                    <a:gd name="T28" fmla="*/ 389 w 1574"/>
                    <a:gd name="T29" fmla="*/ 32 h 97"/>
                    <a:gd name="T30" fmla="*/ 417 w 1574"/>
                    <a:gd name="T31" fmla="*/ 24 h 97"/>
                    <a:gd name="T32" fmla="*/ 445 w 1574"/>
                    <a:gd name="T33" fmla="*/ 32 h 97"/>
                    <a:gd name="T34" fmla="*/ 469 w 1574"/>
                    <a:gd name="T35" fmla="*/ 32 h 97"/>
                    <a:gd name="T36" fmla="*/ 497 w 1574"/>
                    <a:gd name="T37" fmla="*/ 32 h 97"/>
                    <a:gd name="T38" fmla="*/ 521 w 1574"/>
                    <a:gd name="T39" fmla="*/ 36 h 97"/>
                    <a:gd name="T40" fmla="*/ 549 w 1574"/>
                    <a:gd name="T41" fmla="*/ 40 h 97"/>
                    <a:gd name="T42" fmla="*/ 573 w 1574"/>
                    <a:gd name="T43" fmla="*/ 40 h 97"/>
                    <a:gd name="T44" fmla="*/ 601 w 1574"/>
                    <a:gd name="T45" fmla="*/ 44 h 97"/>
                    <a:gd name="T46" fmla="*/ 625 w 1574"/>
                    <a:gd name="T47" fmla="*/ 40 h 97"/>
                    <a:gd name="T48" fmla="*/ 653 w 1574"/>
                    <a:gd name="T49" fmla="*/ 44 h 97"/>
                    <a:gd name="T50" fmla="*/ 677 w 1574"/>
                    <a:gd name="T51" fmla="*/ 40 h 97"/>
                    <a:gd name="T52" fmla="*/ 705 w 1574"/>
                    <a:gd name="T53" fmla="*/ 44 h 97"/>
                    <a:gd name="T54" fmla="*/ 729 w 1574"/>
                    <a:gd name="T55" fmla="*/ 40 h 97"/>
                    <a:gd name="T56" fmla="*/ 757 w 1574"/>
                    <a:gd name="T57" fmla="*/ 44 h 97"/>
                    <a:gd name="T58" fmla="*/ 785 w 1574"/>
                    <a:gd name="T59" fmla="*/ 52 h 97"/>
                    <a:gd name="T60" fmla="*/ 809 w 1574"/>
                    <a:gd name="T61" fmla="*/ 52 h 97"/>
                    <a:gd name="T62" fmla="*/ 837 w 1574"/>
                    <a:gd name="T63" fmla="*/ 52 h 97"/>
                    <a:gd name="T64" fmla="*/ 861 w 1574"/>
                    <a:gd name="T65" fmla="*/ 56 h 97"/>
                    <a:gd name="T66" fmla="*/ 889 w 1574"/>
                    <a:gd name="T67" fmla="*/ 56 h 97"/>
                    <a:gd name="T68" fmla="*/ 913 w 1574"/>
                    <a:gd name="T69" fmla="*/ 56 h 97"/>
                    <a:gd name="T70" fmla="*/ 941 w 1574"/>
                    <a:gd name="T71" fmla="*/ 52 h 97"/>
                    <a:gd name="T72" fmla="*/ 965 w 1574"/>
                    <a:gd name="T73" fmla="*/ 64 h 97"/>
                    <a:gd name="T74" fmla="*/ 993 w 1574"/>
                    <a:gd name="T75" fmla="*/ 56 h 97"/>
                    <a:gd name="T76" fmla="*/ 1018 w 1574"/>
                    <a:gd name="T77" fmla="*/ 56 h 97"/>
                    <a:gd name="T78" fmla="*/ 1046 w 1574"/>
                    <a:gd name="T79" fmla="*/ 64 h 97"/>
                    <a:gd name="T80" fmla="*/ 1070 w 1574"/>
                    <a:gd name="T81" fmla="*/ 60 h 97"/>
                    <a:gd name="T82" fmla="*/ 1098 w 1574"/>
                    <a:gd name="T83" fmla="*/ 68 h 97"/>
                    <a:gd name="T84" fmla="*/ 1126 w 1574"/>
                    <a:gd name="T85" fmla="*/ 68 h 97"/>
                    <a:gd name="T86" fmla="*/ 1150 w 1574"/>
                    <a:gd name="T87" fmla="*/ 68 h 97"/>
                    <a:gd name="T88" fmla="*/ 1178 w 1574"/>
                    <a:gd name="T89" fmla="*/ 72 h 97"/>
                    <a:gd name="T90" fmla="*/ 1202 w 1574"/>
                    <a:gd name="T91" fmla="*/ 72 h 97"/>
                    <a:gd name="T92" fmla="*/ 1230 w 1574"/>
                    <a:gd name="T93" fmla="*/ 80 h 97"/>
                    <a:gd name="T94" fmla="*/ 1254 w 1574"/>
                    <a:gd name="T95" fmla="*/ 84 h 97"/>
                    <a:gd name="T96" fmla="*/ 1282 w 1574"/>
                    <a:gd name="T97" fmla="*/ 76 h 97"/>
                    <a:gd name="T98" fmla="*/ 1306 w 1574"/>
                    <a:gd name="T99" fmla="*/ 84 h 97"/>
                    <a:gd name="T100" fmla="*/ 1334 w 1574"/>
                    <a:gd name="T101" fmla="*/ 76 h 97"/>
                    <a:gd name="T102" fmla="*/ 1358 w 1574"/>
                    <a:gd name="T103" fmla="*/ 84 h 97"/>
                    <a:gd name="T104" fmla="*/ 1386 w 1574"/>
                    <a:gd name="T105" fmla="*/ 80 h 97"/>
                    <a:gd name="T106" fmla="*/ 1410 w 1574"/>
                    <a:gd name="T107" fmla="*/ 80 h 97"/>
                    <a:gd name="T108" fmla="*/ 1438 w 1574"/>
                    <a:gd name="T109" fmla="*/ 84 h 97"/>
                    <a:gd name="T110" fmla="*/ 1466 w 1574"/>
                    <a:gd name="T111" fmla="*/ 80 h 97"/>
                    <a:gd name="T112" fmla="*/ 1490 w 1574"/>
                    <a:gd name="T113" fmla="*/ 88 h 97"/>
                    <a:gd name="T114" fmla="*/ 1518 w 1574"/>
                    <a:gd name="T115" fmla="*/ 88 h 97"/>
                    <a:gd name="T116" fmla="*/ 1542 w 1574"/>
                    <a:gd name="T117" fmla="*/ 92 h 97"/>
                    <a:gd name="T118" fmla="*/ 1570 w 1574"/>
                    <a:gd name="T119" fmla="*/ 92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4" h="97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4" y="8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8" y="12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4"/>
                      </a:lnTo>
                      <a:lnTo>
                        <a:pt x="12" y="8"/>
                      </a:lnTo>
                      <a:lnTo>
                        <a:pt x="16" y="4"/>
                      </a:lnTo>
                      <a:lnTo>
                        <a:pt x="16" y="8"/>
                      </a:lnTo>
                      <a:lnTo>
                        <a:pt x="16" y="12"/>
                      </a:lnTo>
                      <a:lnTo>
                        <a:pt x="20" y="4"/>
                      </a:lnTo>
                      <a:lnTo>
                        <a:pt x="20" y="8"/>
                      </a:lnTo>
                      <a:lnTo>
                        <a:pt x="24" y="8"/>
                      </a:lnTo>
                      <a:lnTo>
                        <a:pt x="24" y="4"/>
                      </a:lnTo>
                      <a:lnTo>
                        <a:pt x="24" y="12"/>
                      </a:lnTo>
                      <a:lnTo>
                        <a:pt x="28" y="8"/>
                      </a:lnTo>
                      <a:lnTo>
                        <a:pt x="28" y="4"/>
                      </a:lnTo>
                      <a:lnTo>
                        <a:pt x="32" y="12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36" y="4"/>
                      </a:lnTo>
                      <a:lnTo>
                        <a:pt x="36" y="8"/>
                      </a:lnTo>
                      <a:lnTo>
                        <a:pt x="36" y="8"/>
                      </a:lnTo>
                      <a:lnTo>
                        <a:pt x="40" y="8"/>
                      </a:lnTo>
                      <a:lnTo>
                        <a:pt x="40" y="12"/>
                      </a:lnTo>
                      <a:lnTo>
                        <a:pt x="44" y="12"/>
                      </a:lnTo>
                      <a:lnTo>
                        <a:pt x="44" y="12"/>
                      </a:lnTo>
                      <a:lnTo>
                        <a:pt x="44" y="8"/>
                      </a:lnTo>
                      <a:lnTo>
                        <a:pt x="48" y="8"/>
                      </a:lnTo>
                      <a:lnTo>
                        <a:pt x="48" y="12"/>
                      </a:lnTo>
                      <a:lnTo>
                        <a:pt x="52" y="12"/>
                      </a:lnTo>
                      <a:lnTo>
                        <a:pt x="52" y="12"/>
                      </a:lnTo>
                      <a:lnTo>
                        <a:pt x="52" y="8"/>
                      </a:lnTo>
                      <a:lnTo>
                        <a:pt x="56" y="8"/>
                      </a:lnTo>
                      <a:lnTo>
                        <a:pt x="56" y="4"/>
                      </a:lnTo>
                      <a:lnTo>
                        <a:pt x="56" y="4"/>
                      </a:lnTo>
                      <a:lnTo>
                        <a:pt x="60" y="16"/>
                      </a:lnTo>
                      <a:lnTo>
                        <a:pt x="60" y="8"/>
                      </a:lnTo>
                      <a:lnTo>
                        <a:pt x="64" y="16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8" y="8"/>
                      </a:lnTo>
                      <a:lnTo>
                        <a:pt x="68" y="8"/>
                      </a:lnTo>
                      <a:lnTo>
                        <a:pt x="72" y="12"/>
                      </a:lnTo>
                      <a:lnTo>
                        <a:pt x="72" y="12"/>
                      </a:lnTo>
                      <a:lnTo>
                        <a:pt x="72" y="12"/>
                      </a:lnTo>
                      <a:lnTo>
                        <a:pt x="76" y="16"/>
                      </a:lnTo>
                      <a:lnTo>
                        <a:pt x="76" y="12"/>
                      </a:lnTo>
                      <a:lnTo>
                        <a:pt x="76" y="8"/>
                      </a:lnTo>
                      <a:lnTo>
                        <a:pt x="80" y="12"/>
                      </a:lnTo>
                      <a:lnTo>
                        <a:pt x="80" y="12"/>
                      </a:lnTo>
                      <a:lnTo>
                        <a:pt x="84" y="12"/>
                      </a:lnTo>
                      <a:lnTo>
                        <a:pt x="84" y="16"/>
                      </a:lnTo>
                      <a:lnTo>
                        <a:pt x="84" y="16"/>
                      </a:lnTo>
                      <a:lnTo>
                        <a:pt x="88" y="16"/>
                      </a:lnTo>
                      <a:lnTo>
                        <a:pt x="88" y="8"/>
                      </a:lnTo>
                      <a:lnTo>
                        <a:pt x="92" y="16"/>
                      </a:lnTo>
                      <a:lnTo>
                        <a:pt x="92" y="20"/>
                      </a:lnTo>
                      <a:lnTo>
                        <a:pt x="92" y="12"/>
                      </a:lnTo>
                      <a:lnTo>
                        <a:pt x="96" y="16"/>
                      </a:lnTo>
                      <a:lnTo>
                        <a:pt x="96" y="12"/>
                      </a:lnTo>
                      <a:lnTo>
                        <a:pt x="96" y="8"/>
                      </a:lnTo>
                      <a:lnTo>
                        <a:pt x="100" y="12"/>
                      </a:lnTo>
                      <a:lnTo>
                        <a:pt x="100" y="8"/>
                      </a:lnTo>
                      <a:lnTo>
                        <a:pt x="104" y="4"/>
                      </a:lnTo>
                      <a:lnTo>
                        <a:pt x="104" y="12"/>
                      </a:lnTo>
                      <a:lnTo>
                        <a:pt x="104" y="8"/>
                      </a:lnTo>
                      <a:lnTo>
                        <a:pt x="108" y="12"/>
                      </a:lnTo>
                      <a:lnTo>
                        <a:pt x="108" y="16"/>
                      </a:lnTo>
                      <a:lnTo>
                        <a:pt x="112" y="8"/>
                      </a:lnTo>
                      <a:lnTo>
                        <a:pt x="112" y="16"/>
                      </a:lnTo>
                      <a:lnTo>
                        <a:pt x="112" y="16"/>
                      </a:lnTo>
                      <a:lnTo>
                        <a:pt x="116" y="12"/>
                      </a:lnTo>
                      <a:lnTo>
                        <a:pt x="116" y="12"/>
                      </a:lnTo>
                      <a:lnTo>
                        <a:pt x="116" y="12"/>
                      </a:lnTo>
                      <a:lnTo>
                        <a:pt x="120" y="8"/>
                      </a:lnTo>
                      <a:lnTo>
                        <a:pt x="120" y="16"/>
                      </a:lnTo>
                      <a:lnTo>
                        <a:pt x="124" y="12"/>
                      </a:lnTo>
                      <a:lnTo>
                        <a:pt x="124" y="8"/>
                      </a:lnTo>
                      <a:lnTo>
                        <a:pt x="124" y="16"/>
                      </a:lnTo>
                      <a:lnTo>
                        <a:pt x="128" y="16"/>
                      </a:lnTo>
                      <a:lnTo>
                        <a:pt x="128" y="12"/>
                      </a:lnTo>
                      <a:lnTo>
                        <a:pt x="132" y="12"/>
                      </a:lnTo>
                      <a:lnTo>
                        <a:pt x="132" y="16"/>
                      </a:lnTo>
                      <a:lnTo>
                        <a:pt x="132" y="12"/>
                      </a:lnTo>
                      <a:lnTo>
                        <a:pt x="136" y="12"/>
                      </a:lnTo>
                      <a:lnTo>
                        <a:pt x="136" y="8"/>
                      </a:lnTo>
                      <a:lnTo>
                        <a:pt x="136" y="12"/>
                      </a:lnTo>
                      <a:lnTo>
                        <a:pt x="140" y="8"/>
                      </a:lnTo>
                      <a:lnTo>
                        <a:pt x="140" y="16"/>
                      </a:lnTo>
                      <a:lnTo>
                        <a:pt x="144" y="16"/>
                      </a:lnTo>
                      <a:lnTo>
                        <a:pt x="144" y="12"/>
                      </a:lnTo>
                      <a:lnTo>
                        <a:pt x="144" y="16"/>
                      </a:lnTo>
                      <a:lnTo>
                        <a:pt x="148" y="12"/>
                      </a:lnTo>
                      <a:lnTo>
                        <a:pt x="148" y="16"/>
                      </a:lnTo>
                      <a:lnTo>
                        <a:pt x="152" y="12"/>
                      </a:lnTo>
                      <a:lnTo>
                        <a:pt x="152" y="12"/>
                      </a:lnTo>
                      <a:lnTo>
                        <a:pt x="152" y="12"/>
                      </a:lnTo>
                      <a:lnTo>
                        <a:pt x="156" y="12"/>
                      </a:lnTo>
                      <a:lnTo>
                        <a:pt x="156" y="20"/>
                      </a:lnTo>
                      <a:lnTo>
                        <a:pt x="156" y="20"/>
                      </a:lnTo>
                      <a:lnTo>
                        <a:pt x="160" y="8"/>
                      </a:lnTo>
                      <a:lnTo>
                        <a:pt x="160" y="12"/>
                      </a:lnTo>
                      <a:lnTo>
                        <a:pt x="164" y="8"/>
                      </a:lnTo>
                      <a:lnTo>
                        <a:pt x="164" y="12"/>
                      </a:lnTo>
                      <a:lnTo>
                        <a:pt x="164" y="8"/>
                      </a:lnTo>
                      <a:lnTo>
                        <a:pt x="168" y="16"/>
                      </a:lnTo>
                      <a:lnTo>
                        <a:pt x="168" y="12"/>
                      </a:lnTo>
                      <a:lnTo>
                        <a:pt x="172" y="12"/>
                      </a:lnTo>
                      <a:lnTo>
                        <a:pt x="172" y="16"/>
                      </a:lnTo>
                      <a:lnTo>
                        <a:pt x="172" y="16"/>
                      </a:lnTo>
                      <a:lnTo>
                        <a:pt x="176" y="16"/>
                      </a:lnTo>
                      <a:lnTo>
                        <a:pt x="176" y="16"/>
                      </a:lnTo>
                      <a:lnTo>
                        <a:pt x="176" y="16"/>
                      </a:lnTo>
                      <a:lnTo>
                        <a:pt x="180" y="12"/>
                      </a:lnTo>
                      <a:lnTo>
                        <a:pt x="180" y="16"/>
                      </a:lnTo>
                      <a:lnTo>
                        <a:pt x="184" y="20"/>
                      </a:lnTo>
                      <a:lnTo>
                        <a:pt x="184" y="12"/>
                      </a:lnTo>
                      <a:lnTo>
                        <a:pt x="184" y="12"/>
                      </a:lnTo>
                      <a:lnTo>
                        <a:pt x="188" y="16"/>
                      </a:lnTo>
                      <a:lnTo>
                        <a:pt x="188" y="12"/>
                      </a:lnTo>
                      <a:lnTo>
                        <a:pt x="192" y="16"/>
                      </a:lnTo>
                      <a:lnTo>
                        <a:pt x="192" y="16"/>
                      </a:lnTo>
                      <a:lnTo>
                        <a:pt x="192" y="16"/>
                      </a:lnTo>
                      <a:lnTo>
                        <a:pt x="196" y="20"/>
                      </a:lnTo>
                      <a:lnTo>
                        <a:pt x="196" y="16"/>
                      </a:lnTo>
                      <a:lnTo>
                        <a:pt x="196" y="20"/>
                      </a:lnTo>
                      <a:lnTo>
                        <a:pt x="200" y="16"/>
                      </a:lnTo>
                      <a:lnTo>
                        <a:pt x="200" y="12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208" y="20"/>
                      </a:lnTo>
                      <a:lnTo>
                        <a:pt x="208" y="20"/>
                      </a:lnTo>
                      <a:lnTo>
                        <a:pt x="212" y="20"/>
                      </a:lnTo>
                      <a:lnTo>
                        <a:pt x="212" y="16"/>
                      </a:lnTo>
                      <a:lnTo>
                        <a:pt x="212" y="20"/>
                      </a:lnTo>
                      <a:lnTo>
                        <a:pt x="216" y="16"/>
                      </a:lnTo>
                      <a:lnTo>
                        <a:pt x="216" y="20"/>
                      </a:lnTo>
                      <a:lnTo>
                        <a:pt x="216" y="16"/>
                      </a:lnTo>
                      <a:lnTo>
                        <a:pt x="220" y="16"/>
                      </a:lnTo>
                      <a:lnTo>
                        <a:pt x="220" y="16"/>
                      </a:lnTo>
                      <a:lnTo>
                        <a:pt x="224" y="20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8" y="20"/>
                      </a:lnTo>
                      <a:lnTo>
                        <a:pt x="228" y="16"/>
                      </a:lnTo>
                      <a:lnTo>
                        <a:pt x="232" y="20"/>
                      </a:lnTo>
                      <a:lnTo>
                        <a:pt x="232" y="24"/>
                      </a:lnTo>
                      <a:lnTo>
                        <a:pt x="232" y="20"/>
                      </a:lnTo>
                      <a:lnTo>
                        <a:pt x="236" y="24"/>
                      </a:lnTo>
                      <a:lnTo>
                        <a:pt x="236" y="20"/>
                      </a:lnTo>
                      <a:lnTo>
                        <a:pt x="236" y="16"/>
                      </a:lnTo>
                      <a:lnTo>
                        <a:pt x="240" y="20"/>
                      </a:lnTo>
                      <a:lnTo>
                        <a:pt x="240" y="16"/>
                      </a:lnTo>
                      <a:lnTo>
                        <a:pt x="244" y="24"/>
                      </a:lnTo>
                      <a:lnTo>
                        <a:pt x="244" y="16"/>
                      </a:lnTo>
                      <a:lnTo>
                        <a:pt x="244" y="16"/>
                      </a:lnTo>
                      <a:lnTo>
                        <a:pt x="248" y="24"/>
                      </a:lnTo>
                      <a:lnTo>
                        <a:pt x="248" y="16"/>
                      </a:lnTo>
                      <a:lnTo>
                        <a:pt x="252" y="20"/>
                      </a:lnTo>
                      <a:lnTo>
                        <a:pt x="252" y="20"/>
                      </a:lnTo>
                      <a:lnTo>
                        <a:pt x="252" y="16"/>
                      </a:lnTo>
                      <a:lnTo>
                        <a:pt x="256" y="24"/>
                      </a:lnTo>
                      <a:lnTo>
                        <a:pt x="256" y="24"/>
                      </a:lnTo>
                      <a:lnTo>
                        <a:pt x="256" y="16"/>
                      </a:lnTo>
                      <a:lnTo>
                        <a:pt x="260" y="20"/>
                      </a:lnTo>
                      <a:lnTo>
                        <a:pt x="260" y="20"/>
                      </a:lnTo>
                      <a:lnTo>
                        <a:pt x="264" y="20"/>
                      </a:lnTo>
                      <a:lnTo>
                        <a:pt x="264" y="20"/>
                      </a:lnTo>
                      <a:lnTo>
                        <a:pt x="264" y="24"/>
                      </a:lnTo>
                      <a:lnTo>
                        <a:pt x="268" y="28"/>
                      </a:lnTo>
                      <a:lnTo>
                        <a:pt x="268" y="20"/>
                      </a:lnTo>
                      <a:lnTo>
                        <a:pt x="268" y="20"/>
                      </a:lnTo>
                      <a:lnTo>
                        <a:pt x="272" y="24"/>
                      </a:lnTo>
                      <a:lnTo>
                        <a:pt x="272" y="20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0" y="24"/>
                      </a:lnTo>
                      <a:lnTo>
                        <a:pt x="280" y="20"/>
                      </a:lnTo>
                      <a:lnTo>
                        <a:pt x="284" y="16"/>
                      </a:lnTo>
                      <a:lnTo>
                        <a:pt x="284" y="20"/>
                      </a:lnTo>
                      <a:lnTo>
                        <a:pt x="284" y="16"/>
                      </a:lnTo>
                      <a:lnTo>
                        <a:pt x="288" y="20"/>
                      </a:lnTo>
                      <a:lnTo>
                        <a:pt x="288" y="20"/>
                      </a:lnTo>
                      <a:lnTo>
                        <a:pt x="288" y="16"/>
                      </a:lnTo>
                      <a:lnTo>
                        <a:pt x="292" y="24"/>
                      </a:lnTo>
                      <a:lnTo>
                        <a:pt x="292" y="20"/>
                      </a:lnTo>
                      <a:lnTo>
                        <a:pt x="296" y="20"/>
                      </a:lnTo>
                      <a:lnTo>
                        <a:pt x="296" y="28"/>
                      </a:lnTo>
                      <a:lnTo>
                        <a:pt x="296" y="20"/>
                      </a:lnTo>
                      <a:lnTo>
                        <a:pt x="300" y="24"/>
                      </a:lnTo>
                      <a:lnTo>
                        <a:pt x="300" y="24"/>
                      </a:lnTo>
                      <a:lnTo>
                        <a:pt x="304" y="16"/>
                      </a:lnTo>
                      <a:lnTo>
                        <a:pt x="304" y="24"/>
                      </a:lnTo>
                      <a:lnTo>
                        <a:pt x="304" y="24"/>
                      </a:lnTo>
                      <a:lnTo>
                        <a:pt x="308" y="24"/>
                      </a:lnTo>
                      <a:lnTo>
                        <a:pt x="308" y="24"/>
                      </a:lnTo>
                      <a:lnTo>
                        <a:pt x="308" y="20"/>
                      </a:lnTo>
                      <a:lnTo>
                        <a:pt x="312" y="20"/>
                      </a:lnTo>
                      <a:lnTo>
                        <a:pt x="312" y="20"/>
                      </a:lnTo>
                      <a:lnTo>
                        <a:pt x="316" y="20"/>
                      </a:lnTo>
                      <a:lnTo>
                        <a:pt x="316" y="24"/>
                      </a:lnTo>
                      <a:lnTo>
                        <a:pt x="316" y="20"/>
                      </a:lnTo>
                      <a:lnTo>
                        <a:pt x="320" y="20"/>
                      </a:lnTo>
                      <a:lnTo>
                        <a:pt x="320" y="28"/>
                      </a:lnTo>
                      <a:lnTo>
                        <a:pt x="324" y="20"/>
                      </a:lnTo>
                      <a:lnTo>
                        <a:pt x="324" y="24"/>
                      </a:lnTo>
                      <a:lnTo>
                        <a:pt x="324" y="20"/>
                      </a:lnTo>
                      <a:lnTo>
                        <a:pt x="328" y="20"/>
                      </a:lnTo>
                      <a:lnTo>
                        <a:pt x="328" y="20"/>
                      </a:lnTo>
                      <a:lnTo>
                        <a:pt x="328" y="24"/>
                      </a:lnTo>
                      <a:lnTo>
                        <a:pt x="332" y="24"/>
                      </a:lnTo>
                      <a:lnTo>
                        <a:pt x="332" y="24"/>
                      </a:lnTo>
                      <a:lnTo>
                        <a:pt x="336" y="28"/>
                      </a:lnTo>
                      <a:lnTo>
                        <a:pt x="336" y="24"/>
                      </a:lnTo>
                      <a:lnTo>
                        <a:pt x="336" y="24"/>
                      </a:lnTo>
                      <a:lnTo>
                        <a:pt x="340" y="20"/>
                      </a:lnTo>
                      <a:lnTo>
                        <a:pt x="340" y="32"/>
                      </a:lnTo>
                      <a:lnTo>
                        <a:pt x="344" y="24"/>
                      </a:lnTo>
                      <a:lnTo>
                        <a:pt x="344" y="24"/>
                      </a:lnTo>
                      <a:lnTo>
                        <a:pt x="344" y="28"/>
                      </a:lnTo>
                      <a:lnTo>
                        <a:pt x="348" y="24"/>
                      </a:lnTo>
                      <a:lnTo>
                        <a:pt x="348" y="28"/>
                      </a:lnTo>
                      <a:lnTo>
                        <a:pt x="348" y="28"/>
                      </a:lnTo>
                      <a:lnTo>
                        <a:pt x="352" y="20"/>
                      </a:lnTo>
                      <a:lnTo>
                        <a:pt x="352" y="28"/>
                      </a:lnTo>
                      <a:lnTo>
                        <a:pt x="356" y="28"/>
                      </a:lnTo>
                      <a:lnTo>
                        <a:pt x="356" y="20"/>
                      </a:lnTo>
                      <a:lnTo>
                        <a:pt x="356" y="28"/>
                      </a:lnTo>
                      <a:lnTo>
                        <a:pt x="360" y="24"/>
                      </a:lnTo>
                      <a:lnTo>
                        <a:pt x="360" y="28"/>
                      </a:lnTo>
                      <a:lnTo>
                        <a:pt x="364" y="24"/>
                      </a:lnTo>
                      <a:lnTo>
                        <a:pt x="364" y="24"/>
                      </a:lnTo>
                      <a:lnTo>
                        <a:pt x="364" y="28"/>
                      </a:lnTo>
                      <a:lnTo>
                        <a:pt x="368" y="24"/>
                      </a:lnTo>
                      <a:lnTo>
                        <a:pt x="368" y="28"/>
                      </a:lnTo>
                      <a:lnTo>
                        <a:pt x="368" y="32"/>
                      </a:lnTo>
                      <a:lnTo>
                        <a:pt x="372" y="24"/>
                      </a:lnTo>
                      <a:lnTo>
                        <a:pt x="372" y="28"/>
                      </a:lnTo>
                      <a:lnTo>
                        <a:pt x="377" y="28"/>
                      </a:lnTo>
                      <a:lnTo>
                        <a:pt x="377" y="28"/>
                      </a:lnTo>
                      <a:lnTo>
                        <a:pt x="377" y="28"/>
                      </a:lnTo>
                      <a:lnTo>
                        <a:pt x="381" y="28"/>
                      </a:lnTo>
                      <a:lnTo>
                        <a:pt x="381" y="28"/>
                      </a:lnTo>
                      <a:lnTo>
                        <a:pt x="385" y="28"/>
                      </a:lnTo>
                      <a:lnTo>
                        <a:pt x="385" y="24"/>
                      </a:lnTo>
                      <a:lnTo>
                        <a:pt x="385" y="24"/>
                      </a:lnTo>
                      <a:lnTo>
                        <a:pt x="389" y="32"/>
                      </a:lnTo>
                      <a:lnTo>
                        <a:pt x="389" y="24"/>
                      </a:lnTo>
                      <a:lnTo>
                        <a:pt x="389" y="32"/>
                      </a:lnTo>
                      <a:lnTo>
                        <a:pt x="393" y="28"/>
                      </a:lnTo>
                      <a:lnTo>
                        <a:pt x="393" y="28"/>
                      </a:lnTo>
                      <a:lnTo>
                        <a:pt x="397" y="32"/>
                      </a:lnTo>
                      <a:lnTo>
                        <a:pt x="397" y="28"/>
                      </a:lnTo>
                      <a:lnTo>
                        <a:pt x="397" y="28"/>
                      </a:lnTo>
                      <a:lnTo>
                        <a:pt x="401" y="28"/>
                      </a:lnTo>
                      <a:lnTo>
                        <a:pt x="401" y="24"/>
                      </a:lnTo>
                      <a:lnTo>
                        <a:pt x="405" y="28"/>
                      </a:lnTo>
                      <a:lnTo>
                        <a:pt x="405" y="24"/>
                      </a:lnTo>
                      <a:lnTo>
                        <a:pt x="405" y="28"/>
                      </a:lnTo>
                      <a:lnTo>
                        <a:pt x="409" y="32"/>
                      </a:lnTo>
                      <a:lnTo>
                        <a:pt x="409" y="20"/>
                      </a:lnTo>
                      <a:lnTo>
                        <a:pt x="409" y="28"/>
                      </a:lnTo>
                      <a:lnTo>
                        <a:pt x="413" y="28"/>
                      </a:lnTo>
                      <a:lnTo>
                        <a:pt x="413" y="28"/>
                      </a:lnTo>
                      <a:lnTo>
                        <a:pt x="417" y="32"/>
                      </a:lnTo>
                      <a:lnTo>
                        <a:pt x="417" y="24"/>
                      </a:lnTo>
                      <a:lnTo>
                        <a:pt x="417" y="32"/>
                      </a:lnTo>
                      <a:lnTo>
                        <a:pt x="421" y="28"/>
                      </a:lnTo>
                      <a:lnTo>
                        <a:pt x="421" y="24"/>
                      </a:lnTo>
                      <a:lnTo>
                        <a:pt x="425" y="24"/>
                      </a:lnTo>
                      <a:lnTo>
                        <a:pt x="425" y="24"/>
                      </a:lnTo>
                      <a:lnTo>
                        <a:pt x="425" y="28"/>
                      </a:lnTo>
                      <a:lnTo>
                        <a:pt x="429" y="24"/>
                      </a:lnTo>
                      <a:lnTo>
                        <a:pt x="429" y="32"/>
                      </a:lnTo>
                      <a:lnTo>
                        <a:pt x="429" y="32"/>
                      </a:lnTo>
                      <a:lnTo>
                        <a:pt x="433" y="32"/>
                      </a:lnTo>
                      <a:lnTo>
                        <a:pt x="433" y="28"/>
                      </a:lnTo>
                      <a:lnTo>
                        <a:pt x="437" y="32"/>
                      </a:lnTo>
                      <a:lnTo>
                        <a:pt x="437" y="36"/>
                      </a:lnTo>
                      <a:lnTo>
                        <a:pt x="437" y="32"/>
                      </a:lnTo>
                      <a:lnTo>
                        <a:pt x="441" y="32"/>
                      </a:lnTo>
                      <a:lnTo>
                        <a:pt x="441" y="28"/>
                      </a:lnTo>
                      <a:lnTo>
                        <a:pt x="445" y="32"/>
                      </a:lnTo>
                      <a:lnTo>
                        <a:pt x="445" y="28"/>
                      </a:lnTo>
                      <a:lnTo>
                        <a:pt x="445" y="28"/>
                      </a:lnTo>
                      <a:lnTo>
                        <a:pt x="449" y="32"/>
                      </a:lnTo>
                      <a:lnTo>
                        <a:pt x="449" y="32"/>
                      </a:lnTo>
                      <a:lnTo>
                        <a:pt x="449" y="28"/>
                      </a:lnTo>
                      <a:lnTo>
                        <a:pt x="453" y="32"/>
                      </a:lnTo>
                      <a:lnTo>
                        <a:pt x="453" y="32"/>
                      </a:lnTo>
                      <a:lnTo>
                        <a:pt x="457" y="32"/>
                      </a:lnTo>
                      <a:lnTo>
                        <a:pt x="457" y="28"/>
                      </a:lnTo>
                      <a:lnTo>
                        <a:pt x="457" y="24"/>
                      </a:lnTo>
                      <a:lnTo>
                        <a:pt x="461" y="32"/>
                      </a:lnTo>
                      <a:lnTo>
                        <a:pt x="461" y="28"/>
                      </a:lnTo>
                      <a:lnTo>
                        <a:pt x="465" y="36"/>
                      </a:lnTo>
                      <a:lnTo>
                        <a:pt x="465" y="36"/>
                      </a:lnTo>
                      <a:lnTo>
                        <a:pt x="465" y="28"/>
                      </a:lnTo>
                      <a:lnTo>
                        <a:pt x="469" y="36"/>
                      </a:lnTo>
                      <a:lnTo>
                        <a:pt x="469" y="32"/>
                      </a:lnTo>
                      <a:lnTo>
                        <a:pt x="469" y="28"/>
                      </a:lnTo>
                      <a:lnTo>
                        <a:pt x="473" y="36"/>
                      </a:lnTo>
                      <a:lnTo>
                        <a:pt x="473" y="32"/>
                      </a:lnTo>
                      <a:lnTo>
                        <a:pt x="477" y="32"/>
                      </a:lnTo>
                      <a:lnTo>
                        <a:pt x="477" y="36"/>
                      </a:lnTo>
                      <a:lnTo>
                        <a:pt x="477" y="24"/>
                      </a:lnTo>
                      <a:lnTo>
                        <a:pt x="481" y="36"/>
                      </a:lnTo>
                      <a:lnTo>
                        <a:pt x="481" y="28"/>
                      </a:lnTo>
                      <a:lnTo>
                        <a:pt x="485" y="28"/>
                      </a:lnTo>
                      <a:lnTo>
                        <a:pt x="485" y="40"/>
                      </a:lnTo>
                      <a:lnTo>
                        <a:pt x="485" y="32"/>
                      </a:lnTo>
                      <a:lnTo>
                        <a:pt x="489" y="32"/>
                      </a:lnTo>
                      <a:lnTo>
                        <a:pt x="489" y="32"/>
                      </a:lnTo>
                      <a:lnTo>
                        <a:pt x="489" y="28"/>
                      </a:lnTo>
                      <a:lnTo>
                        <a:pt x="493" y="32"/>
                      </a:lnTo>
                      <a:lnTo>
                        <a:pt x="493" y="32"/>
                      </a:lnTo>
                      <a:lnTo>
                        <a:pt x="497" y="32"/>
                      </a:lnTo>
                      <a:lnTo>
                        <a:pt x="497" y="40"/>
                      </a:lnTo>
                      <a:lnTo>
                        <a:pt x="497" y="32"/>
                      </a:lnTo>
                      <a:lnTo>
                        <a:pt x="501" y="32"/>
                      </a:lnTo>
                      <a:lnTo>
                        <a:pt x="501" y="32"/>
                      </a:lnTo>
                      <a:lnTo>
                        <a:pt x="505" y="32"/>
                      </a:lnTo>
                      <a:lnTo>
                        <a:pt x="505" y="28"/>
                      </a:lnTo>
                      <a:lnTo>
                        <a:pt x="505" y="32"/>
                      </a:lnTo>
                      <a:lnTo>
                        <a:pt x="509" y="32"/>
                      </a:lnTo>
                      <a:lnTo>
                        <a:pt x="509" y="36"/>
                      </a:lnTo>
                      <a:lnTo>
                        <a:pt x="509" y="32"/>
                      </a:lnTo>
                      <a:lnTo>
                        <a:pt x="513" y="32"/>
                      </a:lnTo>
                      <a:lnTo>
                        <a:pt x="513" y="36"/>
                      </a:lnTo>
                      <a:lnTo>
                        <a:pt x="517" y="28"/>
                      </a:lnTo>
                      <a:lnTo>
                        <a:pt x="517" y="36"/>
                      </a:lnTo>
                      <a:lnTo>
                        <a:pt x="517" y="28"/>
                      </a:lnTo>
                      <a:lnTo>
                        <a:pt x="521" y="28"/>
                      </a:lnTo>
                      <a:lnTo>
                        <a:pt x="521" y="36"/>
                      </a:lnTo>
                      <a:lnTo>
                        <a:pt x="525" y="32"/>
                      </a:lnTo>
                      <a:lnTo>
                        <a:pt x="525" y="36"/>
                      </a:lnTo>
                      <a:lnTo>
                        <a:pt x="525" y="36"/>
                      </a:lnTo>
                      <a:lnTo>
                        <a:pt x="529" y="32"/>
                      </a:lnTo>
                      <a:lnTo>
                        <a:pt x="529" y="40"/>
                      </a:lnTo>
                      <a:lnTo>
                        <a:pt x="529" y="32"/>
                      </a:lnTo>
                      <a:lnTo>
                        <a:pt x="533" y="36"/>
                      </a:lnTo>
                      <a:lnTo>
                        <a:pt x="533" y="36"/>
                      </a:lnTo>
                      <a:lnTo>
                        <a:pt x="537" y="36"/>
                      </a:lnTo>
                      <a:lnTo>
                        <a:pt x="537" y="36"/>
                      </a:lnTo>
                      <a:lnTo>
                        <a:pt x="537" y="32"/>
                      </a:lnTo>
                      <a:lnTo>
                        <a:pt x="541" y="28"/>
                      </a:lnTo>
                      <a:lnTo>
                        <a:pt x="541" y="36"/>
                      </a:lnTo>
                      <a:lnTo>
                        <a:pt x="545" y="36"/>
                      </a:lnTo>
                      <a:lnTo>
                        <a:pt x="545" y="24"/>
                      </a:lnTo>
                      <a:lnTo>
                        <a:pt x="545" y="32"/>
                      </a:lnTo>
                      <a:lnTo>
                        <a:pt x="549" y="40"/>
                      </a:lnTo>
                      <a:lnTo>
                        <a:pt x="549" y="32"/>
                      </a:lnTo>
                      <a:lnTo>
                        <a:pt x="549" y="40"/>
                      </a:lnTo>
                      <a:lnTo>
                        <a:pt x="553" y="36"/>
                      </a:lnTo>
                      <a:lnTo>
                        <a:pt x="553" y="32"/>
                      </a:lnTo>
                      <a:lnTo>
                        <a:pt x="557" y="32"/>
                      </a:lnTo>
                      <a:lnTo>
                        <a:pt x="557" y="36"/>
                      </a:lnTo>
                      <a:lnTo>
                        <a:pt x="557" y="40"/>
                      </a:lnTo>
                      <a:lnTo>
                        <a:pt x="561" y="32"/>
                      </a:lnTo>
                      <a:lnTo>
                        <a:pt x="561" y="36"/>
                      </a:lnTo>
                      <a:lnTo>
                        <a:pt x="565" y="40"/>
                      </a:lnTo>
                      <a:lnTo>
                        <a:pt x="565" y="36"/>
                      </a:lnTo>
                      <a:lnTo>
                        <a:pt x="565" y="40"/>
                      </a:lnTo>
                      <a:lnTo>
                        <a:pt x="569" y="32"/>
                      </a:lnTo>
                      <a:lnTo>
                        <a:pt x="569" y="36"/>
                      </a:lnTo>
                      <a:lnTo>
                        <a:pt x="569" y="40"/>
                      </a:lnTo>
                      <a:lnTo>
                        <a:pt x="573" y="32"/>
                      </a:lnTo>
                      <a:lnTo>
                        <a:pt x="573" y="40"/>
                      </a:lnTo>
                      <a:lnTo>
                        <a:pt x="577" y="36"/>
                      </a:lnTo>
                      <a:lnTo>
                        <a:pt x="577" y="40"/>
                      </a:lnTo>
                      <a:lnTo>
                        <a:pt x="577" y="36"/>
                      </a:lnTo>
                      <a:lnTo>
                        <a:pt x="581" y="36"/>
                      </a:lnTo>
                      <a:lnTo>
                        <a:pt x="581" y="32"/>
                      </a:lnTo>
                      <a:lnTo>
                        <a:pt x="585" y="36"/>
                      </a:lnTo>
                      <a:lnTo>
                        <a:pt x="585" y="40"/>
                      </a:lnTo>
                      <a:lnTo>
                        <a:pt x="585" y="32"/>
                      </a:lnTo>
                      <a:lnTo>
                        <a:pt x="589" y="40"/>
                      </a:lnTo>
                      <a:lnTo>
                        <a:pt x="589" y="36"/>
                      </a:lnTo>
                      <a:lnTo>
                        <a:pt x="589" y="44"/>
                      </a:lnTo>
                      <a:lnTo>
                        <a:pt x="593" y="40"/>
                      </a:lnTo>
                      <a:lnTo>
                        <a:pt x="593" y="36"/>
                      </a:lnTo>
                      <a:lnTo>
                        <a:pt x="597" y="44"/>
                      </a:lnTo>
                      <a:lnTo>
                        <a:pt x="597" y="32"/>
                      </a:lnTo>
                      <a:lnTo>
                        <a:pt x="597" y="40"/>
                      </a:lnTo>
                      <a:lnTo>
                        <a:pt x="601" y="44"/>
                      </a:lnTo>
                      <a:lnTo>
                        <a:pt x="601" y="40"/>
                      </a:lnTo>
                      <a:lnTo>
                        <a:pt x="605" y="40"/>
                      </a:lnTo>
                      <a:lnTo>
                        <a:pt x="605" y="40"/>
                      </a:lnTo>
                      <a:lnTo>
                        <a:pt x="605" y="40"/>
                      </a:lnTo>
                      <a:lnTo>
                        <a:pt x="609" y="36"/>
                      </a:lnTo>
                      <a:lnTo>
                        <a:pt x="609" y="40"/>
                      </a:lnTo>
                      <a:lnTo>
                        <a:pt x="609" y="44"/>
                      </a:lnTo>
                      <a:lnTo>
                        <a:pt x="613" y="40"/>
                      </a:lnTo>
                      <a:lnTo>
                        <a:pt x="613" y="36"/>
                      </a:lnTo>
                      <a:lnTo>
                        <a:pt x="617" y="36"/>
                      </a:lnTo>
                      <a:lnTo>
                        <a:pt x="617" y="40"/>
                      </a:lnTo>
                      <a:lnTo>
                        <a:pt x="617" y="40"/>
                      </a:lnTo>
                      <a:lnTo>
                        <a:pt x="621" y="36"/>
                      </a:lnTo>
                      <a:lnTo>
                        <a:pt x="621" y="40"/>
                      </a:lnTo>
                      <a:lnTo>
                        <a:pt x="625" y="40"/>
                      </a:lnTo>
                      <a:lnTo>
                        <a:pt x="625" y="40"/>
                      </a:lnTo>
                      <a:lnTo>
                        <a:pt x="625" y="40"/>
                      </a:lnTo>
                      <a:lnTo>
                        <a:pt x="629" y="40"/>
                      </a:lnTo>
                      <a:lnTo>
                        <a:pt x="629" y="40"/>
                      </a:lnTo>
                      <a:lnTo>
                        <a:pt x="629" y="44"/>
                      </a:lnTo>
                      <a:lnTo>
                        <a:pt x="633" y="48"/>
                      </a:lnTo>
                      <a:lnTo>
                        <a:pt x="633" y="40"/>
                      </a:lnTo>
                      <a:lnTo>
                        <a:pt x="637" y="44"/>
                      </a:lnTo>
                      <a:lnTo>
                        <a:pt x="637" y="44"/>
                      </a:lnTo>
                      <a:lnTo>
                        <a:pt x="637" y="40"/>
                      </a:lnTo>
                      <a:lnTo>
                        <a:pt x="641" y="40"/>
                      </a:lnTo>
                      <a:lnTo>
                        <a:pt x="641" y="40"/>
                      </a:lnTo>
                      <a:lnTo>
                        <a:pt x="645" y="40"/>
                      </a:lnTo>
                      <a:lnTo>
                        <a:pt x="645" y="44"/>
                      </a:lnTo>
                      <a:lnTo>
                        <a:pt x="645" y="40"/>
                      </a:lnTo>
                      <a:lnTo>
                        <a:pt x="649" y="40"/>
                      </a:lnTo>
                      <a:lnTo>
                        <a:pt x="649" y="40"/>
                      </a:lnTo>
                      <a:lnTo>
                        <a:pt x="649" y="40"/>
                      </a:lnTo>
                      <a:lnTo>
                        <a:pt x="653" y="44"/>
                      </a:lnTo>
                      <a:lnTo>
                        <a:pt x="653" y="44"/>
                      </a:lnTo>
                      <a:lnTo>
                        <a:pt x="657" y="40"/>
                      </a:lnTo>
                      <a:lnTo>
                        <a:pt x="657" y="48"/>
                      </a:lnTo>
                      <a:lnTo>
                        <a:pt x="657" y="40"/>
                      </a:lnTo>
                      <a:lnTo>
                        <a:pt x="661" y="44"/>
                      </a:lnTo>
                      <a:lnTo>
                        <a:pt x="661" y="44"/>
                      </a:lnTo>
                      <a:lnTo>
                        <a:pt x="665" y="44"/>
                      </a:lnTo>
                      <a:lnTo>
                        <a:pt x="665" y="44"/>
                      </a:lnTo>
                      <a:lnTo>
                        <a:pt x="665" y="44"/>
                      </a:lnTo>
                      <a:lnTo>
                        <a:pt x="669" y="40"/>
                      </a:lnTo>
                      <a:lnTo>
                        <a:pt x="669" y="44"/>
                      </a:lnTo>
                      <a:lnTo>
                        <a:pt x="669" y="40"/>
                      </a:lnTo>
                      <a:lnTo>
                        <a:pt x="673" y="44"/>
                      </a:lnTo>
                      <a:lnTo>
                        <a:pt x="673" y="48"/>
                      </a:lnTo>
                      <a:lnTo>
                        <a:pt x="677" y="44"/>
                      </a:lnTo>
                      <a:lnTo>
                        <a:pt x="677" y="48"/>
                      </a:lnTo>
                      <a:lnTo>
                        <a:pt x="677" y="40"/>
                      </a:lnTo>
                      <a:lnTo>
                        <a:pt x="681" y="48"/>
                      </a:lnTo>
                      <a:lnTo>
                        <a:pt x="681" y="44"/>
                      </a:lnTo>
                      <a:lnTo>
                        <a:pt x="685" y="40"/>
                      </a:lnTo>
                      <a:lnTo>
                        <a:pt x="685" y="48"/>
                      </a:lnTo>
                      <a:lnTo>
                        <a:pt x="685" y="48"/>
                      </a:lnTo>
                      <a:lnTo>
                        <a:pt x="689" y="44"/>
                      </a:lnTo>
                      <a:lnTo>
                        <a:pt x="689" y="48"/>
                      </a:lnTo>
                      <a:lnTo>
                        <a:pt x="689" y="48"/>
                      </a:lnTo>
                      <a:lnTo>
                        <a:pt x="693" y="40"/>
                      </a:lnTo>
                      <a:lnTo>
                        <a:pt x="693" y="44"/>
                      </a:lnTo>
                      <a:lnTo>
                        <a:pt x="697" y="48"/>
                      </a:lnTo>
                      <a:lnTo>
                        <a:pt x="697" y="52"/>
                      </a:lnTo>
                      <a:lnTo>
                        <a:pt x="697" y="44"/>
                      </a:lnTo>
                      <a:lnTo>
                        <a:pt x="701" y="44"/>
                      </a:lnTo>
                      <a:lnTo>
                        <a:pt x="701" y="48"/>
                      </a:lnTo>
                      <a:lnTo>
                        <a:pt x="705" y="44"/>
                      </a:lnTo>
                      <a:lnTo>
                        <a:pt x="705" y="44"/>
                      </a:lnTo>
                      <a:lnTo>
                        <a:pt x="705" y="52"/>
                      </a:lnTo>
                      <a:lnTo>
                        <a:pt x="709" y="44"/>
                      </a:lnTo>
                      <a:lnTo>
                        <a:pt x="709" y="48"/>
                      </a:lnTo>
                      <a:lnTo>
                        <a:pt x="709" y="48"/>
                      </a:lnTo>
                      <a:lnTo>
                        <a:pt x="713" y="44"/>
                      </a:lnTo>
                      <a:lnTo>
                        <a:pt x="713" y="48"/>
                      </a:lnTo>
                      <a:lnTo>
                        <a:pt x="717" y="44"/>
                      </a:lnTo>
                      <a:lnTo>
                        <a:pt x="717" y="44"/>
                      </a:lnTo>
                      <a:lnTo>
                        <a:pt x="717" y="48"/>
                      </a:lnTo>
                      <a:lnTo>
                        <a:pt x="721" y="44"/>
                      </a:lnTo>
                      <a:lnTo>
                        <a:pt x="721" y="48"/>
                      </a:lnTo>
                      <a:lnTo>
                        <a:pt x="725" y="48"/>
                      </a:lnTo>
                      <a:lnTo>
                        <a:pt x="725" y="40"/>
                      </a:lnTo>
                      <a:lnTo>
                        <a:pt x="725" y="52"/>
                      </a:lnTo>
                      <a:lnTo>
                        <a:pt x="729" y="44"/>
                      </a:lnTo>
                      <a:lnTo>
                        <a:pt x="729" y="48"/>
                      </a:lnTo>
                      <a:lnTo>
                        <a:pt x="729" y="40"/>
                      </a:lnTo>
                      <a:lnTo>
                        <a:pt x="733" y="44"/>
                      </a:lnTo>
                      <a:lnTo>
                        <a:pt x="733" y="44"/>
                      </a:lnTo>
                      <a:lnTo>
                        <a:pt x="737" y="44"/>
                      </a:lnTo>
                      <a:lnTo>
                        <a:pt x="737" y="44"/>
                      </a:lnTo>
                      <a:lnTo>
                        <a:pt x="737" y="48"/>
                      </a:lnTo>
                      <a:lnTo>
                        <a:pt x="741" y="40"/>
                      </a:lnTo>
                      <a:lnTo>
                        <a:pt x="741" y="48"/>
                      </a:lnTo>
                      <a:lnTo>
                        <a:pt x="745" y="48"/>
                      </a:lnTo>
                      <a:lnTo>
                        <a:pt x="745" y="40"/>
                      </a:lnTo>
                      <a:lnTo>
                        <a:pt x="745" y="48"/>
                      </a:lnTo>
                      <a:lnTo>
                        <a:pt x="749" y="44"/>
                      </a:lnTo>
                      <a:lnTo>
                        <a:pt x="749" y="44"/>
                      </a:lnTo>
                      <a:lnTo>
                        <a:pt x="749" y="52"/>
                      </a:lnTo>
                      <a:lnTo>
                        <a:pt x="753" y="44"/>
                      </a:lnTo>
                      <a:lnTo>
                        <a:pt x="753" y="48"/>
                      </a:lnTo>
                      <a:lnTo>
                        <a:pt x="757" y="56"/>
                      </a:lnTo>
                      <a:lnTo>
                        <a:pt x="757" y="44"/>
                      </a:lnTo>
                      <a:lnTo>
                        <a:pt x="757" y="48"/>
                      </a:lnTo>
                      <a:lnTo>
                        <a:pt x="761" y="48"/>
                      </a:lnTo>
                      <a:lnTo>
                        <a:pt x="761" y="48"/>
                      </a:lnTo>
                      <a:lnTo>
                        <a:pt x="765" y="44"/>
                      </a:lnTo>
                      <a:lnTo>
                        <a:pt x="765" y="48"/>
                      </a:lnTo>
                      <a:lnTo>
                        <a:pt x="765" y="48"/>
                      </a:lnTo>
                      <a:lnTo>
                        <a:pt x="769" y="44"/>
                      </a:lnTo>
                      <a:lnTo>
                        <a:pt x="769" y="48"/>
                      </a:lnTo>
                      <a:lnTo>
                        <a:pt x="769" y="48"/>
                      </a:lnTo>
                      <a:lnTo>
                        <a:pt x="773" y="52"/>
                      </a:lnTo>
                      <a:lnTo>
                        <a:pt x="773" y="48"/>
                      </a:lnTo>
                      <a:lnTo>
                        <a:pt x="777" y="52"/>
                      </a:lnTo>
                      <a:lnTo>
                        <a:pt x="777" y="44"/>
                      </a:lnTo>
                      <a:lnTo>
                        <a:pt x="777" y="52"/>
                      </a:lnTo>
                      <a:lnTo>
                        <a:pt x="781" y="48"/>
                      </a:lnTo>
                      <a:lnTo>
                        <a:pt x="781" y="48"/>
                      </a:lnTo>
                      <a:lnTo>
                        <a:pt x="785" y="52"/>
                      </a:lnTo>
                      <a:lnTo>
                        <a:pt x="785" y="48"/>
                      </a:lnTo>
                      <a:lnTo>
                        <a:pt x="785" y="48"/>
                      </a:lnTo>
                      <a:lnTo>
                        <a:pt x="789" y="48"/>
                      </a:lnTo>
                      <a:lnTo>
                        <a:pt x="789" y="48"/>
                      </a:lnTo>
                      <a:lnTo>
                        <a:pt x="789" y="48"/>
                      </a:lnTo>
                      <a:lnTo>
                        <a:pt x="793" y="52"/>
                      </a:lnTo>
                      <a:lnTo>
                        <a:pt x="793" y="44"/>
                      </a:lnTo>
                      <a:lnTo>
                        <a:pt x="797" y="52"/>
                      </a:lnTo>
                      <a:lnTo>
                        <a:pt x="797" y="52"/>
                      </a:lnTo>
                      <a:lnTo>
                        <a:pt x="797" y="48"/>
                      </a:lnTo>
                      <a:lnTo>
                        <a:pt x="801" y="52"/>
                      </a:lnTo>
                      <a:lnTo>
                        <a:pt x="801" y="48"/>
                      </a:lnTo>
                      <a:lnTo>
                        <a:pt x="805" y="56"/>
                      </a:lnTo>
                      <a:lnTo>
                        <a:pt x="805" y="44"/>
                      </a:lnTo>
                      <a:lnTo>
                        <a:pt x="805" y="48"/>
                      </a:lnTo>
                      <a:lnTo>
                        <a:pt x="809" y="56"/>
                      </a:lnTo>
                      <a:lnTo>
                        <a:pt x="809" y="52"/>
                      </a:lnTo>
                      <a:lnTo>
                        <a:pt x="809" y="52"/>
                      </a:lnTo>
                      <a:lnTo>
                        <a:pt x="813" y="48"/>
                      </a:lnTo>
                      <a:lnTo>
                        <a:pt x="813" y="52"/>
                      </a:lnTo>
                      <a:lnTo>
                        <a:pt x="817" y="56"/>
                      </a:lnTo>
                      <a:lnTo>
                        <a:pt x="817" y="52"/>
                      </a:lnTo>
                      <a:lnTo>
                        <a:pt x="817" y="48"/>
                      </a:lnTo>
                      <a:lnTo>
                        <a:pt x="821" y="52"/>
                      </a:lnTo>
                      <a:lnTo>
                        <a:pt x="821" y="52"/>
                      </a:lnTo>
                      <a:lnTo>
                        <a:pt x="825" y="48"/>
                      </a:lnTo>
                      <a:lnTo>
                        <a:pt x="825" y="52"/>
                      </a:lnTo>
                      <a:lnTo>
                        <a:pt x="825" y="48"/>
                      </a:lnTo>
                      <a:lnTo>
                        <a:pt x="829" y="52"/>
                      </a:lnTo>
                      <a:lnTo>
                        <a:pt x="829" y="52"/>
                      </a:lnTo>
                      <a:lnTo>
                        <a:pt x="829" y="48"/>
                      </a:lnTo>
                      <a:lnTo>
                        <a:pt x="833" y="52"/>
                      </a:lnTo>
                      <a:lnTo>
                        <a:pt x="833" y="52"/>
                      </a:lnTo>
                      <a:lnTo>
                        <a:pt x="837" y="52"/>
                      </a:lnTo>
                      <a:lnTo>
                        <a:pt x="837" y="48"/>
                      </a:lnTo>
                      <a:lnTo>
                        <a:pt x="837" y="52"/>
                      </a:lnTo>
                      <a:lnTo>
                        <a:pt x="841" y="52"/>
                      </a:lnTo>
                      <a:lnTo>
                        <a:pt x="841" y="48"/>
                      </a:lnTo>
                      <a:lnTo>
                        <a:pt x="845" y="48"/>
                      </a:lnTo>
                      <a:lnTo>
                        <a:pt x="845" y="52"/>
                      </a:lnTo>
                      <a:lnTo>
                        <a:pt x="845" y="48"/>
                      </a:lnTo>
                      <a:lnTo>
                        <a:pt x="849" y="52"/>
                      </a:lnTo>
                      <a:lnTo>
                        <a:pt x="849" y="52"/>
                      </a:lnTo>
                      <a:lnTo>
                        <a:pt x="849" y="52"/>
                      </a:lnTo>
                      <a:lnTo>
                        <a:pt x="853" y="56"/>
                      </a:lnTo>
                      <a:lnTo>
                        <a:pt x="853" y="48"/>
                      </a:lnTo>
                      <a:lnTo>
                        <a:pt x="857" y="56"/>
                      </a:lnTo>
                      <a:lnTo>
                        <a:pt x="857" y="56"/>
                      </a:lnTo>
                      <a:lnTo>
                        <a:pt x="857" y="44"/>
                      </a:lnTo>
                      <a:lnTo>
                        <a:pt x="861" y="56"/>
                      </a:lnTo>
                      <a:lnTo>
                        <a:pt x="861" y="56"/>
                      </a:lnTo>
                      <a:lnTo>
                        <a:pt x="865" y="52"/>
                      </a:lnTo>
                      <a:lnTo>
                        <a:pt x="865" y="52"/>
                      </a:lnTo>
                      <a:lnTo>
                        <a:pt x="865" y="56"/>
                      </a:lnTo>
                      <a:lnTo>
                        <a:pt x="869" y="52"/>
                      </a:lnTo>
                      <a:lnTo>
                        <a:pt x="869" y="52"/>
                      </a:lnTo>
                      <a:lnTo>
                        <a:pt x="869" y="56"/>
                      </a:lnTo>
                      <a:lnTo>
                        <a:pt x="873" y="52"/>
                      </a:lnTo>
                      <a:lnTo>
                        <a:pt x="873" y="56"/>
                      </a:lnTo>
                      <a:lnTo>
                        <a:pt x="877" y="52"/>
                      </a:lnTo>
                      <a:lnTo>
                        <a:pt x="877" y="56"/>
                      </a:lnTo>
                      <a:lnTo>
                        <a:pt x="877" y="48"/>
                      </a:lnTo>
                      <a:lnTo>
                        <a:pt x="881" y="56"/>
                      </a:lnTo>
                      <a:lnTo>
                        <a:pt x="881" y="60"/>
                      </a:lnTo>
                      <a:lnTo>
                        <a:pt x="885" y="52"/>
                      </a:lnTo>
                      <a:lnTo>
                        <a:pt x="885" y="56"/>
                      </a:lnTo>
                      <a:lnTo>
                        <a:pt x="885" y="48"/>
                      </a:lnTo>
                      <a:lnTo>
                        <a:pt x="889" y="56"/>
                      </a:lnTo>
                      <a:lnTo>
                        <a:pt x="889" y="56"/>
                      </a:lnTo>
                      <a:lnTo>
                        <a:pt x="889" y="52"/>
                      </a:lnTo>
                      <a:lnTo>
                        <a:pt x="893" y="52"/>
                      </a:lnTo>
                      <a:lnTo>
                        <a:pt x="893" y="52"/>
                      </a:lnTo>
                      <a:lnTo>
                        <a:pt x="897" y="56"/>
                      </a:lnTo>
                      <a:lnTo>
                        <a:pt x="897" y="60"/>
                      </a:lnTo>
                      <a:lnTo>
                        <a:pt x="897" y="52"/>
                      </a:lnTo>
                      <a:lnTo>
                        <a:pt x="901" y="56"/>
                      </a:lnTo>
                      <a:lnTo>
                        <a:pt x="901" y="56"/>
                      </a:lnTo>
                      <a:lnTo>
                        <a:pt x="905" y="60"/>
                      </a:lnTo>
                      <a:lnTo>
                        <a:pt x="905" y="52"/>
                      </a:lnTo>
                      <a:lnTo>
                        <a:pt x="905" y="56"/>
                      </a:lnTo>
                      <a:lnTo>
                        <a:pt x="909" y="56"/>
                      </a:lnTo>
                      <a:lnTo>
                        <a:pt x="909" y="64"/>
                      </a:lnTo>
                      <a:lnTo>
                        <a:pt x="909" y="56"/>
                      </a:lnTo>
                      <a:lnTo>
                        <a:pt x="913" y="52"/>
                      </a:lnTo>
                      <a:lnTo>
                        <a:pt x="913" y="56"/>
                      </a:lnTo>
                      <a:lnTo>
                        <a:pt x="917" y="56"/>
                      </a:lnTo>
                      <a:lnTo>
                        <a:pt x="917" y="52"/>
                      </a:lnTo>
                      <a:lnTo>
                        <a:pt x="917" y="60"/>
                      </a:lnTo>
                      <a:lnTo>
                        <a:pt x="921" y="52"/>
                      </a:lnTo>
                      <a:lnTo>
                        <a:pt x="921" y="60"/>
                      </a:lnTo>
                      <a:lnTo>
                        <a:pt x="925" y="52"/>
                      </a:lnTo>
                      <a:lnTo>
                        <a:pt x="925" y="60"/>
                      </a:lnTo>
                      <a:lnTo>
                        <a:pt x="925" y="64"/>
                      </a:lnTo>
                      <a:lnTo>
                        <a:pt x="929" y="56"/>
                      </a:lnTo>
                      <a:lnTo>
                        <a:pt x="929" y="56"/>
                      </a:lnTo>
                      <a:lnTo>
                        <a:pt x="929" y="52"/>
                      </a:lnTo>
                      <a:lnTo>
                        <a:pt x="933" y="48"/>
                      </a:lnTo>
                      <a:lnTo>
                        <a:pt x="933" y="60"/>
                      </a:lnTo>
                      <a:lnTo>
                        <a:pt x="937" y="56"/>
                      </a:lnTo>
                      <a:lnTo>
                        <a:pt x="937" y="56"/>
                      </a:lnTo>
                      <a:lnTo>
                        <a:pt x="937" y="56"/>
                      </a:lnTo>
                      <a:lnTo>
                        <a:pt x="941" y="52"/>
                      </a:lnTo>
                      <a:lnTo>
                        <a:pt x="941" y="56"/>
                      </a:lnTo>
                      <a:lnTo>
                        <a:pt x="945" y="52"/>
                      </a:lnTo>
                      <a:lnTo>
                        <a:pt x="945" y="56"/>
                      </a:lnTo>
                      <a:lnTo>
                        <a:pt x="945" y="60"/>
                      </a:lnTo>
                      <a:lnTo>
                        <a:pt x="949" y="60"/>
                      </a:lnTo>
                      <a:lnTo>
                        <a:pt x="949" y="60"/>
                      </a:lnTo>
                      <a:lnTo>
                        <a:pt x="949" y="60"/>
                      </a:lnTo>
                      <a:lnTo>
                        <a:pt x="953" y="56"/>
                      </a:lnTo>
                      <a:lnTo>
                        <a:pt x="953" y="60"/>
                      </a:lnTo>
                      <a:lnTo>
                        <a:pt x="957" y="60"/>
                      </a:lnTo>
                      <a:lnTo>
                        <a:pt x="957" y="60"/>
                      </a:lnTo>
                      <a:lnTo>
                        <a:pt x="957" y="60"/>
                      </a:lnTo>
                      <a:lnTo>
                        <a:pt x="961" y="56"/>
                      </a:lnTo>
                      <a:lnTo>
                        <a:pt x="961" y="60"/>
                      </a:lnTo>
                      <a:lnTo>
                        <a:pt x="965" y="60"/>
                      </a:lnTo>
                      <a:lnTo>
                        <a:pt x="965" y="56"/>
                      </a:lnTo>
                      <a:lnTo>
                        <a:pt x="965" y="64"/>
                      </a:lnTo>
                      <a:lnTo>
                        <a:pt x="969" y="60"/>
                      </a:lnTo>
                      <a:lnTo>
                        <a:pt x="969" y="56"/>
                      </a:lnTo>
                      <a:lnTo>
                        <a:pt x="969" y="60"/>
                      </a:lnTo>
                      <a:lnTo>
                        <a:pt x="973" y="60"/>
                      </a:lnTo>
                      <a:lnTo>
                        <a:pt x="973" y="56"/>
                      </a:lnTo>
                      <a:lnTo>
                        <a:pt x="977" y="56"/>
                      </a:lnTo>
                      <a:lnTo>
                        <a:pt x="977" y="56"/>
                      </a:lnTo>
                      <a:lnTo>
                        <a:pt x="977" y="60"/>
                      </a:lnTo>
                      <a:lnTo>
                        <a:pt x="981" y="64"/>
                      </a:lnTo>
                      <a:lnTo>
                        <a:pt x="981" y="60"/>
                      </a:lnTo>
                      <a:lnTo>
                        <a:pt x="985" y="60"/>
                      </a:lnTo>
                      <a:lnTo>
                        <a:pt x="985" y="60"/>
                      </a:lnTo>
                      <a:lnTo>
                        <a:pt x="985" y="60"/>
                      </a:lnTo>
                      <a:lnTo>
                        <a:pt x="989" y="60"/>
                      </a:lnTo>
                      <a:lnTo>
                        <a:pt x="989" y="52"/>
                      </a:lnTo>
                      <a:lnTo>
                        <a:pt x="989" y="56"/>
                      </a:lnTo>
                      <a:lnTo>
                        <a:pt x="993" y="56"/>
                      </a:lnTo>
                      <a:lnTo>
                        <a:pt x="993" y="52"/>
                      </a:lnTo>
                      <a:lnTo>
                        <a:pt x="997" y="56"/>
                      </a:lnTo>
                      <a:lnTo>
                        <a:pt x="997" y="52"/>
                      </a:lnTo>
                      <a:lnTo>
                        <a:pt x="997" y="64"/>
                      </a:lnTo>
                      <a:lnTo>
                        <a:pt x="1001" y="64"/>
                      </a:lnTo>
                      <a:lnTo>
                        <a:pt x="1001" y="56"/>
                      </a:lnTo>
                      <a:lnTo>
                        <a:pt x="1005" y="64"/>
                      </a:lnTo>
                      <a:lnTo>
                        <a:pt x="1005" y="60"/>
                      </a:lnTo>
                      <a:lnTo>
                        <a:pt x="1005" y="60"/>
                      </a:lnTo>
                      <a:lnTo>
                        <a:pt x="1009" y="60"/>
                      </a:lnTo>
                      <a:lnTo>
                        <a:pt x="1009" y="60"/>
                      </a:lnTo>
                      <a:lnTo>
                        <a:pt x="1009" y="64"/>
                      </a:lnTo>
                      <a:lnTo>
                        <a:pt x="1013" y="60"/>
                      </a:lnTo>
                      <a:lnTo>
                        <a:pt x="1013" y="60"/>
                      </a:lnTo>
                      <a:lnTo>
                        <a:pt x="1018" y="60"/>
                      </a:lnTo>
                      <a:lnTo>
                        <a:pt x="1018" y="64"/>
                      </a:lnTo>
                      <a:lnTo>
                        <a:pt x="1018" y="56"/>
                      </a:lnTo>
                      <a:lnTo>
                        <a:pt x="1022" y="60"/>
                      </a:lnTo>
                      <a:lnTo>
                        <a:pt x="1022" y="60"/>
                      </a:lnTo>
                      <a:lnTo>
                        <a:pt x="1026" y="60"/>
                      </a:lnTo>
                      <a:lnTo>
                        <a:pt x="1026" y="60"/>
                      </a:lnTo>
                      <a:lnTo>
                        <a:pt x="1026" y="60"/>
                      </a:lnTo>
                      <a:lnTo>
                        <a:pt x="1030" y="64"/>
                      </a:lnTo>
                      <a:lnTo>
                        <a:pt x="1030" y="60"/>
                      </a:lnTo>
                      <a:lnTo>
                        <a:pt x="1030" y="60"/>
                      </a:lnTo>
                      <a:lnTo>
                        <a:pt x="1034" y="60"/>
                      </a:lnTo>
                      <a:lnTo>
                        <a:pt x="1034" y="64"/>
                      </a:lnTo>
                      <a:lnTo>
                        <a:pt x="1038" y="60"/>
                      </a:lnTo>
                      <a:lnTo>
                        <a:pt x="1038" y="64"/>
                      </a:lnTo>
                      <a:lnTo>
                        <a:pt x="1038" y="60"/>
                      </a:lnTo>
                      <a:lnTo>
                        <a:pt x="1042" y="64"/>
                      </a:lnTo>
                      <a:lnTo>
                        <a:pt x="1042" y="60"/>
                      </a:lnTo>
                      <a:lnTo>
                        <a:pt x="1046" y="60"/>
                      </a:lnTo>
                      <a:lnTo>
                        <a:pt x="1046" y="64"/>
                      </a:lnTo>
                      <a:lnTo>
                        <a:pt x="1046" y="64"/>
                      </a:lnTo>
                      <a:lnTo>
                        <a:pt x="1050" y="68"/>
                      </a:lnTo>
                      <a:lnTo>
                        <a:pt x="1050" y="64"/>
                      </a:lnTo>
                      <a:lnTo>
                        <a:pt x="1050" y="64"/>
                      </a:lnTo>
                      <a:lnTo>
                        <a:pt x="1054" y="64"/>
                      </a:lnTo>
                      <a:lnTo>
                        <a:pt x="1054" y="68"/>
                      </a:lnTo>
                      <a:lnTo>
                        <a:pt x="1058" y="68"/>
                      </a:lnTo>
                      <a:lnTo>
                        <a:pt x="1058" y="68"/>
                      </a:lnTo>
                      <a:lnTo>
                        <a:pt x="1058" y="64"/>
                      </a:lnTo>
                      <a:lnTo>
                        <a:pt x="1062" y="64"/>
                      </a:lnTo>
                      <a:lnTo>
                        <a:pt x="1062" y="60"/>
                      </a:lnTo>
                      <a:lnTo>
                        <a:pt x="1066" y="64"/>
                      </a:lnTo>
                      <a:lnTo>
                        <a:pt x="1066" y="68"/>
                      </a:lnTo>
                      <a:lnTo>
                        <a:pt x="1066" y="68"/>
                      </a:lnTo>
                      <a:lnTo>
                        <a:pt x="1070" y="60"/>
                      </a:lnTo>
                      <a:lnTo>
                        <a:pt x="1070" y="68"/>
                      </a:lnTo>
                      <a:lnTo>
                        <a:pt x="1070" y="60"/>
                      </a:lnTo>
                      <a:lnTo>
                        <a:pt x="1074" y="64"/>
                      </a:lnTo>
                      <a:lnTo>
                        <a:pt x="1074" y="72"/>
                      </a:lnTo>
                      <a:lnTo>
                        <a:pt x="1078" y="64"/>
                      </a:lnTo>
                      <a:lnTo>
                        <a:pt x="1078" y="68"/>
                      </a:lnTo>
                      <a:lnTo>
                        <a:pt x="1078" y="68"/>
                      </a:lnTo>
                      <a:lnTo>
                        <a:pt x="1082" y="64"/>
                      </a:lnTo>
                      <a:lnTo>
                        <a:pt x="1082" y="68"/>
                      </a:lnTo>
                      <a:lnTo>
                        <a:pt x="1086" y="64"/>
                      </a:lnTo>
                      <a:lnTo>
                        <a:pt x="1086" y="64"/>
                      </a:lnTo>
                      <a:lnTo>
                        <a:pt x="1086" y="68"/>
                      </a:lnTo>
                      <a:lnTo>
                        <a:pt x="1090" y="68"/>
                      </a:lnTo>
                      <a:lnTo>
                        <a:pt x="1090" y="68"/>
                      </a:lnTo>
                      <a:lnTo>
                        <a:pt x="1090" y="64"/>
                      </a:lnTo>
                      <a:lnTo>
                        <a:pt x="1094" y="64"/>
                      </a:lnTo>
                      <a:lnTo>
                        <a:pt x="1094" y="68"/>
                      </a:lnTo>
                      <a:lnTo>
                        <a:pt x="1098" y="64"/>
                      </a:lnTo>
                      <a:lnTo>
                        <a:pt x="1098" y="68"/>
                      </a:lnTo>
                      <a:lnTo>
                        <a:pt x="1098" y="68"/>
                      </a:lnTo>
                      <a:lnTo>
                        <a:pt x="1102" y="64"/>
                      </a:lnTo>
                      <a:lnTo>
                        <a:pt x="1102" y="68"/>
                      </a:lnTo>
                      <a:lnTo>
                        <a:pt x="1106" y="64"/>
                      </a:lnTo>
                      <a:lnTo>
                        <a:pt x="1106" y="64"/>
                      </a:lnTo>
                      <a:lnTo>
                        <a:pt x="1106" y="64"/>
                      </a:lnTo>
                      <a:lnTo>
                        <a:pt x="1110" y="64"/>
                      </a:lnTo>
                      <a:lnTo>
                        <a:pt x="1110" y="68"/>
                      </a:lnTo>
                      <a:lnTo>
                        <a:pt x="1110" y="68"/>
                      </a:lnTo>
                      <a:lnTo>
                        <a:pt x="1114" y="68"/>
                      </a:lnTo>
                      <a:lnTo>
                        <a:pt x="1114" y="68"/>
                      </a:lnTo>
                      <a:lnTo>
                        <a:pt x="1118" y="68"/>
                      </a:lnTo>
                      <a:lnTo>
                        <a:pt x="1118" y="68"/>
                      </a:lnTo>
                      <a:lnTo>
                        <a:pt x="1118" y="68"/>
                      </a:lnTo>
                      <a:lnTo>
                        <a:pt x="1122" y="72"/>
                      </a:lnTo>
                      <a:lnTo>
                        <a:pt x="1122" y="76"/>
                      </a:lnTo>
                      <a:lnTo>
                        <a:pt x="1126" y="68"/>
                      </a:lnTo>
                      <a:lnTo>
                        <a:pt x="1126" y="68"/>
                      </a:lnTo>
                      <a:lnTo>
                        <a:pt x="1126" y="68"/>
                      </a:lnTo>
                      <a:lnTo>
                        <a:pt x="1130" y="72"/>
                      </a:lnTo>
                      <a:lnTo>
                        <a:pt x="1130" y="72"/>
                      </a:lnTo>
                      <a:lnTo>
                        <a:pt x="1130" y="72"/>
                      </a:lnTo>
                      <a:lnTo>
                        <a:pt x="1134" y="72"/>
                      </a:lnTo>
                      <a:lnTo>
                        <a:pt x="1134" y="72"/>
                      </a:lnTo>
                      <a:lnTo>
                        <a:pt x="1138" y="68"/>
                      </a:lnTo>
                      <a:lnTo>
                        <a:pt x="1138" y="68"/>
                      </a:lnTo>
                      <a:lnTo>
                        <a:pt x="1138" y="72"/>
                      </a:lnTo>
                      <a:lnTo>
                        <a:pt x="1142" y="72"/>
                      </a:lnTo>
                      <a:lnTo>
                        <a:pt x="1142" y="68"/>
                      </a:lnTo>
                      <a:lnTo>
                        <a:pt x="1146" y="72"/>
                      </a:lnTo>
                      <a:lnTo>
                        <a:pt x="1146" y="72"/>
                      </a:lnTo>
                      <a:lnTo>
                        <a:pt x="1146" y="72"/>
                      </a:lnTo>
                      <a:lnTo>
                        <a:pt x="1150" y="76"/>
                      </a:lnTo>
                      <a:lnTo>
                        <a:pt x="1150" y="68"/>
                      </a:lnTo>
                      <a:lnTo>
                        <a:pt x="1150" y="72"/>
                      </a:lnTo>
                      <a:lnTo>
                        <a:pt x="1154" y="68"/>
                      </a:lnTo>
                      <a:lnTo>
                        <a:pt x="1154" y="64"/>
                      </a:lnTo>
                      <a:lnTo>
                        <a:pt x="1158" y="76"/>
                      </a:lnTo>
                      <a:lnTo>
                        <a:pt x="1158" y="68"/>
                      </a:lnTo>
                      <a:lnTo>
                        <a:pt x="1158" y="72"/>
                      </a:lnTo>
                      <a:lnTo>
                        <a:pt x="1162" y="68"/>
                      </a:lnTo>
                      <a:lnTo>
                        <a:pt x="1162" y="68"/>
                      </a:lnTo>
                      <a:lnTo>
                        <a:pt x="1166" y="76"/>
                      </a:lnTo>
                      <a:lnTo>
                        <a:pt x="1166" y="72"/>
                      </a:lnTo>
                      <a:lnTo>
                        <a:pt x="1166" y="76"/>
                      </a:lnTo>
                      <a:lnTo>
                        <a:pt x="1170" y="72"/>
                      </a:lnTo>
                      <a:lnTo>
                        <a:pt x="1170" y="68"/>
                      </a:lnTo>
                      <a:lnTo>
                        <a:pt x="1170" y="68"/>
                      </a:lnTo>
                      <a:lnTo>
                        <a:pt x="1174" y="72"/>
                      </a:lnTo>
                      <a:lnTo>
                        <a:pt x="1174" y="68"/>
                      </a:lnTo>
                      <a:lnTo>
                        <a:pt x="1178" y="72"/>
                      </a:lnTo>
                      <a:lnTo>
                        <a:pt x="1178" y="72"/>
                      </a:lnTo>
                      <a:lnTo>
                        <a:pt x="1178" y="72"/>
                      </a:lnTo>
                      <a:lnTo>
                        <a:pt x="1182" y="72"/>
                      </a:lnTo>
                      <a:lnTo>
                        <a:pt x="1182" y="72"/>
                      </a:lnTo>
                      <a:lnTo>
                        <a:pt x="1186" y="72"/>
                      </a:lnTo>
                      <a:lnTo>
                        <a:pt x="1186" y="72"/>
                      </a:lnTo>
                      <a:lnTo>
                        <a:pt x="1186" y="68"/>
                      </a:lnTo>
                      <a:lnTo>
                        <a:pt x="1190" y="72"/>
                      </a:lnTo>
                      <a:lnTo>
                        <a:pt x="1190" y="68"/>
                      </a:lnTo>
                      <a:lnTo>
                        <a:pt x="1190" y="72"/>
                      </a:lnTo>
                      <a:lnTo>
                        <a:pt x="1194" y="80"/>
                      </a:lnTo>
                      <a:lnTo>
                        <a:pt x="1194" y="68"/>
                      </a:lnTo>
                      <a:lnTo>
                        <a:pt x="1198" y="72"/>
                      </a:lnTo>
                      <a:lnTo>
                        <a:pt x="1198" y="76"/>
                      </a:lnTo>
                      <a:lnTo>
                        <a:pt x="1198" y="76"/>
                      </a:lnTo>
                      <a:lnTo>
                        <a:pt x="1202" y="76"/>
                      </a:lnTo>
                      <a:lnTo>
                        <a:pt x="1202" y="72"/>
                      </a:lnTo>
                      <a:lnTo>
                        <a:pt x="1206" y="80"/>
                      </a:lnTo>
                      <a:lnTo>
                        <a:pt x="1206" y="80"/>
                      </a:lnTo>
                      <a:lnTo>
                        <a:pt x="1206" y="68"/>
                      </a:lnTo>
                      <a:lnTo>
                        <a:pt x="1210" y="80"/>
                      </a:lnTo>
                      <a:lnTo>
                        <a:pt x="1210" y="80"/>
                      </a:lnTo>
                      <a:lnTo>
                        <a:pt x="1210" y="76"/>
                      </a:lnTo>
                      <a:lnTo>
                        <a:pt x="1214" y="76"/>
                      </a:lnTo>
                      <a:lnTo>
                        <a:pt x="1214" y="72"/>
                      </a:lnTo>
                      <a:lnTo>
                        <a:pt x="1218" y="76"/>
                      </a:lnTo>
                      <a:lnTo>
                        <a:pt x="1218" y="76"/>
                      </a:lnTo>
                      <a:lnTo>
                        <a:pt x="1218" y="68"/>
                      </a:lnTo>
                      <a:lnTo>
                        <a:pt x="1222" y="76"/>
                      </a:lnTo>
                      <a:lnTo>
                        <a:pt x="1222" y="72"/>
                      </a:lnTo>
                      <a:lnTo>
                        <a:pt x="1226" y="76"/>
                      </a:lnTo>
                      <a:lnTo>
                        <a:pt x="1226" y="76"/>
                      </a:lnTo>
                      <a:lnTo>
                        <a:pt x="1226" y="76"/>
                      </a:lnTo>
                      <a:lnTo>
                        <a:pt x="1230" y="80"/>
                      </a:lnTo>
                      <a:lnTo>
                        <a:pt x="1230" y="84"/>
                      </a:lnTo>
                      <a:lnTo>
                        <a:pt x="1230" y="80"/>
                      </a:lnTo>
                      <a:lnTo>
                        <a:pt x="1234" y="84"/>
                      </a:lnTo>
                      <a:lnTo>
                        <a:pt x="1234" y="80"/>
                      </a:lnTo>
                      <a:lnTo>
                        <a:pt x="1238" y="80"/>
                      </a:lnTo>
                      <a:lnTo>
                        <a:pt x="1238" y="84"/>
                      </a:lnTo>
                      <a:lnTo>
                        <a:pt x="1238" y="88"/>
                      </a:lnTo>
                      <a:lnTo>
                        <a:pt x="1242" y="84"/>
                      </a:lnTo>
                      <a:lnTo>
                        <a:pt x="1242" y="84"/>
                      </a:lnTo>
                      <a:lnTo>
                        <a:pt x="1246" y="76"/>
                      </a:lnTo>
                      <a:lnTo>
                        <a:pt x="1246" y="84"/>
                      </a:lnTo>
                      <a:lnTo>
                        <a:pt x="1246" y="80"/>
                      </a:lnTo>
                      <a:lnTo>
                        <a:pt x="1250" y="76"/>
                      </a:lnTo>
                      <a:lnTo>
                        <a:pt x="1250" y="84"/>
                      </a:lnTo>
                      <a:lnTo>
                        <a:pt x="1250" y="80"/>
                      </a:lnTo>
                      <a:lnTo>
                        <a:pt x="1254" y="80"/>
                      </a:lnTo>
                      <a:lnTo>
                        <a:pt x="1254" y="84"/>
                      </a:lnTo>
                      <a:lnTo>
                        <a:pt x="1258" y="76"/>
                      </a:lnTo>
                      <a:lnTo>
                        <a:pt x="1258" y="80"/>
                      </a:lnTo>
                      <a:lnTo>
                        <a:pt x="1258" y="76"/>
                      </a:lnTo>
                      <a:lnTo>
                        <a:pt x="1262" y="76"/>
                      </a:lnTo>
                      <a:lnTo>
                        <a:pt x="1262" y="80"/>
                      </a:lnTo>
                      <a:lnTo>
                        <a:pt x="1266" y="72"/>
                      </a:lnTo>
                      <a:lnTo>
                        <a:pt x="1266" y="76"/>
                      </a:lnTo>
                      <a:lnTo>
                        <a:pt x="1266" y="80"/>
                      </a:lnTo>
                      <a:lnTo>
                        <a:pt x="1270" y="76"/>
                      </a:lnTo>
                      <a:lnTo>
                        <a:pt x="1270" y="76"/>
                      </a:lnTo>
                      <a:lnTo>
                        <a:pt x="1270" y="76"/>
                      </a:lnTo>
                      <a:lnTo>
                        <a:pt x="1274" y="76"/>
                      </a:lnTo>
                      <a:lnTo>
                        <a:pt x="1274" y="80"/>
                      </a:lnTo>
                      <a:lnTo>
                        <a:pt x="1278" y="76"/>
                      </a:lnTo>
                      <a:lnTo>
                        <a:pt x="1278" y="80"/>
                      </a:lnTo>
                      <a:lnTo>
                        <a:pt x="1278" y="76"/>
                      </a:lnTo>
                      <a:lnTo>
                        <a:pt x="1282" y="76"/>
                      </a:lnTo>
                      <a:lnTo>
                        <a:pt x="1282" y="76"/>
                      </a:lnTo>
                      <a:lnTo>
                        <a:pt x="1286" y="76"/>
                      </a:lnTo>
                      <a:lnTo>
                        <a:pt x="1286" y="76"/>
                      </a:lnTo>
                      <a:lnTo>
                        <a:pt x="1286" y="76"/>
                      </a:lnTo>
                      <a:lnTo>
                        <a:pt x="1290" y="76"/>
                      </a:lnTo>
                      <a:lnTo>
                        <a:pt x="1290" y="80"/>
                      </a:lnTo>
                      <a:lnTo>
                        <a:pt x="1290" y="76"/>
                      </a:lnTo>
                      <a:lnTo>
                        <a:pt x="1294" y="72"/>
                      </a:lnTo>
                      <a:lnTo>
                        <a:pt x="1294" y="80"/>
                      </a:lnTo>
                      <a:lnTo>
                        <a:pt x="1298" y="76"/>
                      </a:lnTo>
                      <a:lnTo>
                        <a:pt x="1298" y="80"/>
                      </a:lnTo>
                      <a:lnTo>
                        <a:pt x="1298" y="80"/>
                      </a:lnTo>
                      <a:lnTo>
                        <a:pt x="1302" y="76"/>
                      </a:lnTo>
                      <a:lnTo>
                        <a:pt x="1302" y="80"/>
                      </a:lnTo>
                      <a:lnTo>
                        <a:pt x="1306" y="76"/>
                      </a:lnTo>
                      <a:lnTo>
                        <a:pt x="1306" y="80"/>
                      </a:lnTo>
                      <a:lnTo>
                        <a:pt x="1306" y="84"/>
                      </a:lnTo>
                      <a:lnTo>
                        <a:pt x="1310" y="76"/>
                      </a:lnTo>
                      <a:lnTo>
                        <a:pt x="1310" y="84"/>
                      </a:lnTo>
                      <a:lnTo>
                        <a:pt x="1310" y="76"/>
                      </a:lnTo>
                      <a:lnTo>
                        <a:pt x="1314" y="76"/>
                      </a:lnTo>
                      <a:lnTo>
                        <a:pt x="1314" y="76"/>
                      </a:lnTo>
                      <a:lnTo>
                        <a:pt x="1318" y="80"/>
                      </a:lnTo>
                      <a:lnTo>
                        <a:pt x="1318" y="76"/>
                      </a:lnTo>
                      <a:lnTo>
                        <a:pt x="1318" y="80"/>
                      </a:lnTo>
                      <a:lnTo>
                        <a:pt x="1322" y="80"/>
                      </a:lnTo>
                      <a:lnTo>
                        <a:pt x="1322" y="80"/>
                      </a:lnTo>
                      <a:lnTo>
                        <a:pt x="1326" y="80"/>
                      </a:lnTo>
                      <a:lnTo>
                        <a:pt x="1326" y="80"/>
                      </a:lnTo>
                      <a:lnTo>
                        <a:pt x="1326" y="88"/>
                      </a:lnTo>
                      <a:lnTo>
                        <a:pt x="1330" y="84"/>
                      </a:lnTo>
                      <a:lnTo>
                        <a:pt x="1330" y="80"/>
                      </a:lnTo>
                      <a:lnTo>
                        <a:pt x="1330" y="80"/>
                      </a:lnTo>
                      <a:lnTo>
                        <a:pt x="1334" y="76"/>
                      </a:lnTo>
                      <a:lnTo>
                        <a:pt x="1334" y="80"/>
                      </a:lnTo>
                      <a:lnTo>
                        <a:pt x="1338" y="80"/>
                      </a:lnTo>
                      <a:lnTo>
                        <a:pt x="1338" y="80"/>
                      </a:lnTo>
                      <a:lnTo>
                        <a:pt x="1338" y="88"/>
                      </a:lnTo>
                      <a:lnTo>
                        <a:pt x="1342" y="80"/>
                      </a:lnTo>
                      <a:lnTo>
                        <a:pt x="1342" y="84"/>
                      </a:lnTo>
                      <a:lnTo>
                        <a:pt x="1346" y="84"/>
                      </a:lnTo>
                      <a:lnTo>
                        <a:pt x="1346" y="76"/>
                      </a:lnTo>
                      <a:lnTo>
                        <a:pt x="1346" y="80"/>
                      </a:lnTo>
                      <a:lnTo>
                        <a:pt x="1350" y="80"/>
                      </a:lnTo>
                      <a:lnTo>
                        <a:pt x="1350" y="80"/>
                      </a:lnTo>
                      <a:lnTo>
                        <a:pt x="1350" y="84"/>
                      </a:lnTo>
                      <a:lnTo>
                        <a:pt x="1354" y="76"/>
                      </a:lnTo>
                      <a:lnTo>
                        <a:pt x="1354" y="84"/>
                      </a:lnTo>
                      <a:lnTo>
                        <a:pt x="1358" y="84"/>
                      </a:lnTo>
                      <a:lnTo>
                        <a:pt x="1358" y="80"/>
                      </a:lnTo>
                      <a:lnTo>
                        <a:pt x="1358" y="84"/>
                      </a:lnTo>
                      <a:lnTo>
                        <a:pt x="1362" y="84"/>
                      </a:lnTo>
                      <a:lnTo>
                        <a:pt x="1362" y="84"/>
                      </a:lnTo>
                      <a:lnTo>
                        <a:pt x="1366" y="80"/>
                      </a:lnTo>
                      <a:lnTo>
                        <a:pt x="1366" y="80"/>
                      </a:lnTo>
                      <a:lnTo>
                        <a:pt x="1366" y="80"/>
                      </a:lnTo>
                      <a:lnTo>
                        <a:pt x="1370" y="84"/>
                      </a:lnTo>
                      <a:lnTo>
                        <a:pt x="1370" y="80"/>
                      </a:lnTo>
                      <a:lnTo>
                        <a:pt x="1370" y="84"/>
                      </a:lnTo>
                      <a:lnTo>
                        <a:pt x="1374" y="80"/>
                      </a:lnTo>
                      <a:lnTo>
                        <a:pt x="1374" y="80"/>
                      </a:lnTo>
                      <a:lnTo>
                        <a:pt x="1378" y="88"/>
                      </a:lnTo>
                      <a:lnTo>
                        <a:pt x="1378" y="80"/>
                      </a:lnTo>
                      <a:lnTo>
                        <a:pt x="1378" y="80"/>
                      </a:lnTo>
                      <a:lnTo>
                        <a:pt x="1382" y="88"/>
                      </a:lnTo>
                      <a:lnTo>
                        <a:pt x="1382" y="84"/>
                      </a:lnTo>
                      <a:lnTo>
                        <a:pt x="1386" y="84"/>
                      </a:lnTo>
                      <a:lnTo>
                        <a:pt x="1386" y="80"/>
                      </a:lnTo>
                      <a:lnTo>
                        <a:pt x="1386" y="84"/>
                      </a:lnTo>
                      <a:lnTo>
                        <a:pt x="1390" y="84"/>
                      </a:lnTo>
                      <a:lnTo>
                        <a:pt x="1390" y="84"/>
                      </a:lnTo>
                      <a:lnTo>
                        <a:pt x="1390" y="84"/>
                      </a:lnTo>
                      <a:lnTo>
                        <a:pt x="1394" y="80"/>
                      </a:lnTo>
                      <a:lnTo>
                        <a:pt x="1394" y="84"/>
                      </a:lnTo>
                      <a:lnTo>
                        <a:pt x="1398" y="84"/>
                      </a:lnTo>
                      <a:lnTo>
                        <a:pt x="1398" y="84"/>
                      </a:lnTo>
                      <a:lnTo>
                        <a:pt x="1398" y="80"/>
                      </a:lnTo>
                      <a:lnTo>
                        <a:pt x="1402" y="84"/>
                      </a:lnTo>
                      <a:lnTo>
                        <a:pt x="1402" y="80"/>
                      </a:lnTo>
                      <a:lnTo>
                        <a:pt x="1406" y="80"/>
                      </a:lnTo>
                      <a:lnTo>
                        <a:pt x="1406" y="80"/>
                      </a:lnTo>
                      <a:lnTo>
                        <a:pt x="1406" y="80"/>
                      </a:lnTo>
                      <a:lnTo>
                        <a:pt x="1410" y="84"/>
                      </a:lnTo>
                      <a:lnTo>
                        <a:pt x="1410" y="84"/>
                      </a:lnTo>
                      <a:lnTo>
                        <a:pt x="1410" y="80"/>
                      </a:lnTo>
                      <a:lnTo>
                        <a:pt x="1414" y="84"/>
                      </a:lnTo>
                      <a:lnTo>
                        <a:pt x="1414" y="84"/>
                      </a:lnTo>
                      <a:lnTo>
                        <a:pt x="1418" y="84"/>
                      </a:lnTo>
                      <a:lnTo>
                        <a:pt x="1418" y="84"/>
                      </a:lnTo>
                      <a:lnTo>
                        <a:pt x="1418" y="84"/>
                      </a:lnTo>
                      <a:lnTo>
                        <a:pt x="1422" y="88"/>
                      </a:lnTo>
                      <a:lnTo>
                        <a:pt x="1422" y="84"/>
                      </a:lnTo>
                      <a:lnTo>
                        <a:pt x="1426" y="84"/>
                      </a:lnTo>
                      <a:lnTo>
                        <a:pt x="1426" y="84"/>
                      </a:lnTo>
                      <a:lnTo>
                        <a:pt x="1426" y="80"/>
                      </a:lnTo>
                      <a:lnTo>
                        <a:pt x="1430" y="84"/>
                      </a:lnTo>
                      <a:lnTo>
                        <a:pt x="1430" y="80"/>
                      </a:lnTo>
                      <a:lnTo>
                        <a:pt x="1430" y="84"/>
                      </a:lnTo>
                      <a:lnTo>
                        <a:pt x="1434" y="84"/>
                      </a:lnTo>
                      <a:lnTo>
                        <a:pt x="1434" y="88"/>
                      </a:lnTo>
                      <a:lnTo>
                        <a:pt x="1438" y="84"/>
                      </a:lnTo>
                      <a:lnTo>
                        <a:pt x="1438" y="84"/>
                      </a:lnTo>
                      <a:lnTo>
                        <a:pt x="1438" y="84"/>
                      </a:lnTo>
                      <a:lnTo>
                        <a:pt x="1442" y="80"/>
                      </a:lnTo>
                      <a:lnTo>
                        <a:pt x="1442" y="84"/>
                      </a:lnTo>
                      <a:lnTo>
                        <a:pt x="1446" y="84"/>
                      </a:lnTo>
                      <a:lnTo>
                        <a:pt x="1446" y="84"/>
                      </a:lnTo>
                      <a:lnTo>
                        <a:pt x="1446" y="80"/>
                      </a:lnTo>
                      <a:lnTo>
                        <a:pt x="1450" y="84"/>
                      </a:lnTo>
                      <a:lnTo>
                        <a:pt x="1450" y="92"/>
                      </a:lnTo>
                      <a:lnTo>
                        <a:pt x="1450" y="84"/>
                      </a:lnTo>
                      <a:lnTo>
                        <a:pt x="1454" y="84"/>
                      </a:lnTo>
                      <a:lnTo>
                        <a:pt x="1454" y="88"/>
                      </a:lnTo>
                      <a:lnTo>
                        <a:pt x="1458" y="84"/>
                      </a:lnTo>
                      <a:lnTo>
                        <a:pt x="1458" y="88"/>
                      </a:lnTo>
                      <a:lnTo>
                        <a:pt x="1458" y="84"/>
                      </a:lnTo>
                      <a:lnTo>
                        <a:pt x="1462" y="84"/>
                      </a:lnTo>
                      <a:lnTo>
                        <a:pt x="1462" y="88"/>
                      </a:lnTo>
                      <a:lnTo>
                        <a:pt x="1466" y="80"/>
                      </a:lnTo>
                      <a:lnTo>
                        <a:pt x="1466" y="84"/>
                      </a:lnTo>
                      <a:lnTo>
                        <a:pt x="1466" y="84"/>
                      </a:lnTo>
                      <a:lnTo>
                        <a:pt x="1470" y="84"/>
                      </a:lnTo>
                      <a:lnTo>
                        <a:pt x="1470" y="84"/>
                      </a:lnTo>
                      <a:lnTo>
                        <a:pt x="1470" y="88"/>
                      </a:lnTo>
                      <a:lnTo>
                        <a:pt x="1474" y="84"/>
                      </a:lnTo>
                      <a:lnTo>
                        <a:pt x="1474" y="88"/>
                      </a:lnTo>
                      <a:lnTo>
                        <a:pt x="1478" y="80"/>
                      </a:lnTo>
                      <a:lnTo>
                        <a:pt x="1478" y="84"/>
                      </a:lnTo>
                      <a:lnTo>
                        <a:pt x="1478" y="76"/>
                      </a:lnTo>
                      <a:lnTo>
                        <a:pt x="1482" y="76"/>
                      </a:lnTo>
                      <a:lnTo>
                        <a:pt x="1482" y="92"/>
                      </a:lnTo>
                      <a:lnTo>
                        <a:pt x="1486" y="84"/>
                      </a:lnTo>
                      <a:lnTo>
                        <a:pt x="1486" y="92"/>
                      </a:lnTo>
                      <a:lnTo>
                        <a:pt x="1486" y="84"/>
                      </a:lnTo>
                      <a:lnTo>
                        <a:pt x="1490" y="84"/>
                      </a:lnTo>
                      <a:lnTo>
                        <a:pt x="1490" y="88"/>
                      </a:lnTo>
                      <a:lnTo>
                        <a:pt x="1490" y="88"/>
                      </a:lnTo>
                      <a:lnTo>
                        <a:pt x="1494" y="88"/>
                      </a:lnTo>
                      <a:lnTo>
                        <a:pt x="1494" y="84"/>
                      </a:lnTo>
                      <a:lnTo>
                        <a:pt x="1498" y="88"/>
                      </a:lnTo>
                      <a:lnTo>
                        <a:pt x="1498" y="92"/>
                      </a:lnTo>
                      <a:lnTo>
                        <a:pt x="1498" y="88"/>
                      </a:lnTo>
                      <a:lnTo>
                        <a:pt x="1502" y="84"/>
                      </a:lnTo>
                      <a:lnTo>
                        <a:pt x="1502" y="92"/>
                      </a:lnTo>
                      <a:lnTo>
                        <a:pt x="1506" y="88"/>
                      </a:lnTo>
                      <a:lnTo>
                        <a:pt x="1506" y="88"/>
                      </a:lnTo>
                      <a:lnTo>
                        <a:pt x="1506" y="88"/>
                      </a:lnTo>
                      <a:lnTo>
                        <a:pt x="1510" y="88"/>
                      </a:lnTo>
                      <a:lnTo>
                        <a:pt x="1510" y="88"/>
                      </a:lnTo>
                      <a:lnTo>
                        <a:pt x="1510" y="88"/>
                      </a:lnTo>
                      <a:lnTo>
                        <a:pt x="1514" y="84"/>
                      </a:lnTo>
                      <a:lnTo>
                        <a:pt x="1514" y="88"/>
                      </a:lnTo>
                      <a:lnTo>
                        <a:pt x="1518" y="88"/>
                      </a:lnTo>
                      <a:lnTo>
                        <a:pt x="1518" y="88"/>
                      </a:lnTo>
                      <a:lnTo>
                        <a:pt x="1518" y="88"/>
                      </a:lnTo>
                      <a:lnTo>
                        <a:pt x="1522" y="88"/>
                      </a:lnTo>
                      <a:lnTo>
                        <a:pt x="1522" y="88"/>
                      </a:lnTo>
                      <a:lnTo>
                        <a:pt x="1526" y="88"/>
                      </a:lnTo>
                      <a:lnTo>
                        <a:pt x="1526" y="88"/>
                      </a:lnTo>
                      <a:lnTo>
                        <a:pt x="1526" y="97"/>
                      </a:lnTo>
                      <a:lnTo>
                        <a:pt x="1530" y="88"/>
                      </a:lnTo>
                      <a:lnTo>
                        <a:pt x="1530" y="88"/>
                      </a:lnTo>
                      <a:lnTo>
                        <a:pt x="1530" y="92"/>
                      </a:lnTo>
                      <a:lnTo>
                        <a:pt x="1534" y="88"/>
                      </a:lnTo>
                      <a:lnTo>
                        <a:pt x="1534" y="92"/>
                      </a:lnTo>
                      <a:lnTo>
                        <a:pt x="1538" y="88"/>
                      </a:lnTo>
                      <a:lnTo>
                        <a:pt x="1538" y="84"/>
                      </a:lnTo>
                      <a:lnTo>
                        <a:pt x="1538" y="92"/>
                      </a:lnTo>
                      <a:lnTo>
                        <a:pt x="1542" y="88"/>
                      </a:lnTo>
                      <a:lnTo>
                        <a:pt x="1542" y="92"/>
                      </a:lnTo>
                      <a:lnTo>
                        <a:pt x="1546" y="97"/>
                      </a:lnTo>
                      <a:lnTo>
                        <a:pt x="1546" y="84"/>
                      </a:lnTo>
                      <a:lnTo>
                        <a:pt x="1546" y="88"/>
                      </a:lnTo>
                      <a:lnTo>
                        <a:pt x="1550" y="92"/>
                      </a:lnTo>
                      <a:lnTo>
                        <a:pt x="1550" y="88"/>
                      </a:lnTo>
                      <a:lnTo>
                        <a:pt x="1550" y="92"/>
                      </a:lnTo>
                      <a:lnTo>
                        <a:pt x="1554" y="88"/>
                      </a:lnTo>
                      <a:lnTo>
                        <a:pt x="1554" y="92"/>
                      </a:lnTo>
                      <a:lnTo>
                        <a:pt x="1558" y="88"/>
                      </a:lnTo>
                      <a:lnTo>
                        <a:pt x="1558" y="92"/>
                      </a:lnTo>
                      <a:lnTo>
                        <a:pt x="1558" y="92"/>
                      </a:lnTo>
                      <a:lnTo>
                        <a:pt x="1562" y="92"/>
                      </a:lnTo>
                      <a:lnTo>
                        <a:pt x="1562" y="92"/>
                      </a:lnTo>
                      <a:lnTo>
                        <a:pt x="1566" y="92"/>
                      </a:lnTo>
                      <a:lnTo>
                        <a:pt x="1566" y="92"/>
                      </a:lnTo>
                      <a:lnTo>
                        <a:pt x="1566" y="97"/>
                      </a:lnTo>
                      <a:lnTo>
                        <a:pt x="1570" y="92"/>
                      </a:lnTo>
                      <a:lnTo>
                        <a:pt x="1570" y="92"/>
                      </a:lnTo>
                      <a:lnTo>
                        <a:pt x="1570" y="97"/>
                      </a:lnTo>
                      <a:lnTo>
                        <a:pt x="1574" y="92"/>
                      </a:lnTo>
                      <a:lnTo>
                        <a:pt x="1574" y="8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21" name="Freeform 121"/>
                <p:cNvSpPr>
                  <a:spLocks/>
                </p:cNvSpPr>
                <p:nvPr/>
              </p:nvSpPr>
              <p:spPr bwMode="auto">
                <a:xfrm>
                  <a:off x="5456238" y="817563"/>
                  <a:ext cx="2500313" cy="4248150"/>
                </a:xfrm>
                <a:custGeom>
                  <a:avLst/>
                  <a:gdLst>
                    <a:gd name="T0" fmla="*/ 24 w 1575"/>
                    <a:gd name="T1" fmla="*/ 1814 h 2676"/>
                    <a:gd name="T2" fmla="*/ 48 w 1575"/>
                    <a:gd name="T3" fmla="*/ 1814 h 2676"/>
                    <a:gd name="T4" fmla="*/ 77 w 1575"/>
                    <a:gd name="T5" fmla="*/ 1814 h 2676"/>
                    <a:gd name="T6" fmla="*/ 101 w 1575"/>
                    <a:gd name="T7" fmla="*/ 1814 h 2676"/>
                    <a:gd name="T8" fmla="*/ 129 w 1575"/>
                    <a:gd name="T9" fmla="*/ 1810 h 2676"/>
                    <a:gd name="T10" fmla="*/ 153 w 1575"/>
                    <a:gd name="T11" fmla="*/ 1810 h 2676"/>
                    <a:gd name="T12" fmla="*/ 181 w 1575"/>
                    <a:gd name="T13" fmla="*/ 1814 h 2676"/>
                    <a:gd name="T14" fmla="*/ 209 w 1575"/>
                    <a:gd name="T15" fmla="*/ 1818 h 2676"/>
                    <a:gd name="T16" fmla="*/ 233 w 1575"/>
                    <a:gd name="T17" fmla="*/ 1818 h 2676"/>
                    <a:gd name="T18" fmla="*/ 261 w 1575"/>
                    <a:gd name="T19" fmla="*/ 1814 h 2676"/>
                    <a:gd name="T20" fmla="*/ 285 w 1575"/>
                    <a:gd name="T21" fmla="*/ 1818 h 2676"/>
                    <a:gd name="T22" fmla="*/ 313 w 1575"/>
                    <a:gd name="T23" fmla="*/ 1818 h 2676"/>
                    <a:gd name="T24" fmla="*/ 337 w 1575"/>
                    <a:gd name="T25" fmla="*/ 1826 h 2676"/>
                    <a:gd name="T26" fmla="*/ 365 w 1575"/>
                    <a:gd name="T27" fmla="*/ 1834 h 2676"/>
                    <a:gd name="T28" fmla="*/ 389 w 1575"/>
                    <a:gd name="T29" fmla="*/ 1826 h 2676"/>
                    <a:gd name="T30" fmla="*/ 417 w 1575"/>
                    <a:gd name="T31" fmla="*/ 1830 h 2676"/>
                    <a:gd name="T32" fmla="*/ 441 w 1575"/>
                    <a:gd name="T33" fmla="*/ 1826 h 2676"/>
                    <a:gd name="T34" fmla="*/ 469 w 1575"/>
                    <a:gd name="T35" fmla="*/ 1830 h 2676"/>
                    <a:gd name="T36" fmla="*/ 493 w 1575"/>
                    <a:gd name="T37" fmla="*/ 1830 h 2676"/>
                    <a:gd name="T38" fmla="*/ 521 w 1575"/>
                    <a:gd name="T39" fmla="*/ 1834 h 2676"/>
                    <a:gd name="T40" fmla="*/ 549 w 1575"/>
                    <a:gd name="T41" fmla="*/ 1834 h 2676"/>
                    <a:gd name="T42" fmla="*/ 573 w 1575"/>
                    <a:gd name="T43" fmla="*/ 1834 h 2676"/>
                    <a:gd name="T44" fmla="*/ 601 w 1575"/>
                    <a:gd name="T45" fmla="*/ 1834 h 2676"/>
                    <a:gd name="T46" fmla="*/ 625 w 1575"/>
                    <a:gd name="T47" fmla="*/ 1838 h 2676"/>
                    <a:gd name="T48" fmla="*/ 653 w 1575"/>
                    <a:gd name="T49" fmla="*/ 1850 h 2676"/>
                    <a:gd name="T50" fmla="*/ 677 w 1575"/>
                    <a:gd name="T51" fmla="*/ 1838 h 2676"/>
                    <a:gd name="T52" fmla="*/ 705 w 1575"/>
                    <a:gd name="T53" fmla="*/ 1842 h 2676"/>
                    <a:gd name="T54" fmla="*/ 730 w 1575"/>
                    <a:gd name="T55" fmla="*/ 1838 h 2676"/>
                    <a:gd name="T56" fmla="*/ 758 w 1575"/>
                    <a:gd name="T57" fmla="*/ 1846 h 2676"/>
                    <a:gd name="T58" fmla="*/ 782 w 1575"/>
                    <a:gd name="T59" fmla="*/ 1842 h 2676"/>
                    <a:gd name="T60" fmla="*/ 810 w 1575"/>
                    <a:gd name="T61" fmla="*/ 1842 h 2676"/>
                    <a:gd name="T62" fmla="*/ 834 w 1575"/>
                    <a:gd name="T63" fmla="*/ 1846 h 2676"/>
                    <a:gd name="T64" fmla="*/ 862 w 1575"/>
                    <a:gd name="T65" fmla="*/ 1842 h 2676"/>
                    <a:gd name="T66" fmla="*/ 890 w 1575"/>
                    <a:gd name="T67" fmla="*/ 1846 h 2676"/>
                    <a:gd name="T68" fmla="*/ 914 w 1575"/>
                    <a:gd name="T69" fmla="*/ 1842 h 2676"/>
                    <a:gd name="T70" fmla="*/ 942 w 1575"/>
                    <a:gd name="T71" fmla="*/ 1842 h 2676"/>
                    <a:gd name="T72" fmla="*/ 966 w 1575"/>
                    <a:gd name="T73" fmla="*/ 0 h 2676"/>
                    <a:gd name="T74" fmla="*/ 994 w 1575"/>
                    <a:gd name="T75" fmla="*/ 927 h 2676"/>
                    <a:gd name="T76" fmla="*/ 1018 w 1575"/>
                    <a:gd name="T77" fmla="*/ 1035 h 2676"/>
                    <a:gd name="T78" fmla="*/ 1046 w 1575"/>
                    <a:gd name="T79" fmla="*/ 1051 h 2676"/>
                    <a:gd name="T80" fmla="*/ 1070 w 1575"/>
                    <a:gd name="T81" fmla="*/ 1059 h 2676"/>
                    <a:gd name="T82" fmla="*/ 1098 w 1575"/>
                    <a:gd name="T83" fmla="*/ 1071 h 2676"/>
                    <a:gd name="T84" fmla="*/ 1122 w 1575"/>
                    <a:gd name="T85" fmla="*/ 1075 h 2676"/>
                    <a:gd name="T86" fmla="*/ 1150 w 1575"/>
                    <a:gd name="T87" fmla="*/ 1079 h 2676"/>
                    <a:gd name="T88" fmla="*/ 1174 w 1575"/>
                    <a:gd name="T89" fmla="*/ 1103 h 2676"/>
                    <a:gd name="T90" fmla="*/ 1202 w 1575"/>
                    <a:gd name="T91" fmla="*/ 1111 h 2676"/>
                    <a:gd name="T92" fmla="*/ 1230 w 1575"/>
                    <a:gd name="T93" fmla="*/ 1127 h 2676"/>
                    <a:gd name="T94" fmla="*/ 1254 w 1575"/>
                    <a:gd name="T95" fmla="*/ 959 h 2676"/>
                    <a:gd name="T96" fmla="*/ 1282 w 1575"/>
                    <a:gd name="T97" fmla="*/ 999 h 2676"/>
                    <a:gd name="T98" fmla="*/ 1306 w 1575"/>
                    <a:gd name="T99" fmla="*/ 1091 h 2676"/>
                    <a:gd name="T100" fmla="*/ 1334 w 1575"/>
                    <a:gd name="T101" fmla="*/ 1136 h 2676"/>
                    <a:gd name="T102" fmla="*/ 1359 w 1575"/>
                    <a:gd name="T103" fmla="*/ 1152 h 2676"/>
                    <a:gd name="T104" fmla="*/ 1387 w 1575"/>
                    <a:gd name="T105" fmla="*/ 1164 h 2676"/>
                    <a:gd name="T106" fmla="*/ 1411 w 1575"/>
                    <a:gd name="T107" fmla="*/ 1172 h 2676"/>
                    <a:gd name="T108" fmla="*/ 1439 w 1575"/>
                    <a:gd name="T109" fmla="*/ 1188 h 2676"/>
                    <a:gd name="T110" fmla="*/ 1463 w 1575"/>
                    <a:gd name="T111" fmla="*/ 1196 h 2676"/>
                    <a:gd name="T112" fmla="*/ 1491 w 1575"/>
                    <a:gd name="T113" fmla="*/ 1212 h 2676"/>
                    <a:gd name="T114" fmla="*/ 1515 w 1575"/>
                    <a:gd name="T115" fmla="*/ 1216 h 2676"/>
                    <a:gd name="T116" fmla="*/ 1543 w 1575"/>
                    <a:gd name="T117" fmla="*/ 1220 h 2676"/>
                    <a:gd name="T118" fmla="*/ 1571 w 1575"/>
                    <a:gd name="T119" fmla="*/ 1228 h 26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2676">
                      <a:moveTo>
                        <a:pt x="0" y="1805"/>
                      </a:moveTo>
                      <a:lnTo>
                        <a:pt x="0" y="1810"/>
                      </a:lnTo>
                      <a:lnTo>
                        <a:pt x="0" y="1805"/>
                      </a:lnTo>
                      <a:lnTo>
                        <a:pt x="4" y="1810"/>
                      </a:lnTo>
                      <a:lnTo>
                        <a:pt x="4" y="1801"/>
                      </a:lnTo>
                      <a:lnTo>
                        <a:pt x="8" y="1805"/>
                      </a:lnTo>
                      <a:lnTo>
                        <a:pt x="8" y="1805"/>
                      </a:lnTo>
                      <a:lnTo>
                        <a:pt x="8" y="1810"/>
                      </a:lnTo>
                      <a:lnTo>
                        <a:pt x="12" y="1810"/>
                      </a:lnTo>
                      <a:lnTo>
                        <a:pt x="12" y="1805"/>
                      </a:lnTo>
                      <a:lnTo>
                        <a:pt x="12" y="1805"/>
                      </a:lnTo>
                      <a:lnTo>
                        <a:pt x="16" y="1810"/>
                      </a:lnTo>
                      <a:lnTo>
                        <a:pt x="16" y="1801"/>
                      </a:lnTo>
                      <a:lnTo>
                        <a:pt x="20" y="1810"/>
                      </a:lnTo>
                      <a:lnTo>
                        <a:pt x="20" y="1805"/>
                      </a:lnTo>
                      <a:lnTo>
                        <a:pt x="20" y="1801"/>
                      </a:lnTo>
                      <a:lnTo>
                        <a:pt x="24" y="1814"/>
                      </a:lnTo>
                      <a:lnTo>
                        <a:pt x="24" y="1805"/>
                      </a:lnTo>
                      <a:lnTo>
                        <a:pt x="28" y="1805"/>
                      </a:lnTo>
                      <a:lnTo>
                        <a:pt x="28" y="1810"/>
                      </a:lnTo>
                      <a:lnTo>
                        <a:pt x="28" y="1801"/>
                      </a:lnTo>
                      <a:lnTo>
                        <a:pt x="32" y="1801"/>
                      </a:lnTo>
                      <a:lnTo>
                        <a:pt x="32" y="1805"/>
                      </a:lnTo>
                      <a:lnTo>
                        <a:pt x="32" y="1801"/>
                      </a:lnTo>
                      <a:lnTo>
                        <a:pt x="36" y="1805"/>
                      </a:lnTo>
                      <a:lnTo>
                        <a:pt x="36" y="1805"/>
                      </a:lnTo>
                      <a:lnTo>
                        <a:pt x="40" y="1810"/>
                      </a:lnTo>
                      <a:lnTo>
                        <a:pt x="40" y="1810"/>
                      </a:lnTo>
                      <a:lnTo>
                        <a:pt x="40" y="1797"/>
                      </a:lnTo>
                      <a:lnTo>
                        <a:pt x="44" y="1810"/>
                      </a:lnTo>
                      <a:lnTo>
                        <a:pt x="44" y="1805"/>
                      </a:lnTo>
                      <a:lnTo>
                        <a:pt x="48" y="1805"/>
                      </a:lnTo>
                      <a:lnTo>
                        <a:pt x="48" y="1814"/>
                      </a:lnTo>
                      <a:lnTo>
                        <a:pt x="48" y="1814"/>
                      </a:lnTo>
                      <a:lnTo>
                        <a:pt x="52" y="1805"/>
                      </a:lnTo>
                      <a:lnTo>
                        <a:pt x="52" y="1810"/>
                      </a:lnTo>
                      <a:lnTo>
                        <a:pt x="52" y="1801"/>
                      </a:lnTo>
                      <a:lnTo>
                        <a:pt x="56" y="1810"/>
                      </a:lnTo>
                      <a:lnTo>
                        <a:pt x="56" y="1810"/>
                      </a:lnTo>
                      <a:lnTo>
                        <a:pt x="60" y="1805"/>
                      </a:lnTo>
                      <a:lnTo>
                        <a:pt x="60" y="1814"/>
                      </a:lnTo>
                      <a:lnTo>
                        <a:pt x="60" y="1805"/>
                      </a:lnTo>
                      <a:lnTo>
                        <a:pt x="64" y="1810"/>
                      </a:lnTo>
                      <a:lnTo>
                        <a:pt x="64" y="1805"/>
                      </a:lnTo>
                      <a:lnTo>
                        <a:pt x="68" y="1805"/>
                      </a:lnTo>
                      <a:lnTo>
                        <a:pt x="68" y="1814"/>
                      </a:lnTo>
                      <a:lnTo>
                        <a:pt x="68" y="1810"/>
                      </a:lnTo>
                      <a:lnTo>
                        <a:pt x="72" y="1805"/>
                      </a:lnTo>
                      <a:lnTo>
                        <a:pt x="72" y="1814"/>
                      </a:lnTo>
                      <a:lnTo>
                        <a:pt x="72" y="1814"/>
                      </a:lnTo>
                      <a:lnTo>
                        <a:pt x="77" y="1814"/>
                      </a:lnTo>
                      <a:lnTo>
                        <a:pt x="77" y="1814"/>
                      </a:lnTo>
                      <a:lnTo>
                        <a:pt x="81" y="1805"/>
                      </a:lnTo>
                      <a:lnTo>
                        <a:pt x="81" y="1805"/>
                      </a:lnTo>
                      <a:lnTo>
                        <a:pt x="81" y="1810"/>
                      </a:lnTo>
                      <a:lnTo>
                        <a:pt x="85" y="1810"/>
                      </a:lnTo>
                      <a:lnTo>
                        <a:pt x="85" y="1814"/>
                      </a:lnTo>
                      <a:lnTo>
                        <a:pt x="89" y="1805"/>
                      </a:lnTo>
                      <a:lnTo>
                        <a:pt x="89" y="1810"/>
                      </a:lnTo>
                      <a:lnTo>
                        <a:pt x="89" y="1810"/>
                      </a:lnTo>
                      <a:lnTo>
                        <a:pt x="93" y="1801"/>
                      </a:lnTo>
                      <a:lnTo>
                        <a:pt x="93" y="1810"/>
                      </a:lnTo>
                      <a:lnTo>
                        <a:pt x="93" y="1810"/>
                      </a:lnTo>
                      <a:lnTo>
                        <a:pt x="97" y="1805"/>
                      </a:lnTo>
                      <a:lnTo>
                        <a:pt x="97" y="1810"/>
                      </a:lnTo>
                      <a:lnTo>
                        <a:pt x="101" y="1810"/>
                      </a:lnTo>
                      <a:lnTo>
                        <a:pt x="101" y="1810"/>
                      </a:lnTo>
                      <a:lnTo>
                        <a:pt x="101" y="1814"/>
                      </a:lnTo>
                      <a:lnTo>
                        <a:pt x="105" y="1805"/>
                      </a:lnTo>
                      <a:lnTo>
                        <a:pt x="105" y="1805"/>
                      </a:lnTo>
                      <a:lnTo>
                        <a:pt x="109" y="1810"/>
                      </a:lnTo>
                      <a:lnTo>
                        <a:pt x="109" y="1810"/>
                      </a:lnTo>
                      <a:lnTo>
                        <a:pt x="109" y="1814"/>
                      </a:lnTo>
                      <a:lnTo>
                        <a:pt x="113" y="1814"/>
                      </a:lnTo>
                      <a:lnTo>
                        <a:pt x="113" y="1810"/>
                      </a:lnTo>
                      <a:lnTo>
                        <a:pt x="113" y="1810"/>
                      </a:lnTo>
                      <a:lnTo>
                        <a:pt x="117" y="1805"/>
                      </a:lnTo>
                      <a:lnTo>
                        <a:pt x="117" y="1810"/>
                      </a:lnTo>
                      <a:lnTo>
                        <a:pt x="121" y="1810"/>
                      </a:lnTo>
                      <a:lnTo>
                        <a:pt x="121" y="1810"/>
                      </a:lnTo>
                      <a:lnTo>
                        <a:pt x="121" y="1814"/>
                      </a:lnTo>
                      <a:lnTo>
                        <a:pt x="125" y="1814"/>
                      </a:lnTo>
                      <a:lnTo>
                        <a:pt x="125" y="1810"/>
                      </a:lnTo>
                      <a:lnTo>
                        <a:pt x="129" y="1814"/>
                      </a:lnTo>
                      <a:lnTo>
                        <a:pt x="129" y="1810"/>
                      </a:lnTo>
                      <a:lnTo>
                        <a:pt x="129" y="1814"/>
                      </a:lnTo>
                      <a:lnTo>
                        <a:pt x="133" y="1810"/>
                      </a:lnTo>
                      <a:lnTo>
                        <a:pt x="133" y="1810"/>
                      </a:lnTo>
                      <a:lnTo>
                        <a:pt x="133" y="1810"/>
                      </a:lnTo>
                      <a:lnTo>
                        <a:pt x="137" y="1805"/>
                      </a:lnTo>
                      <a:lnTo>
                        <a:pt x="137" y="1810"/>
                      </a:lnTo>
                      <a:lnTo>
                        <a:pt x="141" y="1818"/>
                      </a:lnTo>
                      <a:lnTo>
                        <a:pt x="141" y="1810"/>
                      </a:lnTo>
                      <a:lnTo>
                        <a:pt x="141" y="1814"/>
                      </a:lnTo>
                      <a:lnTo>
                        <a:pt x="145" y="1810"/>
                      </a:lnTo>
                      <a:lnTo>
                        <a:pt x="145" y="1805"/>
                      </a:lnTo>
                      <a:lnTo>
                        <a:pt x="149" y="1814"/>
                      </a:lnTo>
                      <a:lnTo>
                        <a:pt x="149" y="1814"/>
                      </a:lnTo>
                      <a:lnTo>
                        <a:pt x="149" y="1810"/>
                      </a:lnTo>
                      <a:lnTo>
                        <a:pt x="153" y="1814"/>
                      </a:lnTo>
                      <a:lnTo>
                        <a:pt x="153" y="1814"/>
                      </a:lnTo>
                      <a:lnTo>
                        <a:pt x="153" y="1810"/>
                      </a:lnTo>
                      <a:lnTo>
                        <a:pt x="157" y="1810"/>
                      </a:lnTo>
                      <a:lnTo>
                        <a:pt x="157" y="1814"/>
                      </a:lnTo>
                      <a:lnTo>
                        <a:pt x="161" y="1822"/>
                      </a:lnTo>
                      <a:lnTo>
                        <a:pt x="161" y="1810"/>
                      </a:lnTo>
                      <a:lnTo>
                        <a:pt x="161" y="1814"/>
                      </a:lnTo>
                      <a:lnTo>
                        <a:pt x="165" y="1814"/>
                      </a:lnTo>
                      <a:lnTo>
                        <a:pt x="165" y="1810"/>
                      </a:lnTo>
                      <a:lnTo>
                        <a:pt x="169" y="1810"/>
                      </a:lnTo>
                      <a:lnTo>
                        <a:pt x="169" y="1814"/>
                      </a:lnTo>
                      <a:lnTo>
                        <a:pt x="169" y="1814"/>
                      </a:lnTo>
                      <a:lnTo>
                        <a:pt x="173" y="1814"/>
                      </a:lnTo>
                      <a:lnTo>
                        <a:pt x="173" y="1814"/>
                      </a:lnTo>
                      <a:lnTo>
                        <a:pt x="173" y="1810"/>
                      </a:lnTo>
                      <a:lnTo>
                        <a:pt x="177" y="1822"/>
                      </a:lnTo>
                      <a:lnTo>
                        <a:pt x="177" y="1818"/>
                      </a:lnTo>
                      <a:lnTo>
                        <a:pt x="181" y="1814"/>
                      </a:lnTo>
                      <a:lnTo>
                        <a:pt x="181" y="1814"/>
                      </a:lnTo>
                      <a:lnTo>
                        <a:pt x="181" y="1814"/>
                      </a:lnTo>
                      <a:lnTo>
                        <a:pt x="185" y="1818"/>
                      </a:lnTo>
                      <a:lnTo>
                        <a:pt x="185" y="1818"/>
                      </a:lnTo>
                      <a:lnTo>
                        <a:pt x="189" y="1822"/>
                      </a:lnTo>
                      <a:lnTo>
                        <a:pt x="189" y="1822"/>
                      </a:lnTo>
                      <a:lnTo>
                        <a:pt x="189" y="1814"/>
                      </a:lnTo>
                      <a:lnTo>
                        <a:pt x="193" y="1818"/>
                      </a:lnTo>
                      <a:lnTo>
                        <a:pt x="193" y="1814"/>
                      </a:lnTo>
                      <a:lnTo>
                        <a:pt x="193" y="1818"/>
                      </a:lnTo>
                      <a:lnTo>
                        <a:pt x="197" y="1818"/>
                      </a:lnTo>
                      <a:lnTo>
                        <a:pt x="197" y="1818"/>
                      </a:lnTo>
                      <a:lnTo>
                        <a:pt x="201" y="1814"/>
                      </a:lnTo>
                      <a:lnTo>
                        <a:pt x="201" y="1814"/>
                      </a:lnTo>
                      <a:lnTo>
                        <a:pt x="201" y="1814"/>
                      </a:lnTo>
                      <a:lnTo>
                        <a:pt x="205" y="1814"/>
                      </a:lnTo>
                      <a:lnTo>
                        <a:pt x="205" y="1810"/>
                      </a:lnTo>
                      <a:lnTo>
                        <a:pt x="209" y="1818"/>
                      </a:lnTo>
                      <a:lnTo>
                        <a:pt x="209" y="1818"/>
                      </a:lnTo>
                      <a:lnTo>
                        <a:pt x="209" y="1814"/>
                      </a:lnTo>
                      <a:lnTo>
                        <a:pt x="213" y="1814"/>
                      </a:lnTo>
                      <a:lnTo>
                        <a:pt x="213" y="1805"/>
                      </a:lnTo>
                      <a:lnTo>
                        <a:pt x="213" y="1814"/>
                      </a:lnTo>
                      <a:lnTo>
                        <a:pt x="217" y="1814"/>
                      </a:lnTo>
                      <a:lnTo>
                        <a:pt x="217" y="1810"/>
                      </a:lnTo>
                      <a:lnTo>
                        <a:pt x="221" y="1814"/>
                      </a:lnTo>
                      <a:lnTo>
                        <a:pt x="221" y="1814"/>
                      </a:lnTo>
                      <a:lnTo>
                        <a:pt x="221" y="1814"/>
                      </a:lnTo>
                      <a:lnTo>
                        <a:pt x="225" y="1822"/>
                      </a:lnTo>
                      <a:lnTo>
                        <a:pt x="225" y="1826"/>
                      </a:lnTo>
                      <a:lnTo>
                        <a:pt x="229" y="1818"/>
                      </a:lnTo>
                      <a:lnTo>
                        <a:pt x="229" y="1818"/>
                      </a:lnTo>
                      <a:lnTo>
                        <a:pt x="229" y="1814"/>
                      </a:lnTo>
                      <a:lnTo>
                        <a:pt x="233" y="1814"/>
                      </a:lnTo>
                      <a:lnTo>
                        <a:pt x="233" y="1818"/>
                      </a:lnTo>
                      <a:lnTo>
                        <a:pt x="233" y="1805"/>
                      </a:lnTo>
                      <a:lnTo>
                        <a:pt x="237" y="1822"/>
                      </a:lnTo>
                      <a:lnTo>
                        <a:pt x="237" y="1818"/>
                      </a:lnTo>
                      <a:lnTo>
                        <a:pt x="241" y="1814"/>
                      </a:lnTo>
                      <a:lnTo>
                        <a:pt x="241" y="1814"/>
                      </a:lnTo>
                      <a:lnTo>
                        <a:pt x="241" y="1822"/>
                      </a:lnTo>
                      <a:lnTo>
                        <a:pt x="245" y="1818"/>
                      </a:lnTo>
                      <a:lnTo>
                        <a:pt x="245" y="1814"/>
                      </a:lnTo>
                      <a:lnTo>
                        <a:pt x="249" y="1818"/>
                      </a:lnTo>
                      <a:lnTo>
                        <a:pt x="249" y="1818"/>
                      </a:lnTo>
                      <a:lnTo>
                        <a:pt x="249" y="1814"/>
                      </a:lnTo>
                      <a:lnTo>
                        <a:pt x="253" y="1822"/>
                      </a:lnTo>
                      <a:lnTo>
                        <a:pt x="253" y="1818"/>
                      </a:lnTo>
                      <a:lnTo>
                        <a:pt x="253" y="1814"/>
                      </a:lnTo>
                      <a:lnTo>
                        <a:pt x="257" y="1822"/>
                      </a:lnTo>
                      <a:lnTo>
                        <a:pt x="257" y="1818"/>
                      </a:lnTo>
                      <a:lnTo>
                        <a:pt x="261" y="1814"/>
                      </a:lnTo>
                      <a:lnTo>
                        <a:pt x="261" y="1822"/>
                      </a:lnTo>
                      <a:lnTo>
                        <a:pt x="261" y="1818"/>
                      </a:lnTo>
                      <a:lnTo>
                        <a:pt x="265" y="1814"/>
                      </a:lnTo>
                      <a:lnTo>
                        <a:pt x="265" y="1818"/>
                      </a:lnTo>
                      <a:lnTo>
                        <a:pt x="269" y="1818"/>
                      </a:lnTo>
                      <a:lnTo>
                        <a:pt x="269" y="1822"/>
                      </a:lnTo>
                      <a:lnTo>
                        <a:pt x="269" y="1818"/>
                      </a:lnTo>
                      <a:lnTo>
                        <a:pt x="273" y="1822"/>
                      </a:lnTo>
                      <a:lnTo>
                        <a:pt x="273" y="1822"/>
                      </a:lnTo>
                      <a:lnTo>
                        <a:pt x="273" y="1814"/>
                      </a:lnTo>
                      <a:lnTo>
                        <a:pt x="277" y="1814"/>
                      </a:lnTo>
                      <a:lnTo>
                        <a:pt x="277" y="1818"/>
                      </a:lnTo>
                      <a:lnTo>
                        <a:pt x="281" y="1818"/>
                      </a:lnTo>
                      <a:lnTo>
                        <a:pt x="281" y="1822"/>
                      </a:lnTo>
                      <a:lnTo>
                        <a:pt x="281" y="1822"/>
                      </a:lnTo>
                      <a:lnTo>
                        <a:pt x="285" y="1818"/>
                      </a:lnTo>
                      <a:lnTo>
                        <a:pt x="285" y="1818"/>
                      </a:lnTo>
                      <a:lnTo>
                        <a:pt x="289" y="1822"/>
                      </a:lnTo>
                      <a:lnTo>
                        <a:pt x="289" y="1814"/>
                      </a:lnTo>
                      <a:lnTo>
                        <a:pt x="289" y="1818"/>
                      </a:lnTo>
                      <a:lnTo>
                        <a:pt x="293" y="1818"/>
                      </a:lnTo>
                      <a:lnTo>
                        <a:pt x="293" y="1822"/>
                      </a:lnTo>
                      <a:lnTo>
                        <a:pt x="293" y="1818"/>
                      </a:lnTo>
                      <a:lnTo>
                        <a:pt x="297" y="1818"/>
                      </a:lnTo>
                      <a:lnTo>
                        <a:pt x="297" y="1814"/>
                      </a:lnTo>
                      <a:lnTo>
                        <a:pt x="301" y="1814"/>
                      </a:lnTo>
                      <a:lnTo>
                        <a:pt x="301" y="1822"/>
                      </a:lnTo>
                      <a:lnTo>
                        <a:pt x="301" y="1822"/>
                      </a:lnTo>
                      <a:lnTo>
                        <a:pt x="305" y="1818"/>
                      </a:lnTo>
                      <a:lnTo>
                        <a:pt x="305" y="1822"/>
                      </a:lnTo>
                      <a:lnTo>
                        <a:pt x="309" y="1822"/>
                      </a:lnTo>
                      <a:lnTo>
                        <a:pt x="309" y="1814"/>
                      </a:lnTo>
                      <a:lnTo>
                        <a:pt x="309" y="1822"/>
                      </a:lnTo>
                      <a:lnTo>
                        <a:pt x="313" y="1818"/>
                      </a:lnTo>
                      <a:lnTo>
                        <a:pt x="313" y="1822"/>
                      </a:lnTo>
                      <a:lnTo>
                        <a:pt x="313" y="1818"/>
                      </a:lnTo>
                      <a:lnTo>
                        <a:pt x="317" y="1818"/>
                      </a:lnTo>
                      <a:lnTo>
                        <a:pt x="317" y="1822"/>
                      </a:lnTo>
                      <a:lnTo>
                        <a:pt x="321" y="1818"/>
                      </a:lnTo>
                      <a:lnTo>
                        <a:pt x="321" y="1818"/>
                      </a:lnTo>
                      <a:lnTo>
                        <a:pt x="321" y="1826"/>
                      </a:lnTo>
                      <a:lnTo>
                        <a:pt x="325" y="1818"/>
                      </a:lnTo>
                      <a:lnTo>
                        <a:pt x="325" y="1818"/>
                      </a:lnTo>
                      <a:lnTo>
                        <a:pt x="329" y="1818"/>
                      </a:lnTo>
                      <a:lnTo>
                        <a:pt x="329" y="1818"/>
                      </a:lnTo>
                      <a:lnTo>
                        <a:pt x="329" y="1822"/>
                      </a:lnTo>
                      <a:lnTo>
                        <a:pt x="333" y="1822"/>
                      </a:lnTo>
                      <a:lnTo>
                        <a:pt x="333" y="1826"/>
                      </a:lnTo>
                      <a:lnTo>
                        <a:pt x="333" y="1826"/>
                      </a:lnTo>
                      <a:lnTo>
                        <a:pt x="337" y="1826"/>
                      </a:lnTo>
                      <a:lnTo>
                        <a:pt x="337" y="1826"/>
                      </a:lnTo>
                      <a:lnTo>
                        <a:pt x="341" y="1826"/>
                      </a:lnTo>
                      <a:lnTo>
                        <a:pt x="341" y="1822"/>
                      </a:lnTo>
                      <a:lnTo>
                        <a:pt x="341" y="1830"/>
                      </a:lnTo>
                      <a:lnTo>
                        <a:pt x="345" y="1826"/>
                      </a:lnTo>
                      <a:lnTo>
                        <a:pt x="345" y="1830"/>
                      </a:lnTo>
                      <a:lnTo>
                        <a:pt x="349" y="1830"/>
                      </a:lnTo>
                      <a:lnTo>
                        <a:pt x="349" y="1834"/>
                      </a:lnTo>
                      <a:lnTo>
                        <a:pt x="349" y="1838"/>
                      </a:lnTo>
                      <a:lnTo>
                        <a:pt x="353" y="1834"/>
                      </a:lnTo>
                      <a:lnTo>
                        <a:pt x="353" y="1838"/>
                      </a:lnTo>
                      <a:lnTo>
                        <a:pt x="353" y="1830"/>
                      </a:lnTo>
                      <a:lnTo>
                        <a:pt x="357" y="1830"/>
                      </a:lnTo>
                      <a:lnTo>
                        <a:pt x="357" y="1834"/>
                      </a:lnTo>
                      <a:lnTo>
                        <a:pt x="361" y="1838"/>
                      </a:lnTo>
                      <a:lnTo>
                        <a:pt x="361" y="1830"/>
                      </a:lnTo>
                      <a:lnTo>
                        <a:pt x="361" y="1834"/>
                      </a:lnTo>
                      <a:lnTo>
                        <a:pt x="365" y="1834"/>
                      </a:lnTo>
                      <a:lnTo>
                        <a:pt x="365" y="1830"/>
                      </a:lnTo>
                      <a:lnTo>
                        <a:pt x="369" y="1834"/>
                      </a:lnTo>
                      <a:lnTo>
                        <a:pt x="369" y="1830"/>
                      </a:lnTo>
                      <a:lnTo>
                        <a:pt x="369" y="1838"/>
                      </a:lnTo>
                      <a:lnTo>
                        <a:pt x="373" y="1830"/>
                      </a:lnTo>
                      <a:lnTo>
                        <a:pt x="373" y="1830"/>
                      </a:lnTo>
                      <a:lnTo>
                        <a:pt x="373" y="1830"/>
                      </a:lnTo>
                      <a:lnTo>
                        <a:pt x="377" y="1830"/>
                      </a:lnTo>
                      <a:lnTo>
                        <a:pt x="377" y="1830"/>
                      </a:lnTo>
                      <a:lnTo>
                        <a:pt x="381" y="1830"/>
                      </a:lnTo>
                      <a:lnTo>
                        <a:pt x="381" y="1826"/>
                      </a:lnTo>
                      <a:lnTo>
                        <a:pt x="381" y="1830"/>
                      </a:lnTo>
                      <a:lnTo>
                        <a:pt x="385" y="1826"/>
                      </a:lnTo>
                      <a:lnTo>
                        <a:pt x="385" y="1830"/>
                      </a:lnTo>
                      <a:lnTo>
                        <a:pt x="389" y="1830"/>
                      </a:lnTo>
                      <a:lnTo>
                        <a:pt x="389" y="1826"/>
                      </a:lnTo>
                      <a:lnTo>
                        <a:pt x="389" y="1826"/>
                      </a:lnTo>
                      <a:lnTo>
                        <a:pt x="393" y="1826"/>
                      </a:lnTo>
                      <a:lnTo>
                        <a:pt x="393" y="1826"/>
                      </a:lnTo>
                      <a:lnTo>
                        <a:pt x="393" y="1830"/>
                      </a:lnTo>
                      <a:lnTo>
                        <a:pt x="397" y="1826"/>
                      </a:lnTo>
                      <a:lnTo>
                        <a:pt x="397" y="1822"/>
                      </a:lnTo>
                      <a:lnTo>
                        <a:pt x="401" y="1826"/>
                      </a:lnTo>
                      <a:lnTo>
                        <a:pt x="401" y="1822"/>
                      </a:lnTo>
                      <a:lnTo>
                        <a:pt x="401" y="1826"/>
                      </a:lnTo>
                      <a:lnTo>
                        <a:pt x="405" y="1826"/>
                      </a:lnTo>
                      <a:lnTo>
                        <a:pt x="405" y="1822"/>
                      </a:lnTo>
                      <a:lnTo>
                        <a:pt x="409" y="1822"/>
                      </a:lnTo>
                      <a:lnTo>
                        <a:pt x="409" y="1826"/>
                      </a:lnTo>
                      <a:lnTo>
                        <a:pt x="409" y="1830"/>
                      </a:lnTo>
                      <a:lnTo>
                        <a:pt x="413" y="1834"/>
                      </a:lnTo>
                      <a:lnTo>
                        <a:pt x="413" y="1826"/>
                      </a:lnTo>
                      <a:lnTo>
                        <a:pt x="413" y="1834"/>
                      </a:lnTo>
                      <a:lnTo>
                        <a:pt x="417" y="1830"/>
                      </a:lnTo>
                      <a:lnTo>
                        <a:pt x="417" y="1826"/>
                      </a:lnTo>
                      <a:lnTo>
                        <a:pt x="421" y="1830"/>
                      </a:lnTo>
                      <a:lnTo>
                        <a:pt x="421" y="1830"/>
                      </a:lnTo>
                      <a:lnTo>
                        <a:pt x="421" y="1834"/>
                      </a:lnTo>
                      <a:lnTo>
                        <a:pt x="425" y="1826"/>
                      </a:lnTo>
                      <a:lnTo>
                        <a:pt x="425" y="1826"/>
                      </a:lnTo>
                      <a:lnTo>
                        <a:pt x="429" y="1830"/>
                      </a:lnTo>
                      <a:lnTo>
                        <a:pt x="429" y="1826"/>
                      </a:lnTo>
                      <a:lnTo>
                        <a:pt x="429" y="1830"/>
                      </a:lnTo>
                      <a:lnTo>
                        <a:pt x="433" y="1826"/>
                      </a:lnTo>
                      <a:lnTo>
                        <a:pt x="433" y="1830"/>
                      </a:lnTo>
                      <a:lnTo>
                        <a:pt x="433" y="1830"/>
                      </a:lnTo>
                      <a:lnTo>
                        <a:pt x="437" y="1826"/>
                      </a:lnTo>
                      <a:lnTo>
                        <a:pt x="437" y="1826"/>
                      </a:lnTo>
                      <a:lnTo>
                        <a:pt x="441" y="1834"/>
                      </a:lnTo>
                      <a:lnTo>
                        <a:pt x="441" y="1822"/>
                      </a:lnTo>
                      <a:lnTo>
                        <a:pt x="441" y="1826"/>
                      </a:lnTo>
                      <a:lnTo>
                        <a:pt x="445" y="1830"/>
                      </a:lnTo>
                      <a:lnTo>
                        <a:pt x="445" y="1830"/>
                      </a:lnTo>
                      <a:lnTo>
                        <a:pt x="449" y="1830"/>
                      </a:lnTo>
                      <a:lnTo>
                        <a:pt x="449" y="1830"/>
                      </a:lnTo>
                      <a:lnTo>
                        <a:pt x="449" y="1826"/>
                      </a:lnTo>
                      <a:lnTo>
                        <a:pt x="453" y="1830"/>
                      </a:lnTo>
                      <a:lnTo>
                        <a:pt x="453" y="1826"/>
                      </a:lnTo>
                      <a:lnTo>
                        <a:pt x="453" y="1830"/>
                      </a:lnTo>
                      <a:lnTo>
                        <a:pt x="457" y="1830"/>
                      </a:lnTo>
                      <a:lnTo>
                        <a:pt x="457" y="1822"/>
                      </a:lnTo>
                      <a:lnTo>
                        <a:pt x="461" y="1830"/>
                      </a:lnTo>
                      <a:lnTo>
                        <a:pt x="461" y="1830"/>
                      </a:lnTo>
                      <a:lnTo>
                        <a:pt x="461" y="1826"/>
                      </a:lnTo>
                      <a:lnTo>
                        <a:pt x="465" y="1834"/>
                      </a:lnTo>
                      <a:lnTo>
                        <a:pt x="465" y="1834"/>
                      </a:lnTo>
                      <a:lnTo>
                        <a:pt x="469" y="1830"/>
                      </a:lnTo>
                      <a:lnTo>
                        <a:pt x="469" y="1830"/>
                      </a:lnTo>
                      <a:lnTo>
                        <a:pt x="469" y="1830"/>
                      </a:lnTo>
                      <a:lnTo>
                        <a:pt x="473" y="1830"/>
                      </a:lnTo>
                      <a:lnTo>
                        <a:pt x="473" y="1826"/>
                      </a:lnTo>
                      <a:lnTo>
                        <a:pt x="473" y="1826"/>
                      </a:lnTo>
                      <a:lnTo>
                        <a:pt x="477" y="1830"/>
                      </a:lnTo>
                      <a:lnTo>
                        <a:pt x="477" y="1822"/>
                      </a:lnTo>
                      <a:lnTo>
                        <a:pt x="481" y="1826"/>
                      </a:lnTo>
                      <a:lnTo>
                        <a:pt x="481" y="1830"/>
                      </a:lnTo>
                      <a:lnTo>
                        <a:pt x="481" y="1826"/>
                      </a:lnTo>
                      <a:lnTo>
                        <a:pt x="485" y="1834"/>
                      </a:lnTo>
                      <a:lnTo>
                        <a:pt x="485" y="1830"/>
                      </a:lnTo>
                      <a:lnTo>
                        <a:pt x="489" y="1826"/>
                      </a:lnTo>
                      <a:lnTo>
                        <a:pt x="489" y="1834"/>
                      </a:lnTo>
                      <a:lnTo>
                        <a:pt x="489" y="1834"/>
                      </a:lnTo>
                      <a:lnTo>
                        <a:pt x="493" y="1826"/>
                      </a:lnTo>
                      <a:lnTo>
                        <a:pt x="493" y="1830"/>
                      </a:lnTo>
                      <a:lnTo>
                        <a:pt x="493" y="1830"/>
                      </a:lnTo>
                      <a:lnTo>
                        <a:pt x="497" y="1834"/>
                      </a:lnTo>
                      <a:lnTo>
                        <a:pt x="497" y="1830"/>
                      </a:lnTo>
                      <a:lnTo>
                        <a:pt x="501" y="1834"/>
                      </a:lnTo>
                      <a:lnTo>
                        <a:pt x="501" y="1834"/>
                      </a:lnTo>
                      <a:lnTo>
                        <a:pt x="501" y="1830"/>
                      </a:lnTo>
                      <a:lnTo>
                        <a:pt x="505" y="1826"/>
                      </a:lnTo>
                      <a:lnTo>
                        <a:pt x="505" y="1834"/>
                      </a:lnTo>
                      <a:lnTo>
                        <a:pt x="509" y="1834"/>
                      </a:lnTo>
                      <a:lnTo>
                        <a:pt x="509" y="1834"/>
                      </a:lnTo>
                      <a:lnTo>
                        <a:pt x="509" y="1830"/>
                      </a:lnTo>
                      <a:lnTo>
                        <a:pt x="513" y="1830"/>
                      </a:lnTo>
                      <a:lnTo>
                        <a:pt x="513" y="1834"/>
                      </a:lnTo>
                      <a:lnTo>
                        <a:pt x="513" y="1826"/>
                      </a:lnTo>
                      <a:lnTo>
                        <a:pt x="517" y="1830"/>
                      </a:lnTo>
                      <a:lnTo>
                        <a:pt x="517" y="1830"/>
                      </a:lnTo>
                      <a:lnTo>
                        <a:pt x="521" y="1834"/>
                      </a:lnTo>
                      <a:lnTo>
                        <a:pt x="521" y="1834"/>
                      </a:lnTo>
                      <a:lnTo>
                        <a:pt x="521" y="1830"/>
                      </a:lnTo>
                      <a:lnTo>
                        <a:pt x="525" y="1822"/>
                      </a:lnTo>
                      <a:lnTo>
                        <a:pt x="525" y="1826"/>
                      </a:lnTo>
                      <a:lnTo>
                        <a:pt x="529" y="1830"/>
                      </a:lnTo>
                      <a:lnTo>
                        <a:pt x="529" y="1834"/>
                      </a:lnTo>
                      <a:lnTo>
                        <a:pt x="529" y="1830"/>
                      </a:lnTo>
                      <a:lnTo>
                        <a:pt x="533" y="1826"/>
                      </a:lnTo>
                      <a:lnTo>
                        <a:pt x="533" y="1830"/>
                      </a:lnTo>
                      <a:lnTo>
                        <a:pt x="533" y="1830"/>
                      </a:lnTo>
                      <a:lnTo>
                        <a:pt x="537" y="1830"/>
                      </a:lnTo>
                      <a:lnTo>
                        <a:pt x="537" y="1826"/>
                      </a:lnTo>
                      <a:lnTo>
                        <a:pt x="541" y="1830"/>
                      </a:lnTo>
                      <a:lnTo>
                        <a:pt x="541" y="1834"/>
                      </a:lnTo>
                      <a:lnTo>
                        <a:pt x="541" y="1830"/>
                      </a:lnTo>
                      <a:lnTo>
                        <a:pt x="545" y="1834"/>
                      </a:lnTo>
                      <a:lnTo>
                        <a:pt x="545" y="1834"/>
                      </a:lnTo>
                      <a:lnTo>
                        <a:pt x="549" y="1834"/>
                      </a:lnTo>
                      <a:lnTo>
                        <a:pt x="549" y="1830"/>
                      </a:lnTo>
                      <a:lnTo>
                        <a:pt x="549" y="1838"/>
                      </a:lnTo>
                      <a:lnTo>
                        <a:pt x="553" y="1834"/>
                      </a:lnTo>
                      <a:lnTo>
                        <a:pt x="553" y="1834"/>
                      </a:lnTo>
                      <a:lnTo>
                        <a:pt x="553" y="1830"/>
                      </a:lnTo>
                      <a:lnTo>
                        <a:pt x="557" y="1830"/>
                      </a:lnTo>
                      <a:lnTo>
                        <a:pt x="557" y="1834"/>
                      </a:lnTo>
                      <a:lnTo>
                        <a:pt x="561" y="1834"/>
                      </a:lnTo>
                      <a:lnTo>
                        <a:pt x="561" y="1842"/>
                      </a:lnTo>
                      <a:lnTo>
                        <a:pt x="561" y="1838"/>
                      </a:lnTo>
                      <a:lnTo>
                        <a:pt x="565" y="1830"/>
                      </a:lnTo>
                      <a:lnTo>
                        <a:pt x="565" y="1830"/>
                      </a:lnTo>
                      <a:lnTo>
                        <a:pt x="569" y="1826"/>
                      </a:lnTo>
                      <a:lnTo>
                        <a:pt x="569" y="1834"/>
                      </a:lnTo>
                      <a:lnTo>
                        <a:pt x="569" y="1838"/>
                      </a:lnTo>
                      <a:lnTo>
                        <a:pt x="573" y="1834"/>
                      </a:lnTo>
                      <a:lnTo>
                        <a:pt x="573" y="1834"/>
                      </a:lnTo>
                      <a:lnTo>
                        <a:pt x="573" y="1834"/>
                      </a:lnTo>
                      <a:lnTo>
                        <a:pt x="577" y="1830"/>
                      </a:lnTo>
                      <a:lnTo>
                        <a:pt x="577" y="1830"/>
                      </a:lnTo>
                      <a:lnTo>
                        <a:pt x="581" y="1826"/>
                      </a:lnTo>
                      <a:lnTo>
                        <a:pt x="581" y="1834"/>
                      </a:lnTo>
                      <a:lnTo>
                        <a:pt x="581" y="1834"/>
                      </a:lnTo>
                      <a:lnTo>
                        <a:pt x="585" y="1830"/>
                      </a:lnTo>
                      <a:lnTo>
                        <a:pt x="585" y="1842"/>
                      </a:lnTo>
                      <a:lnTo>
                        <a:pt x="589" y="1838"/>
                      </a:lnTo>
                      <a:lnTo>
                        <a:pt x="589" y="1834"/>
                      </a:lnTo>
                      <a:lnTo>
                        <a:pt x="589" y="1838"/>
                      </a:lnTo>
                      <a:lnTo>
                        <a:pt x="593" y="1834"/>
                      </a:lnTo>
                      <a:lnTo>
                        <a:pt x="593" y="1838"/>
                      </a:lnTo>
                      <a:lnTo>
                        <a:pt x="593" y="1838"/>
                      </a:lnTo>
                      <a:lnTo>
                        <a:pt x="597" y="1834"/>
                      </a:lnTo>
                      <a:lnTo>
                        <a:pt x="597" y="1838"/>
                      </a:lnTo>
                      <a:lnTo>
                        <a:pt x="601" y="1834"/>
                      </a:lnTo>
                      <a:lnTo>
                        <a:pt x="601" y="1838"/>
                      </a:lnTo>
                      <a:lnTo>
                        <a:pt x="601" y="1838"/>
                      </a:lnTo>
                      <a:lnTo>
                        <a:pt x="605" y="1834"/>
                      </a:lnTo>
                      <a:lnTo>
                        <a:pt x="605" y="1838"/>
                      </a:lnTo>
                      <a:lnTo>
                        <a:pt x="609" y="1834"/>
                      </a:lnTo>
                      <a:lnTo>
                        <a:pt x="609" y="1830"/>
                      </a:lnTo>
                      <a:lnTo>
                        <a:pt x="609" y="1838"/>
                      </a:lnTo>
                      <a:lnTo>
                        <a:pt x="613" y="1830"/>
                      </a:lnTo>
                      <a:lnTo>
                        <a:pt x="613" y="1834"/>
                      </a:lnTo>
                      <a:lnTo>
                        <a:pt x="613" y="1838"/>
                      </a:lnTo>
                      <a:lnTo>
                        <a:pt x="617" y="1834"/>
                      </a:lnTo>
                      <a:lnTo>
                        <a:pt x="617" y="1838"/>
                      </a:lnTo>
                      <a:lnTo>
                        <a:pt x="621" y="1838"/>
                      </a:lnTo>
                      <a:lnTo>
                        <a:pt x="621" y="1830"/>
                      </a:lnTo>
                      <a:lnTo>
                        <a:pt x="621" y="1838"/>
                      </a:lnTo>
                      <a:lnTo>
                        <a:pt x="625" y="1838"/>
                      </a:lnTo>
                      <a:lnTo>
                        <a:pt x="625" y="1838"/>
                      </a:lnTo>
                      <a:lnTo>
                        <a:pt x="629" y="1838"/>
                      </a:lnTo>
                      <a:lnTo>
                        <a:pt x="629" y="1830"/>
                      </a:lnTo>
                      <a:lnTo>
                        <a:pt x="629" y="1842"/>
                      </a:lnTo>
                      <a:lnTo>
                        <a:pt x="633" y="1854"/>
                      </a:lnTo>
                      <a:lnTo>
                        <a:pt x="633" y="1870"/>
                      </a:lnTo>
                      <a:lnTo>
                        <a:pt x="633" y="1878"/>
                      </a:lnTo>
                      <a:lnTo>
                        <a:pt x="637" y="1874"/>
                      </a:lnTo>
                      <a:lnTo>
                        <a:pt x="637" y="1878"/>
                      </a:lnTo>
                      <a:lnTo>
                        <a:pt x="641" y="1870"/>
                      </a:lnTo>
                      <a:lnTo>
                        <a:pt x="641" y="1866"/>
                      </a:lnTo>
                      <a:lnTo>
                        <a:pt x="641" y="1866"/>
                      </a:lnTo>
                      <a:lnTo>
                        <a:pt x="645" y="1862"/>
                      </a:lnTo>
                      <a:lnTo>
                        <a:pt x="645" y="1862"/>
                      </a:lnTo>
                      <a:lnTo>
                        <a:pt x="649" y="1862"/>
                      </a:lnTo>
                      <a:lnTo>
                        <a:pt x="649" y="1850"/>
                      </a:lnTo>
                      <a:lnTo>
                        <a:pt x="649" y="1854"/>
                      </a:lnTo>
                      <a:lnTo>
                        <a:pt x="653" y="1850"/>
                      </a:lnTo>
                      <a:lnTo>
                        <a:pt x="653" y="1842"/>
                      </a:lnTo>
                      <a:lnTo>
                        <a:pt x="653" y="1850"/>
                      </a:lnTo>
                      <a:lnTo>
                        <a:pt x="657" y="1838"/>
                      </a:lnTo>
                      <a:lnTo>
                        <a:pt x="657" y="1846"/>
                      </a:lnTo>
                      <a:lnTo>
                        <a:pt x="661" y="1850"/>
                      </a:lnTo>
                      <a:lnTo>
                        <a:pt x="661" y="1838"/>
                      </a:lnTo>
                      <a:lnTo>
                        <a:pt x="661" y="1842"/>
                      </a:lnTo>
                      <a:lnTo>
                        <a:pt x="665" y="1838"/>
                      </a:lnTo>
                      <a:lnTo>
                        <a:pt x="665" y="1842"/>
                      </a:lnTo>
                      <a:lnTo>
                        <a:pt x="669" y="1842"/>
                      </a:lnTo>
                      <a:lnTo>
                        <a:pt x="669" y="1838"/>
                      </a:lnTo>
                      <a:lnTo>
                        <a:pt x="669" y="1842"/>
                      </a:lnTo>
                      <a:lnTo>
                        <a:pt x="673" y="1842"/>
                      </a:lnTo>
                      <a:lnTo>
                        <a:pt x="673" y="1842"/>
                      </a:lnTo>
                      <a:lnTo>
                        <a:pt x="673" y="1842"/>
                      </a:lnTo>
                      <a:lnTo>
                        <a:pt x="677" y="1842"/>
                      </a:lnTo>
                      <a:lnTo>
                        <a:pt x="677" y="1838"/>
                      </a:lnTo>
                      <a:lnTo>
                        <a:pt x="681" y="1846"/>
                      </a:lnTo>
                      <a:lnTo>
                        <a:pt x="681" y="1842"/>
                      </a:lnTo>
                      <a:lnTo>
                        <a:pt x="681" y="1838"/>
                      </a:lnTo>
                      <a:lnTo>
                        <a:pt x="685" y="1838"/>
                      </a:lnTo>
                      <a:lnTo>
                        <a:pt x="685" y="1842"/>
                      </a:lnTo>
                      <a:lnTo>
                        <a:pt x="689" y="1842"/>
                      </a:lnTo>
                      <a:lnTo>
                        <a:pt x="689" y="1846"/>
                      </a:lnTo>
                      <a:lnTo>
                        <a:pt x="689" y="1842"/>
                      </a:lnTo>
                      <a:lnTo>
                        <a:pt x="693" y="1842"/>
                      </a:lnTo>
                      <a:lnTo>
                        <a:pt x="693" y="1834"/>
                      </a:lnTo>
                      <a:lnTo>
                        <a:pt x="693" y="1838"/>
                      </a:lnTo>
                      <a:lnTo>
                        <a:pt x="697" y="1842"/>
                      </a:lnTo>
                      <a:lnTo>
                        <a:pt x="697" y="1838"/>
                      </a:lnTo>
                      <a:lnTo>
                        <a:pt x="701" y="1842"/>
                      </a:lnTo>
                      <a:lnTo>
                        <a:pt x="701" y="1846"/>
                      </a:lnTo>
                      <a:lnTo>
                        <a:pt x="701" y="1838"/>
                      </a:lnTo>
                      <a:lnTo>
                        <a:pt x="705" y="1842"/>
                      </a:lnTo>
                      <a:lnTo>
                        <a:pt x="705" y="1842"/>
                      </a:lnTo>
                      <a:lnTo>
                        <a:pt x="709" y="1842"/>
                      </a:lnTo>
                      <a:lnTo>
                        <a:pt x="709" y="1842"/>
                      </a:lnTo>
                      <a:lnTo>
                        <a:pt x="709" y="1838"/>
                      </a:lnTo>
                      <a:lnTo>
                        <a:pt x="713" y="1842"/>
                      </a:lnTo>
                      <a:lnTo>
                        <a:pt x="713" y="1838"/>
                      </a:lnTo>
                      <a:lnTo>
                        <a:pt x="713" y="1834"/>
                      </a:lnTo>
                      <a:lnTo>
                        <a:pt x="718" y="1842"/>
                      </a:lnTo>
                      <a:lnTo>
                        <a:pt x="718" y="1838"/>
                      </a:lnTo>
                      <a:lnTo>
                        <a:pt x="722" y="1838"/>
                      </a:lnTo>
                      <a:lnTo>
                        <a:pt x="722" y="1842"/>
                      </a:lnTo>
                      <a:lnTo>
                        <a:pt x="722" y="1834"/>
                      </a:lnTo>
                      <a:lnTo>
                        <a:pt x="726" y="1842"/>
                      </a:lnTo>
                      <a:lnTo>
                        <a:pt x="726" y="1842"/>
                      </a:lnTo>
                      <a:lnTo>
                        <a:pt x="730" y="1842"/>
                      </a:lnTo>
                      <a:lnTo>
                        <a:pt x="730" y="1842"/>
                      </a:lnTo>
                      <a:lnTo>
                        <a:pt x="730" y="1838"/>
                      </a:lnTo>
                      <a:lnTo>
                        <a:pt x="734" y="1842"/>
                      </a:lnTo>
                      <a:lnTo>
                        <a:pt x="734" y="1846"/>
                      </a:lnTo>
                      <a:lnTo>
                        <a:pt x="734" y="1838"/>
                      </a:lnTo>
                      <a:lnTo>
                        <a:pt x="738" y="1842"/>
                      </a:lnTo>
                      <a:lnTo>
                        <a:pt x="738" y="1842"/>
                      </a:lnTo>
                      <a:lnTo>
                        <a:pt x="742" y="1834"/>
                      </a:lnTo>
                      <a:lnTo>
                        <a:pt x="742" y="1838"/>
                      </a:lnTo>
                      <a:lnTo>
                        <a:pt x="742" y="1842"/>
                      </a:lnTo>
                      <a:lnTo>
                        <a:pt x="746" y="1842"/>
                      </a:lnTo>
                      <a:lnTo>
                        <a:pt x="746" y="1846"/>
                      </a:lnTo>
                      <a:lnTo>
                        <a:pt x="750" y="1846"/>
                      </a:lnTo>
                      <a:lnTo>
                        <a:pt x="750" y="1846"/>
                      </a:lnTo>
                      <a:lnTo>
                        <a:pt x="750" y="1846"/>
                      </a:lnTo>
                      <a:lnTo>
                        <a:pt x="754" y="1846"/>
                      </a:lnTo>
                      <a:lnTo>
                        <a:pt x="754" y="1846"/>
                      </a:lnTo>
                      <a:lnTo>
                        <a:pt x="754" y="1846"/>
                      </a:lnTo>
                      <a:lnTo>
                        <a:pt x="758" y="1846"/>
                      </a:lnTo>
                      <a:lnTo>
                        <a:pt x="758" y="1846"/>
                      </a:lnTo>
                      <a:lnTo>
                        <a:pt x="762" y="1842"/>
                      </a:lnTo>
                      <a:lnTo>
                        <a:pt x="762" y="1842"/>
                      </a:lnTo>
                      <a:lnTo>
                        <a:pt x="762" y="1842"/>
                      </a:lnTo>
                      <a:lnTo>
                        <a:pt x="766" y="1842"/>
                      </a:lnTo>
                      <a:lnTo>
                        <a:pt x="766" y="1842"/>
                      </a:lnTo>
                      <a:lnTo>
                        <a:pt x="770" y="1846"/>
                      </a:lnTo>
                      <a:lnTo>
                        <a:pt x="770" y="1846"/>
                      </a:lnTo>
                      <a:lnTo>
                        <a:pt x="770" y="1842"/>
                      </a:lnTo>
                      <a:lnTo>
                        <a:pt x="774" y="1846"/>
                      </a:lnTo>
                      <a:lnTo>
                        <a:pt x="774" y="1846"/>
                      </a:lnTo>
                      <a:lnTo>
                        <a:pt x="774" y="1842"/>
                      </a:lnTo>
                      <a:lnTo>
                        <a:pt x="778" y="1842"/>
                      </a:lnTo>
                      <a:lnTo>
                        <a:pt x="778" y="1846"/>
                      </a:lnTo>
                      <a:lnTo>
                        <a:pt x="782" y="1838"/>
                      </a:lnTo>
                      <a:lnTo>
                        <a:pt x="782" y="1846"/>
                      </a:lnTo>
                      <a:lnTo>
                        <a:pt x="782" y="1842"/>
                      </a:lnTo>
                      <a:lnTo>
                        <a:pt x="786" y="1842"/>
                      </a:lnTo>
                      <a:lnTo>
                        <a:pt x="786" y="1842"/>
                      </a:lnTo>
                      <a:lnTo>
                        <a:pt x="790" y="1842"/>
                      </a:lnTo>
                      <a:lnTo>
                        <a:pt x="790" y="1842"/>
                      </a:lnTo>
                      <a:lnTo>
                        <a:pt x="790" y="1842"/>
                      </a:lnTo>
                      <a:lnTo>
                        <a:pt x="794" y="1838"/>
                      </a:lnTo>
                      <a:lnTo>
                        <a:pt x="794" y="1846"/>
                      </a:lnTo>
                      <a:lnTo>
                        <a:pt x="794" y="1842"/>
                      </a:lnTo>
                      <a:lnTo>
                        <a:pt x="798" y="1842"/>
                      </a:lnTo>
                      <a:lnTo>
                        <a:pt x="798" y="1842"/>
                      </a:lnTo>
                      <a:lnTo>
                        <a:pt x="802" y="1838"/>
                      </a:lnTo>
                      <a:lnTo>
                        <a:pt x="802" y="1842"/>
                      </a:lnTo>
                      <a:lnTo>
                        <a:pt x="802" y="1842"/>
                      </a:lnTo>
                      <a:lnTo>
                        <a:pt x="806" y="1842"/>
                      </a:lnTo>
                      <a:lnTo>
                        <a:pt x="806" y="1846"/>
                      </a:lnTo>
                      <a:lnTo>
                        <a:pt x="810" y="1842"/>
                      </a:lnTo>
                      <a:lnTo>
                        <a:pt x="810" y="1842"/>
                      </a:lnTo>
                      <a:lnTo>
                        <a:pt x="810" y="1846"/>
                      </a:lnTo>
                      <a:lnTo>
                        <a:pt x="814" y="1838"/>
                      </a:lnTo>
                      <a:lnTo>
                        <a:pt x="814" y="1842"/>
                      </a:lnTo>
                      <a:lnTo>
                        <a:pt x="814" y="1842"/>
                      </a:lnTo>
                      <a:lnTo>
                        <a:pt x="818" y="1842"/>
                      </a:lnTo>
                      <a:lnTo>
                        <a:pt x="818" y="1842"/>
                      </a:lnTo>
                      <a:lnTo>
                        <a:pt x="822" y="1842"/>
                      </a:lnTo>
                      <a:lnTo>
                        <a:pt x="822" y="1842"/>
                      </a:lnTo>
                      <a:lnTo>
                        <a:pt x="822" y="1846"/>
                      </a:lnTo>
                      <a:lnTo>
                        <a:pt x="826" y="1842"/>
                      </a:lnTo>
                      <a:lnTo>
                        <a:pt x="826" y="1846"/>
                      </a:lnTo>
                      <a:lnTo>
                        <a:pt x="830" y="1842"/>
                      </a:lnTo>
                      <a:lnTo>
                        <a:pt x="830" y="1838"/>
                      </a:lnTo>
                      <a:lnTo>
                        <a:pt x="830" y="1842"/>
                      </a:lnTo>
                      <a:lnTo>
                        <a:pt x="834" y="1842"/>
                      </a:lnTo>
                      <a:lnTo>
                        <a:pt x="834" y="1842"/>
                      </a:lnTo>
                      <a:lnTo>
                        <a:pt x="834" y="1846"/>
                      </a:lnTo>
                      <a:lnTo>
                        <a:pt x="838" y="1838"/>
                      </a:lnTo>
                      <a:lnTo>
                        <a:pt x="838" y="1846"/>
                      </a:lnTo>
                      <a:lnTo>
                        <a:pt x="842" y="1842"/>
                      </a:lnTo>
                      <a:lnTo>
                        <a:pt x="842" y="1838"/>
                      </a:lnTo>
                      <a:lnTo>
                        <a:pt x="842" y="1846"/>
                      </a:lnTo>
                      <a:lnTo>
                        <a:pt x="846" y="1842"/>
                      </a:lnTo>
                      <a:lnTo>
                        <a:pt x="846" y="1842"/>
                      </a:lnTo>
                      <a:lnTo>
                        <a:pt x="850" y="1846"/>
                      </a:lnTo>
                      <a:lnTo>
                        <a:pt x="850" y="1842"/>
                      </a:lnTo>
                      <a:lnTo>
                        <a:pt x="850" y="1842"/>
                      </a:lnTo>
                      <a:lnTo>
                        <a:pt x="854" y="1846"/>
                      </a:lnTo>
                      <a:lnTo>
                        <a:pt x="854" y="1842"/>
                      </a:lnTo>
                      <a:lnTo>
                        <a:pt x="854" y="1842"/>
                      </a:lnTo>
                      <a:lnTo>
                        <a:pt x="858" y="1842"/>
                      </a:lnTo>
                      <a:lnTo>
                        <a:pt x="858" y="1838"/>
                      </a:lnTo>
                      <a:lnTo>
                        <a:pt x="862" y="1846"/>
                      </a:lnTo>
                      <a:lnTo>
                        <a:pt x="862" y="1842"/>
                      </a:lnTo>
                      <a:lnTo>
                        <a:pt x="862" y="1842"/>
                      </a:lnTo>
                      <a:lnTo>
                        <a:pt x="866" y="1846"/>
                      </a:lnTo>
                      <a:lnTo>
                        <a:pt x="866" y="1838"/>
                      </a:lnTo>
                      <a:lnTo>
                        <a:pt x="870" y="1846"/>
                      </a:lnTo>
                      <a:lnTo>
                        <a:pt x="870" y="1850"/>
                      </a:lnTo>
                      <a:lnTo>
                        <a:pt x="870" y="1842"/>
                      </a:lnTo>
                      <a:lnTo>
                        <a:pt x="874" y="1846"/>
                      </a:lnTo>
                      <a:lnTo>
                        <a:pt x="874" y="1842"/>
                      </a:lnTo>
                      <a:lnTo>
                        <a:pt x="874" y="1846"/>
                      </a:lnTo>
                      <a:lnTo>
                        <a:pt x="878" y="1846"/>
                      </a:lnTo>
                      <a:lnTo>
                        <a:pt x="878" y="1842"/>
                      </a:lnTo>
                      <a:lnTo>
                        <a:pt x="882" y="1846"/>
                      </a:lnTo>
                      <a:lnTo>
                        <a:pt x="882" y="1846"/>
                      </a:lnTo>
                      <a:lnTo>
                        <a:pt x="882" y="1850"/>
                      </a:lnTo>
                      <a:lnTo>
                        <a:pt x="886" y="1850"/>
                      </a:lnTo>
                      <a:lnTo>
                        <a:pt x="886" y="1842"/>
                      </a:lnTo>
                      <a:lnTo>
                        <a:pt x="890" y="1846"/>
                      </a:lnTo>
                      <a:lnTo>
                        <a:pt x="890" y="1846"/>
                      </a:lnTo>
                      <a:lnTo>
                        <a:pt x="890" y="1846"/>
                      </a:lnTo>
                      <a:lnTo>
                        <a:pt x="894" y="1842"/>
                      </a:lnTo>
                      <a:lnTo>
                        <a:pt x="894" y="1842"/>
                      </a:lnTo>
                      <a:lnTo>
                        <a:pt x="894" y="1842"/>
                      </a:lnTo>
                      <a:lnTo>
                        <a:pt x="898" y="1846"/>
                      </a:lnTo>
                      <a:lnTo>
                        <a:pt x="898" y="1850"/>
                      </a:lnTo>
                      <a:lnTo>
                        <a:pt x="902" y="1846"/>
                      </a:lnTo>
                      <a:lnTo>
                        <a:pt x="902" y="1846"/>
                      </a:lnTo>
                      <a:lnTo>
                        <a:pt x="902" y="1842"/>
                      </a:lnTo>
                      <a:lnTo>
                        <a:pt x="906" y="1846"/>
                      </a:lnTo>
                      <a:lnTo>
                        <a:pt x="906" y="1846"/>
                      </a:lnTo>
                      <a:lnTo>
                        <a:pt x="910" y="1846"/>
                      </a:lnTo>
                      <a:lnTo>
                        <a:pt x="910" y="1850"/>
                      </a:lnTo>
                      <a:lnTo>
                        <a:pt x="910" y="1842"/>
                      </a:lnTo>
                      <a:lnTo>
                        <a:pt x="914" y="1842"/>
                      </a:lnTo>
                      <a:lnTo>
                        <a:pt x="914" y="1842"/>
                      </a:lnTo>
                      <a:lnTo>
                        <a:pt x="914" y="1842"/>
                      </a:lnTo>
                      <a:lnTo>
                        <a:pt x="918" y="1842"/>
                      </a:lnTo>
                      <a:lnTo>
                        <a:pt x="918" y="1846"/>
                      </a:lnTo>
                      <a:lnTo>
                        <a:pt x="922" y="1842"/>
                      </a:lnTo>
                      <a:lnTo>
                        <a:pt x="922" y="1850"/>
                      </a:lnTo>
                      <a:lnTo>
                        <a:pt x="922" y="1842"/>
                      </a:lnTo>
                      <a:lnTo>
                        <a:pt x="926" y="1842"/>
                      </a:lnTo>
                      <a:lnTo>
                        <a:pt x="926" y="1850"/>
                      </a:lnTo>
                      <a:lnTo>
                        <a:pt x="930" y="1838"/>
                      </a:lnTo>
                      <a:lnTo>
                        <a:pt x="930" y="1846"/>
                      </a:lnTo>
                      <a:lnTo>
                        <a:pt x="930" y="1846"/>
                      </a:lnTo>
                      <a:lnTo>
                        <a:pt x="934" y="1842"/>
                      </a:lnTo>
                      <a:lnTo>
                        <a:pt x="934" y="1846"/>
                      </a:lnTo>
                      <a:lnTo>
                        <a:pt x="934" y="1842"/>
                      </a:lnTo>
                      <a:lnTo>
                        <a:pt x="938" y="1850"/>
                      </a:lnTo>
                      <a:lnTo>
                        <a:pt x="938" y="1846"/>
                      </a:lnTo>
                      <a:lnTo>
                        <a:pt x="942" y="1842"/>
                      </a:lnTo>
                      <a:lnTo>
                        <a:pt x="942" y="1846"/>
                      </a:lnTo>
                      <a:lnTo>
                        <a:pt x="942" y="1846"/>
                      </a:lnTo>
                      <a:lnTo>
                        <a:pt x="946" y="1850"/>
                      </a:lnTo>
                      <a:lnTo>
                        <a:pt x="946" y="1854"/>
                      </a:lnTo>
                      <a:lnTo>
                        <a:pt x="950" y="1846"/>
                      </a:lnTo>
                      <a:lnTo>
                        <a:pt x="950" y="1846"/>
                      </a:lnTo>
                      <a:lnTo>
                        <a:pt x="950" y="1850"/>
                      </a:lnTo>
                      <a:lnTo>
                        <a:pt x="954" y="1846"/>
                      </a:lnTo>
                      <a:lnTo>
                        <a:pt x="954" y="1850"/>
                      </a:lnTo>
                      <a:lnTo>
                        <a:pt x="954" y="1850"/>
                      </a:lnTo>
                      <a:lnTo>
                        <a:pt x="958" y="1846"/>
                      </a:lnTo>
                      <a:lnTo>
                        <a:pt x="958" y="1854"/>
                      </a:lnTo>
                      <a:lnTo>
                        <a:pt x="962" y="1850"/>
                      </a:lnTo>
                      <a:lnTo>
                        <a:pt x="962" y="1846"/>
                      </a:lnTo>
                      <a:lnTo>
                        <a:pt x="962" y="1850"/>
                      </a:lnTo>
                      <a:lnTo>
                        <a:pt x="966" y="1850"/>
                      </a:lnTo>
                      <a:lnTo>
                        <a:pt x="966" y="0"/>
                      </a:lnTo>
                      <a:lnTo>
                        <a:pt x="970" y="0"/>
                      </a:lnTo>
                      <a:lnTo>
                        <a:pt x="970" y="0"/>
                      </a:lnTo>
                      <a:lnTo>
                        <a:pt x="970" y="0"/>
                      </a:lnTo>
                      <a:lnTo>
                        <a:pt x="974" y="0"/>
                      </a:lnTo>
                      <a:lnTo>
                        <a:pt x="974" y="133"/>
                      </a:lnTo>
                      <a:lnTo>
                        <a:pt x="974" y="313"/>
                      </a:lnTo>
                      <a:lnTo>
                        <a:pt x="978" y="449"/>
                      </a:lnTo>
                      <a:lnTo>
                        <a:pt x="978" y="554"/>
                      </a:lnTo>
                      <a:lnTo>
                        <a:pt x="982" y="626"/>
                      </a:lnTo>
                      <a:lnTo>
                        <a:pt x="982" y="690"/>
                      </a:lnTo>
                      <a:lnTo>
                        <a:pt x="982" y="746"/>
                      </a:lnTo>
                      <a:lnTo>
                        <a:pt x="986" y="786"/>
                      </a:lnTo>
                      <a:lnTo>
                        <a:pt x="986" y="827"/>
                      </a:lnTo>
                      <a:lnTo>
                        <a:pt x="990" y="859"/>
                      </a:lnTo>
                      <a:lnTo>
                        <a:pt x="990" y="883"/>
                      </a:lnTo>
                      <a:lnTo>
                        <a:pt x="990" y="907"/>
                      </a:lnTo>
                      <a:lnTo>
                        <a:pt x="994" y="927"/>
                      </a:lnTo>
                      <a:lnTo>
                        <a:pt x="994" y="943"/>
                      </a:lnTo>
                      <a:lnTo>
                        <a:pt x="994" y="959"/>
                      </a:lnTo>
                      <a:lnTo>
                        <a:pt x="998" y="971"/>
                      </a:lnTo>
                      <a:lnTo>
                        <a:pt x="998" y="979"/>
                      </a:lnTo>
                      <a:lnTo>
                        <a:pt x="1002" y="991"/>
                      </a:lnTo>
                      <a:lnTo>
                        <a:pt x="1002" y="999"/>
                      </a:lnTo>
                      <a:lnTo>
                        <a:pt x="1002" y="1007"/>
                      </a:lnTo>
                      <a:lnTo>
                        <a:pt x="1006" y="1011"/>
                      </a:lnTo>
                      <a:lnTo>
                        <a:pt x="1006" y="1015"/>
                      </a:lnTo>
                      <a:lnTo>
                        <a:pt x="1010" y="1023"/>
                      </a:lnTo>
                      <a:lnTo>
                        <a:pt x="1010" y="1023"/>
                      </a:lnTo>
                      <a:lnTo>
                        <a:pt x="1010" y="1027"/>
                      </a:lnTo>
                      <a:lnTo>
                        <a:pt x="1014" y="1027"/>
                      </a:lnTo>
                      <a:lnTo>
                        <a:pt x="1014" y="1031"/>
                      </a:lnTo>
                      <a:lnTo>
                        <a:pt x="1014" y="1039"/>
                      </a:lnTo>
                      <a:lnTo>
                        <a:pt x="1018" y="1031"/>
                      </a:lnTo>
                      <a:lnTo>
                        <a:pt x="1018" y="1035"/>
                      </a:lnTo>
                      <a:lnTo>
                        <a:pt x="1022" y="1043"/>
                      </a:lnTo>
                      <a:lnTo>
                        <a:pt x="1022" y="1039"/>
                      </a:lnTo>
                      <a:lnTo>
                        <a:pt x="1022" y="1039"/>
                      </a:lnTo>
                      <a:lnTo>
                        <a:pt x="1026" y="1043"/>
                      </a:lnTo>
                      <a:lnTo>
                        <a:pt x="1026" y="1043"/>
                      </a:lnTo>
                      <a:lnTo>
                        <a:pt x="1030" y="1043"/>
                      </a:lnTo>
                      <a:lnTo>
                        <a:pt x="1030" y="1047"/>
                      </a:lnTo>
                      <a:lnTo>
                        <a:pt x="1030" y="1039"/>
                      </a:lnTo>
                      <a:lnTo>
                        <a:pt x="1034" y="1047"/>
                      </a:lnTo>
                      <a:lnTo>
                        <a:pt x="1034" y="1043"/>
                      </a:lnTo>
                      <a:lnTo>
                        <a:pt x="1034" y="1043"/>
                      </a:lnTo>
                      <a:lnTo>
                        <a:pt x="1038" y="1043"/>
                      </a:lnTo>
                      <a:lnTo>
                        <a:pt x="1038" y="1047"/>
                      </a:lnTo>
                      <a:lnTo>
                        <a:pt x="1042" y="1051"/>
                      </a:lnTo>
                      <a:lnTo>
                        <a:pt x="1042" y="1047"/>
                      </a:lnTo>
                      <a:lnTo>
                        <a:pt x="1042" y="1047"/>
                      </a:lnTo>
                      <a:lnTo>
                        <a:pt x="1046" y="1051"/>
                      </a:lnTo>
                      <a:lnTo>
                        <a:pt x="1046" y="1043"/>
                      </a:lnTo>
                      <a:lnTo>
                        <a:pt x="1050" y="1051"/>
                      </a:lnTo>
                      <a:lnTo>
                        <a:pt x="1050" y="1051"/>
                      </a:lnTo>
                      <a:lnTo>
                        <a:pt x="1050" y="1043"/>
                      </a:lnTo>
                      <a:lnTo>
                        <a:pt x="1054" y="1051"/>
                      </a:lnTo>
                      <a:lnTo>
                        <a:pt x="1054" y="1055"/>
                      </a:lnTo>
                      <a:lnTo>
                        <a:pt x="1054" y="1055"/>
                      </a:lnTo>
                      <a:lnTo>
                        <a:pt x="1058" y="1063"/>
                      </a:lnTo>
                      <a:lnTo>
                        <a:pt x="1058" y="1055"/>
                      </a:lnTo>
                      <a:lnTo>
                        <a:pt x="1062" y="1063"/>
                      </a:lnTo>
                      <a:lnTo>
                        <a:pt x="1062" y="1063"/>
                      </a:lnTo>
                      <a:lnTo>
                        <a:pt x="1062" y="1055"/>
                      </a:lnTo>
                      <a:lnTo>
                        <a:pt x="1066" y="1063"/>
                      </a:lnTo>
                      <a:lnTo>
                        <a:pt x="1066" y="1059"/>
                      </a:lnTo>
                      <a:lnTo>
                        <a:pt x="1070" y="1059"/>
                      </a:lnTo>
                      <a:lnTo>
                        <a:pt x="1070" y="1063"/>
                      </a:lnTo>
                      <a:lnTo>
                        <a:pt x="1070" y="1059"/>
                      </a:lnTo>
                      <a:lnTo>
                        <a:pt x="1074" y="1067"/>
                      </a:lnTo>
                      <a:lnTo>
                        <a:pt x="1074" y="1063"/>
                      </a:lnTo>
                      <a:lnTo>
                        <a:pt x="1074" y="1063"/>
                      </a:lnTo>
                      <a:lnTo>
                        <a:pt x="1078" y="1071"/>
                      </a:lnTo>
                      <a:lnTo>
                        <a:pt x="1078" y="1063"/>
                      </a:lnTo>
                      <a:lnTo>
                        <a:pt x="1082" y="1059"/>
                      </a:lnTo>
                      <a:lnTo>
                        <a:pt x="1082" y="1063"/>
                      </a:lnTo>
                      <a:lnTo>
                        <a:pt x="1082" y="1067"/>
                      </a:lnTo>
                      <a:lnTo>
                        <a:pt x="1086" y="1067"/>
                      </a:lnTo>
                      <a:lnTo>
                        <a:pt x="1086" y="1067"/>
                      </a:lnTo>
                      <a:lnTo>
                        <a:pt x="1090" y="1067"/>
                      </a:lnTo>
                      <a:lnTo>
                        <a:pt x="1090" y="1067"/>
                      </a:lnTo>
                      <a:lnTo>
                        <a:pt x="1090" y="1063"/>
                      </a:lnTo>
                      <a:lnTo>
                        <a:pt x="1094" y="1063"/>
                      </a:lnTo>
                      <a:lnTo>
                        <a:pt x="1094" y="1067"/>
                      </a:lnTo>
                      <a:lnTo>
                        <a:pt x="1094" y="1067"/>
                      </a:lnTo>
                      <a:lnTo>
                        <a:pt x="1098" y="1071"/>
                      </a:lnTo>
                      <a:lnTo>
                        <a:pt x="1098" y="1067"/>
                      </a:lnTo>
                      <a:lnTo>
                        <a:pt x="1102" y="1067"/>
                      </a:lnTo>
                      <a:lnTo>
                        <a:pt x="1102" y="1075"/>
                      </a:lnTo>
                      <a:lnTo>
                        <a:pt x="1102" y="1071"/>
                      </a:lnTo>
                      <a:lnTo>
                        <a:pt x="1106" y="1067"/>
                      </a:lnTo>
                      <a:lnTo>
                        <a:pt x="1106" y="1067"/>
                      </a:lnTo>
                      <a:lnTo>
                        <a:pt x="1110" y="1059"/>
                      </a:lnTo>
                      <a:lnTo>
                        <a:pt x="1110" y="1067"/>
                      </a:lnTo>
                      <a:lnTo>
                        <a:pt x="1110" y="1067"/>
                      </a:lnTo>
                      <a:lnTo>
                        <a:pt x="1114" y="1067"/>
                      </a:lnTo>
                      <a:lnTo>
                        <a:pt x="1114" y="1071"/>
                      </a:lnTo>
                      <a:lnTo>
                        <a:pt x="1114" y="1071"/>
                      </a:lnTo>
                      <a:lnTo>
                        <a:pt x="1118" y="1071"/>
                      </a:lnTo>
                      <a:lnTo>
                        <a:pt x="1118" y="1075"/>
                      </a:lnTo>
                      <a:lnTo>
                        <a:pt x="1122" y="1071"/>
                      </a:lnTo>
                      <a:lnTo>
                        <a:pt x="1122" y="1071"/>
                      </a:lnTo>
                      <a:lnTo>
                        <a:pt x="1122" y="1075"/>
                      </a:lnTo>
                      <a:lnTo>
                        <a:pt x="1126" y="1071"/>
                      </a:lnTo>
                      <a:lnTo>
                        <a:pt x="1126" y="1079"/>
                      </a:lnTo>
                      <a:lnTo>
                        <a:pt x="1130" y="1079"/>
                      </a:lnTo>
                      <a:lnTo>
                        <a:pt x="1130" y="1075"/>
                      </a:lnTo>
                      <a:lnTo>
                        <a:pt x="1130" y="1079"/>
                      </a:lnTo>
                      <a:lnTo>
                        <a:pt x="1134" y="1079"/>
                      </a:lnTo>
                      <a:lnTo>
                        <a:pt x="1134" y="1079"/>
                      </a:lnTo>
                      <a:lnTo>
                        <a:pt x="1134" y="1075"/>
                      </a:lnTo>
                      <a:lnTo>
                        <a:pt x="1138" y="1071"/>
                      </a:lnTo>
                      <a:lnTo>
                        <a:pt x="1138" y="1079"/>
                      </a:lnTo>
                      <a:lnTo>
                        <a:pt x="1142" y="1075"/>
                      </a:lnTo>
                      <a:lnTo>
                        <a:pt x="1142" y="1075"/>
                      </a:lnTo>
                      <a:lnTo>
                        <a:pt x="1142" y="1079"/>
                      </a:lnTo>
                      <a:lnTo>
                        <a:pt x="1146" y="1083"/>
                      </a:lnTo>
                      <a:lnTo>
                        <a:pt x="1146" y="1083"/>
                      </a:lnTo>
                      <a:lnTo>
                        <a:pt x="1150" y="1083"/>
                      </a:lnTo>
                      <a:lnTo>
                        <a:pt x="1150" y="1079"/>
                      </a:lnTo>
                      <a:lnTo>
                        <a:pt x="1150" y="1087"/>
                      </a:lnTo>
                      <a:lnTo>
                        <a:pt x="1154" y="1087"/>
                      </a:lnTo>
                      <a:lnTo>
                        <a:pt x="1154" y="1083"/>
                      </a:lnTo>
                      <a:lnTo>
                        <a:pt x="1154" y="1087"/>
                      </a:lnTo>
                      <a:lnTo>
                        <a:pt x="1158" y="1087"/>
                      </a:lnTo>
                      <a:lnTo>
                        <a:pt x="1158" y="1087"/>
                      </a:lnTo>
                      <a:lnTo>
                        <a:pt x="1162" y="1083"/>
                      </a:lnTo>
                      <a:lnTo>
                        <a:pt x="1162" y="1091"/>
                      </a:lnTo>
                      <a:lnTo>
                        <a:pt x="1162" y="1091"/>
                      </a:lnTo>
                      <a:lnTo>
                        <a:pt x="1166" y="1091"/>
                      </a:lnTo>
                      <a:lnTo>
                        <a:pt x="1166" y="1095"/>
                      </a:lnTo>
                      <a:lnTo>
                        <a:pt x="1170" y="1099"/>
                      </a:lnTo>
                      <a:lnTo>
                        <a:pt x="1170" y="1095"/>
                      </a:lnTo>
                      <a:lnTo>
                        <a:pt x="1170" y="1099"/>
                      </a:lnTo>
                      <a:lnTo>
                        <a:pt x="1174" y="1103"/>
                      </a:lnTo>
                      <a:lnTo>
                        <a:pt x="1174" y="1095"/>
                      </a:lnTo>
                      <a:lnTo>
                        <a:pt x="1174" y="1103"/>
                      </a:lnTo>
                      <a:lnTo>
                        <a:pt x="1178" y="1103"/>
                      </a:lnTo>
                      <a:lnTo>
                        <a:pt x="1178" y="1103"/>
                      </a:lnTo>
                      <a:lnTo>
                        <a:pt x="1182" y="1111"/>
                      </a:lnTo>
                      <a:lnTo>
                        <a:pt x="1182" y="1103"/>
                      </a:lnTo>
                      <a:lnTo>
                        <a:pt x="1182" y="1107"/>
                      </a:lnTo>
                      <a:lnTo>
                        <a:pt x="1186" y="1107"/>
                      </a:lnTo>
                      <a:lnTo>
                        <a:pt x="1186" y="1103"/>
                      </a:lnTo>
                      <a:lnTo>
                        <a:pt x="1190" y="1107"/>
                      </a:lnTo>
                      <a:lnTo>
                        <a:pt x="1190" y="1107"/>
                      </a:lnTo>
                      <a:lnTo>
                        <a:pt x="1190" y="1107"/>
                      </a:lnTo>
                      <a:lnTo>
                        <a:pt x="1194" y="1115"/>
                      </a:lnTo>
                      <a:lnTo>
                        <a:pt x="1194" y="1107"/>
                      </a:lnTo>
                      <a:lnTo>
                        <a:pt x="1194" y="1111"/>
                      </a:lnTo>
                      <a:lnTo>
                        <a:pt x="1198" y="1107"/>
                      </a:lnTo>
                      <a:lnTo>
                        <a:pt x="1198" y="1115"/>
                      </a:lnTo>
                      <a:lnTo>
                        <a:pt x="1202" y="1115"/>
                      </a:lnTo>
                      <a:lnTo>
                        <a:pt x="1202" y="1111"/>
                      </a:lnTo>
                      <a:lnTo>
                        <a:pt x="1202" y="1115"/>
                      </a:lnTo>
                      <a:lnTo>
                        <a:pt x="1206" y="1119"/>
                      </a:lnTo>
                      <a:lnTo>
                        <a:pt x="1206" y="1111"/>
                      </a:lnTo>
                      <a:lnTo>
                        <a:pt x="1210" y="1119"/>
                      </a:lnTo>
                      <a:lnTo>
                        <a:pt x="1210" y="1115"/>
                      </a:lnTo>
                      <a:lnTo>
                        <a:pt x="1210" y="1115"/>
                      </a:lnTo>
                      <a:lnTo>
                        <a:pt x="1214" y="1119"/>
                      </a:lnTo>
                      <a:lnTo>
                        <a:pt x="1214" y="1119"/>
                      </a:lnTo>
                      <a:lnTo>
                        <a:pt x="1214" y="1123"/>
                      </a:lnTo>
                      <a:lnTo>
                        <a:pt x="1218" y="1123"/>
                      </a:lnTo>
                      <a:lnTo>
                        <a:pt x="1218" y="1115"/>
                      </a:lnTo>
                      <a:lnTo>
                        <a:pt x="1222" y="1123"/>
                      </a:lnTo>
                      <a:lnTo>
                        <a:pt x="1222" y="1127"/>
                      </a:lnTo>
                      <a:lnTo>
                        <a:pt x="1222" y="1123"/>
                      </a:lnTo>
                      <a:lnTo>
                        <a:pt x="1226" y="1132"/>
                      </a:lnTo>
                      <a:lnTo>
                        <a:pt x="1226" y="1123"/>
                      </a:lnTo>
                      <a:lnTo>
                        <a:pt x="1230" y="1127"/>
                      </a:lnTo>
                      <a:lnTo>
                        <a:pt x="1230" y="1132"/>
                      </a:lnTo>
                      <a:lnTo>
                        <a:pt x="1230" y="1127"/>
                      </a:lnTo>
                      <a:lnTo>
                        <a:pt x="1234" y="1140"/>
                      </a:lnTo>
                      <a:lnTo>
                        <a:pt x="1234" y="1144"/>
                      </a:lnTo>
                      <a:lnTo>
                        <a:pt x="1234" y="1172"/>
                      </a:lnTo>
                      <a:lnTo>
                        <a:pt x="1238" y="1529"/>
                      </a:lnTo>
                      <a:lnTo>
                        <a:pt x="1238" y="2042"/>
                      </a:lnTo>
                      <a:lnTo>
                        <a:pt x="1242" y="2451"/>
                      </a:lnTo>
                      <a:lnTo>
                        <a:pt x="1242" y="2676"/>
                      </a:lnTo>
                      <a:lnTo>
                        <a:pt x="1242" y="2668"/>
                      </a:lnTo>
                      <a:lnTo>
                        <a:pt x="1246" y="2435"/>
                      </a:lnTo>
                      <a:lnTo>
                        <a:pt x="1246" y="2054"/>
                      </a:lnTo>
                      <a:lnTo>
                        <a:pt x="1250" y="1681"/>
                      </a:lnTo>
                      <a:lnTo>
                        <a:pt x="1250" y="1384"/>
                      </a:lnTo>
                      <a:lnTo>
                        <a:pt x="1250" y="1172"/>
                      </a:lnTo>
                      <a:lnTo>
                        <a:pt x="1254" y="1039"/>
                      </a:lnTo>
                      <a:lnTo>
                        <a:pt x="1254" y="959"/>
                      </a:lnTo>
                      <a:lnTo>
                        <a:pt x="1254" y="919"/>
                      </a:lnTo>
                      <a:lnTo>
                        <a:pt x="1258" y="899"/>
                      </a:lnTo>
                      <a:lnTo>
                        <a:pt x="1258" y="887"/>
                      </a:lnTo>
                      <a:lnTo>
                        <a:pt x="1262" y="887"/>
                      </a:lnTo>
                      <a:lnTo>
                        <a:pt x="1262" y="895"/>
                      </a:lnTo>
                      <a:lnTo>
                        <a:pt x="1262" y="899"/>
                      </a:lnTo>
                      <a:lnTo>
                        <a:pt x="1266" y="911"/>
                      </a:lnTo>
                      <a:lnTo>
                        <a:pt x="1266" y="923"/>
                      </a:lnTo>
                      <a:lnTo>
                        <a:pt x="1270" y="931"/>
                      </a:lnTo>
                      <a:lnTo>
                        <a:pt x="1270" y="947"/>
                      </a:lnTo>
                      <a:lnTo>
                        <a:pt x="1270" y="951"/>
                      </a:lnTo>
                      <a:lnTo>
                        <a:pt x="1274" y="955"/>
                      </a:lnTo>
                      <a:lnTo>
                        <a:pt x="1274" y="975"/>
                      </a:lnTo>
                      <a:lnTo>
                        <a:pt x="1274" y="979"/>
                      </a:lnTo>
                      <a:lnTo>
                        <a:pt x="1278" y="987"/>
                      </a:lnTo>
                      <a:lnTo>
                        <a:pt x="1278" y="995"/>
                      </a:lnTo>
                      <a:lnTo>
                        <a:pt x="1282" y="999"/>
                      </a:lnTo>
                      <a:lnTo>
                        <a:pt x="1282" y="1019"/>
                      </a:lnTo>
                      <a:lnTo>
                        <a:pt x="1282" y="1019"/>
                      </a:lnTo>
                      <a:lnTo>
                        <a:pt x="1286" y="1027"/>
                      </a:lnTo>
                      <a:lnTo>
                        <a:pt x="1286" y="1047"/>
                      </a:lnTo>
                      <a:lnTo>
                        <a:pt x="1290" y="1039"/>
                      </a:lnTo>
                      <a:lnTo>
                        <a:pt x="1290" y="1047"/>
                      </a:lnTo>
                      <a:lnTo>
                        <a:pt x="1290" y="1055"/>
                      </a:lnTo>
                      <a:lnTo>
                        <a:pt x="1294" y="1059"/>
                      </a:lnTo>
                      <a:lnTo>
                        <a:pt x="1294" y="1067"/>
                      </a:lnTo>
                      <a:lnTo>
                        <a:pt x="1294" y="1063"/>
                      </a:lnTo>
                      <a:lnTo>
                        <a:pt x="1298" y="1071"/>
                      </a:lnTo>
                      <a:lnTo>
                        <a:pt x="1298" y="1071"/>
                      </a:lnTo>
                      <a:lnTo>
                        <a:pt x="1302" y="1071"/>
                      </a:lnTo>
                      <a:lnTo>
                        <a:pt x="1302" y="1083"/>
                      </a:lnTo>
                      <a:lnTo>
                        <a:pt x="1302" y="1083"/>
                      </a:lnTo>
                      <a:lnTo>
                        <a:pt x="1306" y="1083"/>
                      </a:lnTo>
                      <a:lnTo>
                        <a:pt x="1306" y="1091"/>
                      </a:lnTo>
                      <a:lnTo>
                        <a:pt x="1310" y="1091"/>
                      </a:lnTo>
                      <a:lnTo>
                        <a:pt x="1310" y="1095"/>
                      </a:lnTo>
                      <a:lnTo>
                        <a:pt x="1310" y="1107"/>
                      </a:lnTo>
                      <a:lnTo>
                        <a:pt x="1314" y="1107"/>
                      </a:lnTo>
                      <a:lnTo>
                        <a:pt x="1314" y="1111"/>
                      </a:lnTo>
                      <a:lnTo>
                        <a:pt x="1314" y="1111"/>
                      </a:lnTo>
                      <a:lnTo>
                        <a:pt x="1318" y="1115"/>
                      </a:lnTo>
                      <a:lnTo>
                        <a:pt x="1318" y="1123"/>
                      </a:lnTo>
                      <a:lnTo>
                        <a:pt x="1322" y="1119"/>
                      </a:lnTo>
                      <a:lnTo>
                        <a:pt x="1322" y="1119"/>
                      </a:lnTo>
                      <a:lnTo>
                        <a:pt x="1322" y="1127"/>
                      </a:lnTo>
                      <a:lnTo>
                        <a:pt x="1326" y="1127"/>
                      </a:lnTo>
                      <a:lnTo>
                        <a:pt x="1326" y="1127"/>
                      </a:lnTo>
                      <a:lnTo>
                        <a:pt x="1330" y="1132"/>
                      </a:lnTo>
                      <a:lnTo>
                        <a:pt x="1330" y="1132"/>
                      </a:lnTo>
                      <a:lnTo>
                        <a:pt x="1330" y="1136"/>
                      </a:lnTo>
                      <a:lnTo>
                        <a:pt x="1334" y="1136"/>
                      </a:lnTo>
                      <a:lnTo>
                        <a:pt x="1334" y="1136"/>
                      </a:lnTo>
                      <a:lnTo>
                        <a:pt x="1334" y="1136"/>
                      </a:lnTo>
                      <a:lnTo>
                        <a:pt x="1338" y="1140"/>
                      </a:lnTo>
                      <a:lnTo>
                        <a:pt x="1338" y="1144"/>
                      </a:lnTo>
                      <a:lnTo>
                        <a:pt x="1342" y="1136"/>
                      </a:lnTo>
                      <a:lnTo>
                        <a:pt x="1342" y="1136"/>
                      </a:lnTo>
                      <a:lnTo>
                        <a:pt x="1342" y="1144"/>
                      </a:lnTo>
                      <a:lnTo>
                        <a:pt x="1346" y="1144"/>
                      </a:lnTo>
                      <a:lnTo>
                        <a:pt x="1346" y="1144"/>
                      </a:lnTo>
                      <a:lnTo>
                        <a:pt x="1350" y="1144"/>
                      </a:lnTo>
                      <a:lnTo>
                        <a:pt x="1350" y="1140"/>
                      </a:lnTo>
                      <a:lnTo>
                        <a:pt x="1350" y="1148"/>
                      </a:lnTo>
                      <a:lnTo>
                        <a:pt x="1355" y="1140"/>
                      </a:lnTo>
                      <a:lnTo>
                        <a:pt x="1355" y="1148"/>
                      </a:lnTo>
                      <a:lnTo>
                        <a:pt x="1355" y="1152"/>
                      </a:lnTo>
                      <a:lnTo>
                        <a:pt x="1359" y="1144"/>
                      </a:lnTo>
                      <a:lnTo>
                        <a:pt x="1359" y="1152"/>
                      </a:lnTo>
                      <a:lnTo>
                        <a:pt x="1363" y="1152"/>
                      </a:lnTo>
                      <a:lnTo>
                        <a:pt x="1363" y="1152"/>
                      </a:lnTo>
                      <a:lnTo>
                        <a:pt x="1363" y="1156"/>
                      </a:lnTo>
                      <a:lnTo>
                        <a:pt x="1367" y="1160"/>
                      </a:lnTo>
                      <a:lnTo>
                        <a:pt x="1367" y="1156"/>
                      </a:lnTo>
                      <a:lnTo>
                        <a:pt x="1371" y="1156"/>
                      </a:lnTo>
                      <a:lnTo>
                        <a:pt x="1371" y="1160"/>
                      </a:lnTo>
                      <a:lnTo>
                        <a:pt x="1371" y="1164"/>
                      </a:lnTo>
                      <a:lnTo>
                        <a:pt x="1375" y="1168"/>
                      </a:lnTo>
                      <a:lnTo>
                        <a:pt x="1375" y="1168"/>
                      </a:lnTo>
                      <a:lnTo>
                        <a:pt x="1375" y="1168"/>
                      </a:lnTo>
                      <a:lnTo>
                        <a:pt x="1379" y="1168"/>
                      </a:lnTo>
                      <a:lnTo>
                        <a:pt x="1379" y="1164"/>
                      </a:lnTo>
                      <a:lnTo>
                        <a:pt x="1383" y="1164"/>
                      </a:lnTo>
                      <a:lnTo>
                        <a:pt x="1383" y="1160"/>
                      </a:lnTo>
                      <a:lnTo>
                        <a:pt x="1383" y="1164"/>
                      </a:lnTo>
                      <a:lnTo>
                        <a:pt x="1387" y="1164"/>
                      </a:lnTo>
                      <a:lnTo>
                        <a:pt x="1387" y="1168"/>
                      </a:lnTo>
                      <a:lnTo>
                        <a:pt x="1391" y="1172"/>
                      </a:lnTo>
                      <a:lnTo>
                        <a:pt x="1391" y="1172"/>
                      </a:lnTo>
                      <a:lnTo>
                        <a:pt x="1391" y="1168"/>
                      </a:lnTo>
                      <a:lnTo>
                        <a:pt x="1395" y="1172"/>
                      </a:lnTo>
                      <a:lnTo>
                        <a:pt x="1395" y="1168"/>
                      </a:lnTo>
                      <a:lnTo>
                        <a:pt x="1395" y="1176"/>
                      </a:lnTo>
                      <a:lnTo>
                        <a:pt x="1399" y="1176"/>
                      </a:lnTo>
                      <a:lnTo>
                        <a:pt x="1399" y="1168"/>
                      </a:lnTo>
                      <a:lnTo>
                        <a:pt x="1403" y="1176"/>
                      </a:lnTo>
                      <a:lnTo>
                        <a:pt x="1403" y="1172"/>
                      </a:lnTo>
                      <a:lnTo>
                        <a:pt x="1403" y="1176"/>
                      </a:lnTo>
                      <a:lnTo>
                        <a:pt x="1407" y="1180"/>
                      </a:lnTo>
                      <a:lnTo>
                        <a:pt x="1407" y="1172"/>
                      </a:lnTo>
                      <a:lnTo>
                        <a:pt x="1411" y="1180"/>
                      </a:lnTo>
                      <a:lnTo>
                        <a:pt x="1411" y="1176"/>
                      </a:lnTo>
                      <a:lnTo>
                        <a:pt x="1411" y="1172"/>
                      </a:lnTo>
                      <a:lnTo>
                        <a:pt x="1415" y="1184"/>
                      </a:lnTo>
                      <a:lnTo>
                        <a:pt x="1415" y="1184"/>
                      </a:lnTo>
                      <a:lnTo>
                        <a:pt x="1415" y="1180"/>
                      </a:lnTo>
                      <a:lnTo>
                        <a:pt x="1419" y="1180"/>
                      </a:lnTo>
                      <a:lnTo>
                        <a:pt x="1419" y="1180"/>
                      </a:lnTo>
                      <a:lnTo>
                        <a:pt x="1423" y="1184"/>
                      </a:lnTo>
                      <a:lnTo>
                        <a:pt x="1423" y="1184"/>
                      </a:lnTo>
                      <a:lnTo>
                        <a:pt x="1423" y="1184"/>
                      </a:lnTo>
                      <a:lnTo>
                        <a:pt x="1427" y="1188"/>
                      </a:lnTo>
                      <a:lnTo>
                        <a:pt x="1427" y="1188"/>
                      </a:lnTo>
                      <a:lnTo>
                        <a:pt x="1431" y="1188"/>
                      </a:lnTo>
                      <a:lnTo>
                        <a:pt x="1431" y="1192"/>
                      </a:lnTo>
                      <a:lnTo>
                        <a:pt x="1431" y="1188"/>
                      </a:lnTo>
                      <a:lnTo>
                        <a:pt x="1435" y="1184"/>
                      </a:lnTo>
                      <a:lnTo>
                        <a:pt x="1435" y="1184"/>
                      </a:lnTo>
                      <a:lnTo>
                        <a:pt x="1435" y="1184"/>
                      </a:lnTo>
                      <a:lnTo>
                        <a:pt x="1439" y="1188"/>
                      </a:lnTo>
                      <a:lnTo>
                        <a:pt x="1439" y="1184"/>
                      </a:lnTo>
                      <a:lnTo>
                        <a:pt x="1443" y="1188"/>
                      </a:lnTo>
                      <a:lnTo>
                        <a:pt x="1443" y="1192"/>
                      </a:lnTo>
                      <a:lnTo>
                        <a:pt x="1443" y="1192"/>
                      </a:lnTo>
                      <a:lnTo>
                        <a:pt x="1447" y="1192"/>
                      </a:lnTo>
                      <a:lnTo>
                        <a:pt x="1447" y="1196"/>
                      </a:lnTo>
                      <a:lnTo>
                        <a:pt x="1451" y="1192"/>
                      </a:lnTo>
                      <a:lnTo>
                        <a:pt x="1451" y="1196"/>
                      </a:lnTo>
                      <a:lnTo>
                        <a:pt x="1451" y="1196"/>
                      </a:lnTo>
                      <a:lnTo>
                        <a:pt x="1455" y="1196"/>
                      </a:lnTo>
                      <a:lnTo>
                        <a:pt x="1455" y="1196"/>
                      </a:lnTo>
                      <a:lnTo>
                        <a:pt x="1455" y="1196"/>
                      </a:lnTo>
                      <a:lnTo>
                        <a:pt x="1459" y="1192"/>
                      </a:lnTo>
                      <a:lnTo>
                        <a:pt x="1459" y="1200"/>
                      </a:lnTo>
                      <a:lnTo>
                        <a:pt x="1463" y="1200"/>
                      </a:lnTo>
                      <a:lnTo>
                        <a:pt x="1463" y="1200"/>
                      </a:lnTo>
                      <a:lnTo>
                        <a:pt x="1463" y="1196"/>
                      </a:lnTo>
                      <a:lnTo>
                        <a:pt x="1467" y="1196"/>
                      </a:lnTo>
                      <a:lnTo>
                        <a:pt x="1467" y="1196"/>
                      </a:lnTo>
                      <a:lnTo>
                        <a:pt x="1471" y="1204"/>
                      </a:lnTo>
                      <a:lnTo>
                        <a:pt x="1471" y="1208"/>
                      </a:lnTo>
                      <a:lnTo>
                        <a:pt x="1471" y="1200"/>
                      </a:lnTo>
                      <a:lnTo>
                        <a:pt x="1475" y="1204"/>
                      </a:lnTo>
                      <a:lnTo>
                        <a:pt x="1475" y="1204"/>
                      </a:lnTo>
                      <a:lnTo>
                        <a:pt x="1475" y="1200"/>
                      </a:lnTo>
                      <a:lnTo>
                        <a:pt x="1479" y="1204"/>
                      </a:lnTo>
                      <a:lnTo>
                        <a:pt x="1479" y="1204"/>
                      </a:lnTo>
                      <a:lnTo>
                        <a:pt x="1483" y="1204"/>
                      </a:lnTo>
                      <a:lnTo>
                        <a:pt x="1483" y="1208"/>
                      </a:lnTo>
                      <a:lnTo>
                        <a:pt x="1483" y="1204"/>
                      </a:lnTo>
                      <a:lnTo>
                        <a:pt x="1487" y="1212"/>
                      </a:lnTo>
                      <a:lnTo>
                        <a:pt x="1487" y="1208"/>
                      </a:lnTo>
                      <a:lnTo>
                        <a:pt x="1491" y="1208"/>
                      </a:lnTo>
                      <a:lnTo>
                        <a:pt x="1491" y="1212"/>
                      </a:lnTo>
                      <a:lnTo>
                        <a:pt x="1491" y="1212"/>
                      </a:lnTo>
                      <a:lnTo>
                        <a:pt x="1495" y="1204"/>
                      </a:lnTo>
                      <a:lnTo>
                        <a:pt x="1495" y="1208"/>
                      </a:lnTo>
                      <a:lnTo>
                        <a:pt x="1495" y="1212"/>
                      </a:lnTo>
                      <a:lnTo>
                        <a:pt x="1499" y="1204"/>
                      </a:lnTo>
                      <a:lnTo>
                        <a:pt x="1499" y="1212"/>
                      </a:lnTo>
                      <a:lnTo>
                        <a:pt x="1503" y="1208"/>
                      </a:lnTo>
                      <a:lnTo>
                        <a:pt x="1503" y="1208"/>
                      </a:lnTo>
                      <a:lnTo>
                        <a:pt x="1503" y="1208"/>
                      </a:lnTo>
                      <a:lnTo>
                        <a:pt x="1507" y="1208"/>
                      </a:lnTo>
                      <a:lnTo>
                        <a:pt x="1507" y="1208"/>
                      </a:lnTo>
                      <a:lnTo>
                        <a:pt x="1511" y="1212"/>
                      </a:lnTo>
                      <a:lnTo>
                        <a:pt x="1511" y="1216"/>
                      </a:lnTo>
                      <a:lnTo>
                        <a:pt x="1511" y="1212"/>
                      </a:lnTo>
                      <a:lnTo>
                        <a:pt x="1515" y="1212"/>
                      </a:lnTo>
                      <a:lnTo>
                        <a:pt x="1515" y="1212"/>
                      </a:lnTo>
                      <a:lnTo>
                        <a:pt x="1515" y="1216"/>
                      </a:lnTo>
                      <a:lnTo>
                        <a:pt x="1519" y="1208"/>
                      </a:lnTo>
                      <a:lnTo>
                        <a:pt x="1519" y="1212"/>
                      </a:lnTo>
                      <a:lnTo>
                        <a:pt x="1523" y="1216"/>
                      </a:lnTo>
                      <a:lnTo>
                        <a:pt x="1523" y="1212"/>
                      </a:lnTo>
                      <a:lnTo>
                        <a:pt x="1523" y="1216"/>
                      </a:lnTo>
                      <a:lnTo>
                        <a:pt x="1527" y="1216"/>
                      </a:lnTo>
                      <a:lnTo>
                        <a:pt x="1527" y="1212"/>
                      </a:lnTo>
                      <a:lnTo>
                        <a:pt x="1531" y="1216"/>
                      </a:lnTo>
                      <a:lnTo>
                        <a:pt x="1531" y="1212"/>
                      </a:lnTo>
                      <a:lnTo>
                        <a:pt x="1531" y="1220"/>
                      </a:lnTo>
                      <a:lnTo>
                        <a:pt x="1535" y="1216"/>
                      </a:lnTo>
                      <a:lnTo>
                        <a:pt x="1535" y="1216"/>
                      </a:lnTo>
                      <a:lnTo>
                        <a:pt x="1535" y="1224"/>
                      </a:lnTo>
                      <a:lnTo>
                        <a:pt x="1539" y="1224"/>
                      </a:lnTo>
                      <a:lnTo>
                        <a:pt x="1539" y="1228"/>
                      </a:lnTo>
                      <a:lnTo>
                        <a:pt x="1543" y="1220"/>
                      </a:lnTo>
                      <a:lnTo>
                        <a:pt x="1543" y="1220"/>
                      </a:lnTo>
                      <a:lnTo>
                        <a:pt x="1543" y="1228"/>
                      </a:lnTo>
                      <a:lnTo>
                        <a:pt x="1547" y="1228"/>
                      </a:lnTo>
                      <a:lnTo>
                        <a:pt x="1547" y="1224"/>
                      </a:lnTo>
                      <a:lnTo>
                        <a:pt x="1551" y="1224"/>
                      </a:lnTo>
                      <a:lnTo>
                        <a:pt x="1551" y="1220"/>
                      </a:lnTo>
                      <a:lnTo>
                        <a:pt x="1551" y="1228"/>
                      </a:lnTo>
                      <a:lnTo>
                        <a:pt x="1555" y="1228"/>
                      </a:lnTo>
                      <a:lnTo>
                        <a:pt x="1555" y="1224"/>
                      </a:lnTo>
                      <a:lnTo>
                        <a:pt x="1555" y="1228"/>
                      </a:lnTo>
                      <a:lnTo>
                        <a:pt x="1559" y="1228"/>
                      </a:lnTo>
                      <a:lnTo>
                        <a:pt x="1559" y="1224"/>
                      </a:lnTo>
                      <a:lnTo>
                        <a:pt x="1563" y="1228"/>
                      </a:lnTo>
                      <a:lnTo>
                        <a:pt x="1563" y="1224"/>
                      </a:lnTo>
                      <a:lnTo>
                        <a:pt x="1563" y="1228"/>
                      </a:lnTo>
                      <a:lnTo>
                        <a:pt x="1567" y="1224"/>
                      </a:lnTo>
                      <a:lnTo>
                        <a:pt x="1567" y="1224"/>
                      </a:lnTo>
                      <a:lnTo>
                        <a:pt x="1571" y="1228"/>
                      </a:lnTo>
                      <a:lnTo>
                        <a:pt x="1571" y="1228"/>
                      </a:lnTo>
                      <a:lnTo>
                        <a:pt x="1571" y="1228"/>
                      </a:lnTo>
                      <a:lnTo>
                        <a:pt x="1575" y="1228"/>
                      </a:lnTo>
                      <a:lnTo>
                        <a:pt x="1575" y="1232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22" name="Freeform 124"/>
                <p:cNvSpPr>
                  <a:spLocks/>
                </p:cNvSpPr>
                <p:nvPr/>
              </p:nvSpPr>
              <p:spPr bwMode="auto">
                <a:xfrm>
                  <a:off x="444500" y="2792413"/>
                  <a:ext cx="2500313" cy="3127375"/>
                </a:xfrm>
                <a:custGeom>
                  <a:avLst/>
                  <a:gdLst>
                    <a:gd name="T0" fmla="*/ 24 w 1575"/>
                    <a:gd name="T1" fmla="*/ 8 h 1970"/>
                    <a:gd name="T2" fmla="*/ 53 w 1575"/>
                    <a:gd name="T3" fmla="*/ 20 h 1970"/>
                    <a:gd name="T4" fmla="*/ 77 w 1575"/>
                    <a:gd name="T5" fmla="*/ 24 h 1970"/>
                    <a:gd name="T6" fmla="*/ 105 w 1575"/>
                    <a:gd name="T7" fmla="*/ 28 h 1970"/>
                    <a:gd name="T8" fmla="*/ 129 w 1575"/>
                    <a:gd name="T9" fmla="*/ 28 h 1970"/>
                    <a:gd name="T10" fmla="*/ 157 w 1575"/>
                    <a:gd name="T11" fmla="*/ 32 h 1970"/>
                    <a:gd name="T12" fmla="*/ 181 w 1575"/>
                    <a:gd name="T13" fmla="*/ 36 h 1970"/>
                    <a:gd name="T14" fmla="*/ 209 w 1575"/>
                    <a:gd name="T15" fmla="*/ 36 h 1970"/>
                    <a:gd name="T16" fmla="*/ 233 w 1575"/>
                    <a:gd name="T17" fmla="*/ 40 h 1970"/>
                    <a:gd name="T18" fmla="*/ 261 w 1575"/>
                    <a:gd name="T19" fmla="*/ 44 h 1970"/>
                    <a:gd name="T20" fmla="*/ 289 w 1575"/>
                    <a:gd name="T21" fmla="*/ 1641 h 1970"/>
                    <a:gd name="T22" fmla="*/ 313 w 1575"/>
                    <a:gd name="T23" fmla="*/ 1063 h 1970"/>
                    <a:gd name="T24" fmla="*/ 341 w 1575"/>
                    <a:gd name="T25" fmla="*/ 907 h 1970"/>
                    <a:gd name="T26" fmla="*/ 365 w 1575"/>
                    <a:gd name="T27" fmla="*/ 838 h 1970"/>
                    <a:gd name="T28" fmla="*/ 393 w 1575"/>
                    <a:gd name="T29" fmla="*/ 802 h 1970"/>
                    <a:gd name="T30" fmla="*/ 417 w 1575"/>
                    <a:gd name="T31" fmla="*/ 778 h 1970"/>
                    <a:gd name="T32" fmla="*/ 445 w 1575"/>
                    <a:gd name="T33" fmla="*/ 762 h 1970"/>
                    <a:gd name="T34" fmla="*/ 469 w 1575"/>
                    <a:gd name="T35" fmla="*/ 746 h 1970"/>
                    <a:gd name="T36" fmla="*/ 497 w 1575"/>
                    <a:gd name="T37" fmla="*/ 742 h 1970"/>
                    <a:gd name="T38" fmla="*/ 521 w 1575"/>
                    <a:gd name="T39" fmla="*/ 738 h 1970"/>
                    <a:gd name="T40" fmla="*/ 549 w 1575"/>
                    <a:gd name="T41" fmla="*/ 734 h 1970"/>
                    <a:gd name="T42" fmla="*/ 573 w 1575"/>
                    <a:gd name="T43" fmla="*/ 734 h 1970"/>
                    <a:gd name="T44" fmla="*/ 601 w 1575"/>
                    <a:gd name="T45" fmla="*/ 730 h 1970"/>
                    <a:gd name="T46" fmla="*/ 629 w 1575"/>
                    <a:gd name="T47" fmla="*/ 738 h 1970"/>
                    <a:gd name="T48" fmla="*/ 653 w 1575"/>
                    <a:gd name="T49" fmla="*/ 722 h 1970"/>
                    <a:gd name="T50" fmla="*/ 682 w 1575"/>
                    <a:gd name="T51" fmla="*/ 726 h 1970"/>
                    <a:gd name="T52" fmla="*/ 706 w 1575"/>
                    <a:gd name="T53" fmla="*/ 722 h 1970"/>
                    <a:gd name="T54" fmla="*/ 734 w 1575"/>
                    <a:gd name="T55" fmla="*/ 718 h 1970"/>
                    <a:gd name="T56" fmla="*/ 758 w 1575"/>
                    <a:gd name="T57" fmla="*/ 722 h 1970"/>
                    <a:gd name="T58" fmla="*/ 786 w 1575"/>
                    <a:gd name="T59" fmla="*/ 718 h 1970"/>
                    <a:gd name="T60" fmla="*/ 810 w 1575"/>
                    <a:gd name="T61" fmla="*/ 726 h 1970"/>
                    <a:gd name="T62" fmla="*/ 838 w 1575"/>
                    <a:gd name="T63" fmla="*/ 722 h 1970"/>
                    <a:gd name="T64" fmla="*/ 862 w 1575"/>
                    <a:gd name="T65" fmla="*/ 726 h 1970"/>
                    <a:gd name="T66" fmla="*/ 890 w 1575"/>
                    <a:gd name="T67" fmla="*/ 726 h 1970"/>
                    <a:gd name="T68" fmla="*/ 914 w 1575"/>
                    <a:gd name="T69" fmla="*/ 730 h 1970"/>
                    <a:gd name="T70" fmla="*/ 942 w 1575"/>
                    <a:gd name="T71" fmla="*/ 738 h 1970"/>
                    <a:gd name="T72" fmla="*/ 970 w 1575"/>
                    <a:gd name="T73" fmla="*/ 734 h 1970"/>
                    <a:gd name="T74" fmla="*/ 994 w 1575"/>
                    <a:gd name="T75" fmla="*/ 730 h 1970"/>
                    <a:gd name="T76" fmla="*/ 1022 w 1575"/>
                    <a:gd name="T77" fmla="*/ 730 h 1970"/>
                    <a:gd name="T78" fmla="*/ 1046 w 1575"/>
                    <a:gd name="T79" fmla="*/ 734 h 1970"/>
                    <a:gd name="T80" fmla="*/ 1074 w 1575"/>
                    <a:gd name="T81" fmla="*/ 746 h 1970"/>
                    <a:gd name="T82" fmla="*/ 1098 w 1575"/>
                    <a:gd name="T83" fmla="*/ 738 h 1970"/>
                    <a:gd name="T84" fmla="*/ 1126 w 1575"/>
                    <a:gd name="T85" fmla="*/ 734 h 1970"/>
                    <a:gd name="T86" fmla="*/ 1150 w 1575"/>
                    <a:gd name="T87" fmla="*/ 742 h 1970"/>
                    <a:gd name="T88" fmla="*/ 1178 w 1575"/>
                    <a:gd name="T89" fmla="*/ 742 h 1970"/>
                    <a:gd name="T90" fmla="*/ 1202 w 1575"/>
                    <a:gd name="T91" fmla="*/ 750 h 1970"/>
                    <a:gd name="T92" fmla="*/ 1230 w 1575"/>
                    <a:gd name="T93" fmla="*/ 742 h 1970"/>
                    <a:gd name="T94" fmla="*/ 1254 w 1575"/>
                    <a:gd name="T95" fmla="*/ 742 h 1970"/>
                    <a:gd name="T96" fmla="*/ 1282 w 1575"/>
                    <a:gd name="T97" fmla="*/ 754 h 1970"/>
                    <a:gd name="T98" fmla="*/ 1310 w 1575"/>
                    <a:gd name="T99" fmla="*/ 750 h 1970"/>
                    <a:gd name="T100" fmla="*/ 1335 w 1575"/>
                    <a:gd name="T101" fmla="*/ 750 h 1970"/>
                    <a:gd name="T102" fmla="*/ 1363 w 1575"/>
                    <a:gd name="T103" fmla="*/ 750 h 1970"/>
                    <a:gd name="T104" fmla="*/ 1387 w 1575"/>
                    <a:gd name="T105" fmla="*/ 750 h 1970"/>
                    <a:gd name="T106" fmla="*/ 1415 w 1575"/>
                    <a:gd name="T107" fmla="*/ 754 h 1970"/>
                    <a:gd name="T108" fmla="*/ 1439 w 1575"/>
                    <a:gd name="T109" fmla="*/ 758 h 1970"/>
                    <a:gd name="T110" fmla="*/ 1467 w 1575"/>
                    <a:gd name="T111" fmla="*/ 758 h 1970"/>
                    <a:gd name="T112" fmla="*/ 1491 w 1575"/>
                    <a:gd name="T113" fmla="*/ 766 h 1970"/>
                    <a:gd name="T114" fmla="*/ 1519 w 1575"/>
                    <a:gd name="T115" fmla="*/ 766 h 1970"/>
                    <a:gd name="T116" fmla="*/ 1543 w 1575"/>
                    <a:gd name="T117" fmla="*/ 762 h 1970"/>
                    <a:gd name="T118" fmla="*/ 1571 w 1575"/>
                    <a:gd name="T119" fmla="*/ 766 h 19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1970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" y="12"/>
                      </a:lnTo>
                      <a:lnTo>
                        <a:pt x="4" y="0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8" y="4"/>
                      </a:lnTo>
                      <a:lnTo>
                        <a:pt x="12" y="12"/>
                      </a:lnTo>
                      <a:lnTo>
                        <a:pt x="12" y="12"/>
                      </a:lnTo>
                      <a:lnTo>
                        <a:pt x="12" y="8"/>
                      </a:lnTo>
                      <a:lnTo>
                        <a:pt x="16" y="12"/>
                      </a:lnTo>
                      <a:lnTo>
                        <a:pt x="16" y="8"/>
                      </a:lnTo>
                      <a:lnTo>
                        <a:pt x="20" y="12"/>
                      </a:lnTo>
                      <a:lnTo>
                        <a:pt x="20" y="12"/>
                      </a:lnTo>
                      <a:lnTo>
                        <a:pt x="20" y="12"/>
                      </a:lnTo>
                      <a:lnTo>
                        <a:pt x="24" y="8"/>
                      </a:lnTo>
                      <a:lnTo>
                        <a:pt x="24" y="8"/>
                      </a:lnTo>
                      <a:lnTo>
                        <a:pt x="28" y="16"/>
                      </a:lnTo>
                      <a:lnTo>
                        <a:pt x="28" y="12"/>
                      </a:lnTo>
                      <a:lnTo>
                        <a:pt x="28" y="12"/>
                      </a:lnTo>
                      <a:lnTo>
                        <a:pt x="32" y="16"/>
                      </a:lnTo>
                      <a:lnTo>
                        <a:pt x="32" y="16"/>
                      </a:lnTo>
                      <a:lnTo>
                        <a:pt x="32" y="12"/>
                      </a:lnTo>
                      <a:lnTo>
                        <a:pt x="36" y="16"/>
                      </a:lnTo>
                      <a:lnTo>
                        <a:pt x="36" y="20"/>
                      </a:lnTo>
                      <a:lnTo>
                        <a:pt x="41" y="24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5" y="16"/>
                      </a:lnTo>
                      <a:lnTo>
                        <a:pt x="45" y="20"/>
                      </a:lnTo>
                      <a:lnTo>
                        <a:pt x="49" y="20"/>
                      </a:lnTo>
                      <a:lnTo>
                        <a:pt x="49" y="20"/>
                      </a:lnTo>
                      <a:lnTo>
                        <a:pt x="49" y="16"/>
                      </a:lnTo>
                      <a:lnTo>
                        <a:pt x="53" y="20"/>
                      </a:lnTo>
                      <a:lnTo>
                        <a:pt x="53" y="20"/>
                      </a:lnTo>
                      <a:lnTo>
                        <a:pt x="53" y="12"/>
                      </a:lnTo>
                      <a:lnTo>
                        <a:pt x="57" y="20"/>
                      </a:lnTo>
                      <a:lnTo>
                        <a:pt x="57" y="20"/>
                      </a:lnTo>
                      <a:lnTo>
                        <a:pt x="61" y="16"/>
                      </a:lnTo>
                      <a:lnTo>
                        <a:pt x="61" y="16"/>
                      </a:lnTo>
                      <a:lnTo>
                        <a:pt x="61" y="16"/>
                      </a:lnTo>
                      <a:lnTo>
                        <a:pt x="65" y="20"/>
                      </a:lnTo>
                      <a:lnTo>
                        <a:pt x="65" y="20"/>
                      </a:lnTo>
                      <a:lnTo>
                        <a:pt x="69" y="20"/>
                      </a:lnTo>
                      <a:lnTo>
                        <a:pt x="69" y="20"/>
                      </a:lnTo>
                      <a:lnTo>
                        <a:pt x="69" y="20"/>
                      </a:lnTo>
                      <a:lnTo>
                        <a:pt x="73" y="24"/>
                      </a:lnTo>
                      <a:lnTo>
                        <a:pt x="73" y="24"/>
                      </a:lnTo>
                      <a:lnTo>
                        <a:pt x="73" y="20"/>
                      </a:lnTo>
                      <a:lnTo>
                        <a:pt x="77" y="20"/>
                      </a:lnTo>
                      <a:lnTo>
                        <a:pt x="77" y="24"/>
                      </a:lnTo>
                      <a:lnTo>
                        <a:pt x="81" y="20"/>
                      </a:lnTo>
                      <a:lnTo>
                        <a:pt x="81" y="24"/>
                      </a:lnTo>
                      <a:lnTo>
                        <a:pt x="81" y="28"/>
                      </a:lnTo>
                      <a:lnTo>
                        <a:pt x="85" y="28"/>
                      </a:lnTo>
                      <a:lnTo>
                        <a:pt x="85" y="28"/>
                      </a:lnTo>
                      <a:lnTo>
                        <a:pt x="89" y="28"/>
                      </a:lnTo>
                      <a:lnTo>
                        <a:pt x="89" y="24"/>
                      </a:lnTo>
                      <a:lnTo>
                        <a:pt x="89" y="24"/>
                      </a:lnTo>
                      <a:lnTo>
                        <a:pt x="93" y="20"/>
                      </a:lnTo>
                      <a:lnTo>
                        <a:pt x="93" y="28"/>
                      </a:lnTo>
                      <a:lnTo>
                        <a:pt x="93" y="24"/>
                      </a:lnTo>
                      <a:lnTo>
                        <a:pt x="97" y="20"/>
                      </a:lnTo>
                      <a:lnTo>
                        <a:pt x="97" y="28"/>
                      </a:lnTo>
                      <a:lnTo>
                        <a:pt x="101" y="20"/>
                      </a:lnTo>
                      <a:lnTo>
                        <a:pt x="101" y="24"/>
                      </a:lnTo>
                      <a:lnTo>
                        <a:pt x="101" y="28"/>
                      </a:lnTo>
                      <a:lnTo>
                        <a:pt x="105" y="28"/>
                      </a:lnTo>
                      <a:lnTo>
                        <a:pt x="105" y="28"/>
                      </a:lnTo>
                      <a:lnTo>
                        <a:pt x="109" y="24"/>
                      </a:lnTo>
                      <a:lnTo>
                        <a:pt x="109" y="28"/>
                      </a:lnTo>
                      <a:lnTo>
                        <a:pt x="109" y="32"/>
                      </a:lnTo>
                      <a:lnTo>
                        <a:pt x="113" y="32"/>
                      </a:lnTo>
                      <a:lnTo>
                        <a:pt x="113" y="32"/>
                      </a:lnTo>
                      <a:lnTo>
                        <a:pt x="113" y="28"/>
                      </a:lnTo>
                      <a:lnTo>
                        <a:pt x="117" y="24"/>
                      </a:lnTo>
                      <a:lnTo>
                        <a:pt x="117" y="24"/>
                      </a:lnTo>
                      <a:lnTo>
                        <a:pt x="121" y="24"/>
                      </a:lnTo>
                      <a:lnTo>
                        <a:pt x="121" y="28"/>
                      </a:lnTo>
                      <a:lnTo>
                        <a:pt x="121" y="28"/>
                      </a:lnTo>
                      <a:lnTo>
                        <a:pt x="125" y="28"/>
                      </a:lnTo>
                      <a:lnTo>
                        <a:pt x="125" y="28"/>
                      </a:lnTo>
                      <a:lnTo>
                        <a:pt x="129" y="36"/>
                      </a:lnTo>
                      <a:lnTo>
                        <a:pt x="129" y="28"/>
                      </a:lnTo>
                      <a:lnTo>
                        <a:pt x="129" y="28"/>
                      </a:lnTo>
                      <a:lnTo>
                        <a:pt x="133" y="24"/>
                      </a:lnTo>
                      <a:lnTo>
                        <a:pt x="133" y="28"/>
                      </a:lnTo>
                      <a:lnTo>
                        <a:pt x="133" y="36"/>
                      </a:lnTo>
                      <a:lnTo>
                        <a:pt x="137" y="28"/>
                      </a:lnTo>
                      <a:lnTo>
                        <a:pt x="137" y="28"/>
                      </a:lnTo>
                      <a:lnTo>
                        <a:pt x="141" y="36"/>
                      </a:lnTo>
                      <a:lnTo>
                        <a:pt x="141" y="36"/>
                      </a:lnTo>
                      <a:lnTo>
                        <a:pt x="141" y="36"/>
                      </a:lnTo>
                      <a:lnTo>
                        <a:pt x="145" y="36"/>
                      </a:lnTo>
                      <a:lnTo>
                        <a:pt x="145" y="32"/>
                      </a:lnTo>
                      <a:lnTo>
                        <a:pt x="149" y="32"/>
                      </a:lnTo>
                      <a:lnTo>
                        <a:pt x="149" y="32"/>
                      </a:lnTo>
                      <a:lnTo>
                        <a:pt x="149" y="28"/>
                      </a:lnTo>
                      <a:lnTo>
                        <a:pt x="153" y="28"/>
                      </a:lnTo>
                      <a:lnTo>
                        <a:pt x="153" y="28"/>
                      </a:lnTo>
                      <a:lnTo>
                        <a:pt x="153" y="36"/>
                      </a:lnTo>
                      <a:lnTo>
                        <a:pt x="157" y="32"/>
                      </a:lnTo>
                      <a:lnTo>
                        <a:pt x="157" y="36"/>
                      </a:lnTo>
                      <a:lnTo>
                        <a:pt x="161" y="36"/>
                      </a:lnTo>
                      <a:lnTo>
                        <a:pt x="161" y="32"/>
                      </a:lnTo>
                      <a:lnTo>
                        <a:pt x="161" y="32"/>
                      </a:lnTo>
                      <a:lnTo>
                        <a:pt x="165" y="32"/>
                      </a:lnTo>
                      <a:lnTo>
                        <a:pt x="165" y="36"/>
                      </a:lnTo>
                      <a:lnTo>
                        <a:pt x="169" y="32"/>
                      </a:lnTo>
                      <a:lnTo>
                        <a:pt x="169" y="28"/>
                      </a:lnTo>
                      <a:lnTo>
                        <a:pt x="169" y="32"/>
                      </a:lnTo>
                      <a:lnTo>
                        <a:pt x="173" y="32"/>
                      </a:lnTo>
                      <a:lnTo>
                        <a:pt x="173" y="32"/>
                      </a:lnTo>
                      <a:lnTo>
                        <a:pt x="173" y="36"/>
                      </a:lnTo>
                      <a:lnTo>
                        <a:pt x="177" y="32"/>
                      </a:lnTo>
                      <a:lnTo>
                        <a:pt x="177" y="32"/>
                      </a:lnTo>
                      <a:lnTo>
                        <a:pt x="181" y="36"/>
                      </a:lnTo>
                      <a:lnTo>
                        <a:pt x="181" y="32"/>
                      </a:lnTo>
                      <a:lnTo>
                        <a:pt x="181" y="36"/>
                      </a:lnTo>
                      <a:lnTo>
                        <a:pt x="185" y="36"/>
                      </a:lnTo>
                      <a:lnTo>
                        <a:pt x="185" y="36"/>
                      </a:lnTo>
                      <a:lnTo>
                        <a:pt x="189" y="36"/>
                      </a:lnTo>
                      <a:lnTo>
                        <a:pt x="189" y="36"/>
                      </a:lnTo>
                      <a:lnTo>
                        <a:pt x="189" y="32"/>
                      </a:lnTo>
                      <a:lnTo>
                        <a:pt x="193" y="32"/>
                      </a:lnTo>
                      <a:lnTo>
                        <a:pt x="193" y="36"/>
                      </a:lnTo>
                      <a:lnTo>
                        <a:pt x="193" y="32"/>
                      </a:lnTo>
                      <a:lnTo>
                        <a:pt x="197" y="36"/>
                      </a:lnTo>
                      <a:lnTo>
                        <a:pt x="197" y="40"/>
                      </a:lnTo>
                      <a:lnTo>
                        <a:pt x="201" y="36"/>
                      </a:lnTo>
                      <a:lnTo>
                        <a:pt x="201" y="36"/>
                      </a:lnTo>
                      <a:lnTo>
                        <a:pt x="201" y="36"/>
                      </a:lnTo>
                      <a:lnTo>
                        <a:pt x="205" y="36"/>
                      </a:lnTo>
                      <a:lnTo>
                        <a:pt x="205" y="36"/>
                      </a:lnTo>
                      <a:lnTo>
                        <a:pt x="209" y="40"/>
                      </a:lnTo>
                      <a:lnTo>
                        <a:pt x="209" y="36"/>
                      </a:lnTo>
                      <a:lnTo>
                        <a:pt x="209" y="36"/>
                      </a:lnTo>
                      <a:lnTo>
                        <a:pt x="213" y="40"/>
                      </a:lnTo>
                      <a:lnTo>
                        <a:pt x="213" y="32"/>
                      </a:lnTo>
                      <a:lnTo>
                        <a:pt x="213" y="36"/>
                      </a:lnTo>
                      <a:lnTo>
                        <a:pt x="217" y="36"/>
                      </a:lnTo>
                      <a:lnTo>
                        <a:pt x="217" y="32"/>
                      </a:lnTo>
                      <a:lnTo>
                        <a:pt x="221" y="32"/>
                      </a:lnTo>
                      <a:lnTo>
                        <a:pt x="221" y="32"/>
                      </a:lnTo>
                      <a:lnTo>
                        <a:pt x="221" y="36"/>
                      </a:lnTo>
                      <a:lnTo>
                        <a:pt x="225" y="40"/>
                      </a:lnTo>
                      <a:lnTo>
                        <a:pt x="225" y="36"/>
                      </a:lnTo>
                      <a:lnTo>
                        <a:pt x="229" y="40"/>
                      </a:lnTo>
                      <a:lnTo>
                        <a:pt x="229" y="36"/>
                      </a:lnTo>
                      <a:lnTo>
                        <a:pt x="229" y="36"/>
                      </a:lnTo>
                      <a:lnTo>
                        <a:pt x="233" y="40"/>
                      </a:lnTo>
                      <a:lnTo>
                        <a:pt x="233" y="40"/>
                      </a:lnTo>
                      <a:lnTo>
                        <a:pt x="233" y="40"/>
                      </a:lnTo>
                      <a:lnTo>
                        <a:pt x="237" y="40"/>
                      </a:lnTo>
                      <a:lnTo>
                        <a:pt x="237" y="40"/>
                      </a:lnTo>
                      <a:lnTo>
                        <a:pt x="241" y="44"/>
                      </a:lnTo>
                      <a:lnTo>
                        <a:pt x="241" y="48"/>
                      </a:lnTo>
                      <a:lnTo>
                        <a:pt x="241" y="44"/>
                      </a:lnTo>
                      <a:lnTo>
                        <a:pt x="245" y="44"/>
                      </a:lnTo>
                      <a:lnTo>
                        <a:pt x="245" y="40"/>
                      </a:lnTo>
                      <a:lnTo>
                        <a:pt x="249" y="36"/>
                      </a:lnTo>
                      <a:lnTo>
                        <a:pt x="249" y="44"/>
                      </a:lnTo>
                      <a:lnTo>
                        <a:pt x="249" y="40"/>
                      </a:lnTo>
                      <a:lnTo>
                        <a:pt x="253" y="36"/>
                      </a:lnTo>
                      <a:lnTo>
                        <a:pt x="253" y="40"/>
                      </a:lnTo>
                      <a:lnTo>
                        <a:pt x="253" y="44"/>
                      </a:lnTo>
                      <a:lnTo>
                        <a:pt x="257" y="40"/>
                      </a:lnTo>
                      <a:lnTo>
                        <a:pt x="257" y="44"/>
                      </a:lnTo>
                      <a:lnTo>
                        <a:pt x="261" y="40"/>
                      </a:lnTo>
                      <a:lnTo>
                        <a:pt x="261" y="44"/>
                      </a:lnTo>
                      <a:lnTo>
                        <a:pt x="261" y="40"/>
                      </a:lnTo>
                      <a:lnTo>
                        <a:pt x="265" y="44"/>
                      </a:lnTo>
                      <a:lnTo>
                        <a:pt x="265" y="52"/>
                      </a:lnTo>
                      <a:lnTo>
                        <a:pt x="269" y="40"/>
                      </a:lnTo>
                      <a:lnTo>
                        <a:pt x="269" y="44"/>
                      </a:lnTo>
                      <a:lnTo>
                        <a:pt x="269" y="40"/>
                      </a:lnTo>
                      <a:lnTo>
                        <a:pt x="273" y="1970"/>
                      </a:lnTo>
                      <a:lnTo>
                        <a:pt x="273" y="1970"/>
                      </a:lnTo>
                      <a:lnTo>
                        <a:pt x="273" y="1970"/>
                      </a:lnTo>
                      <a:lnTo>
                        <a:pt x="277" y="1970"/>
                      </a:lnTo>
                      <a:lnTo>
                        <a:pt x="277" y="1970"/>
                      </a:lnTo>
                      <a:lnTo>
                        <a:pt x="281" y="1970"/>
                      </a:lnTo>
                      <a:lnTo>
                        <a:pt x="281" y="1970"/>
                      </a:lnTo>
                      <a:lnTo>
                        <a:pt x="281" y="1962"/>
                      </a:lnTo>
                      <a:lnTo>
                        <a:pt x="285" y="1837"/>
                      </a:lnTo>
                      <a:lnTo>
                        <a:pt x="285" y="1733"/>
                      </a:lnTo>
                      <a:lnTo>
                        <a:pt x="289" y="1641"/>
                      </a:lnTo>
                      <a:lnTo>
                        <a:pt x="289" y="1572"/>
                      </a:lnTo>
                      <a:lnTo>
                        <a:pt x="289" y="1512"/>
                      </a:lnTo>
                      <a:lnTo>
                        <a:pt x="293" y="1448"/>
                      </a:lnTo>
                      <a:lnTo>
                        <a:pt x="293" y="1412"/>
                      </a:lnTo>
                      <a:lnTo>
                        <a:pt x="293" y="1360"/>
                      </a:lnTo>
                      <a:lnTo>
                        <a:pt x="297" y="1320"/>
                      </a:lnTo>
                      <a:lnTo>
                        <a:pt x="297" y="1288"/>
                      </a:lnTo>
                      <a:lnTo>
                        <a:pt x="301" y="1248"/>
                      </a:lnTo>
                      <a:lnTo>
                        <a:pt x="301" y="1219"/>
                      </a:lnTo>
                      <a:lnTo>
                        <a:pt x="301" y="1195"/>
                      </a:lnTo>
                      <a:lnTo>
                        <a:pt x="305" y="1171"/>
                      </a:lnTo>
                      <a:lnTo>
                        <a:pt x="305" y="1147"/>
                      </a:lnTo>
                      <a:lnTo>
                        <a:pt x="309" y="1127"/>
                      </a:lnTo>
                      <a:lnTo>
                        <a:pt x="309" y="1107"/>
                      </a:lnTo>
                      <a:lnTo>
                        <a:pt x="309" y="1087"/>
                      </a:lnTo>
                      <a:lnTo>
                        <a:pt x="313" y="1075"/>
                      </a:lnTo>
                      <a:lnTo>
                        <a:pt x="313" y="1063"/>
                      </a:lnTo>
                      <a:lnTo>
                        <a:pt x="313" y="1047"/>
                      </a:lnTo>
                      <a:lnTo>
                        <a:pt x="317" y="1035"/>
                      </a:lnTo>
                      <a:lnTo>
                        <a:pt x="317" y="1023"/>
                      </a:lnTo>
                      <a:lnTo>
                        <a:pt x="321" y="1007"/>
                      </a:lnTo>
                      <a:lnTo>
                        <a:pt x="321" y="999"/>
                      </a:lnTo>
                      <a:lnTo>
                        <a:pt x="321" y="991"/>
                      </a:lnTo>
                      <a:lnTo>
                        <a:pt x="325" y="983"/>
                      </a:lnTo>
                      <a:lnTo>
                        <a:pt x="325" y="975"/>
                      </a:lnTo>
                      <a:lnTo>
                        <a:pt x="329" y="959"/>
                      </a:lnTo>
                      <a:lnTo>
                        <a:pt x="329" y="959"/>
                      </a:lnTo>
                      <a:lnTo>
                        <a:pt x="329" y="955"/>
                      </a:lnTo>
                      <a:lnTo>
                        <a:pt x="333" y="935"/>
                      </a:lnTo>
                      <a:lnTo>
                        <a:pt x="333" y="935"/>
                      </a:lnTo>
                      <a:lnTo>
                        <a:pt x="333" y="931"/>
                      </a:lnTo>
                      <a:lnTo>
                        <a:pt x="337" y="915"/>
                      </a:lnTo>
                      <a:lnTo>
                        <a:pt x="337" y="915"/>
                      </a:lnTo>
                      <a:lnTo>
                        <a:pt x="341" y="907"/>
                      </a:lnTo>
                      <a:lnTo>
                        <a:pt x="341" y="903"/>
                      </a:lnTo>
                      <a:lnTo>
                        <a:pt x="341" y="903"/>
                      </a:lnTo>
                      <a:lnTo>
                        <a:pt x="345" y="894"/>
                      </a:lnTo>
                      <a:lnTo>
                        <a:pt x="345" y="886"/>
                      </a:lnTo>
                      <a:lnTo>
                        <a:pt x="349" y="890"/>
                      </a:lnTo>
                      <a:lnTo>
                        <a:pt x="349" y="874"/>
                      </a:lnTo>
                      <a:lnTo>
                        <a:pt x="349" y="874"/>
                      </a:lnTo>
                      <a:lnTo>
                        <a:pt x="353" y="862"/>
                      </a:lnTo>
                      <a:lnTo>
                        <a:pt x="353" y="862"/>
                      </a:lnTo>
                      <a:lnTo>
                        <a:pt x="353" y="862"/>
                      </a:lnTo>
                      <a:lnTo>
                        <a:pt x="357" y="858"/>
                      </a:lnTo>
                      <a:lnTo>
                        <a:pt x="357" y="858"/>
                      </a:lnTo>
                      <a:lnTo>
                        <a:pt x="361" y="854"/>
                      </a:lnTo>
                      <a:lnTo>
                        <a:pt x="361" y="850"/>
                      </a:lnTo>
                      <a:lnTo>
                        <a:pt x="361" y="850"/>
                      </a:lnTo>
                      <a:lnTo>
                        <a:pt x="365" y="838"/>
                      </a:lnTo>
                      <a:lnTo>
                        <a:pt x="365" y="838"/>
                      </a:lnTo>
                      <a:lnTo>
                        <a:pt x="369" y="838"/>
                      </a:lnTo>
                      <a:lnTo>
                        <a:pt x="369" y="838"/>
                      </a:lnTo>
                      <a:lnTo>
                        <a:pt x="369" y="834"/>
                      </a:lnTo>
                      <a:lnTo>
                        <a:pt x="373" y="822"/>
                      </a:lnTo>
                      <a:lnTo>
                        <a:pt x="373" y="826"/>
                      </a:lnTo>
                      <a:lnTo>
                        <a:pt x="373" y="822"/>
                      </a:lnTo>
                      <a:lnTo>
                        <a:pt x="377" y="818"/>
                      </a:lnTo>
                      <a:lnTo>
                        <a:pt x="377" y="818"/>
                      </a:lnTo>
                      <a:lnTo>
                        <a:pt x="381" y="814"/>
                      </a:lnTo>
                      <a:lnTo>
                        <a:pt x="381" y="814"/>
                      </a:lnTo>
                      <a:lnTo>
                        <a:pt x="381" y="814"/>
                      </a:lnTo>
                      <a:lnTo>
                        <a:pt x="385" y="806"/>
                      </a:lnTo>
                      <a:lnTo>
                        <a:pt x="385" y="810"/>
                      </a:lnTo>
                      <a:lnTo>
                        <a:pt x="389" y="810"/>
                      </a:lnTo>
                      <a:lnTo>
                        <a:pt x="389" y="798"/>
                      </a:lnTo>
                      <a:lnTo>
                        <a:pt x="389" y="802"/>
                      </a:lnTo>
                      <a:lnTo>
                        <a:pt x="393" y="802"/>
                      </a:lnTo>
                      <a:lnTo>
                        <a:pt x="393" y="798"/>
                      </a:lnTo>
                      <a:lnTo>
                        <a:pt x="393" y="798"/>
                      </a:lnTo>
                      <a:lnTo>
                        <a:pt x="397" y="794"/>
                      </a:lnTo>
                      <a:lnTo>
                        <a:pt x="397" y="794"/>
                      </a:lnTo>
                      <a:lnTo>
                        <a:pt x="401" y="794"/>
                      </a:lnTo>
                      <a:lnTo>
                        <a:pt x="401" y="790"/>
                      </a:lnTo>
                      <a:lnTo>
                        <a:pt x="401" y="794"/>
                      </a:lnTo>
                      <a:lnTo>
                        <a:pt x="405" y="790"/>
                      </a:lnTo>
                      <a:lnTo>
                        <a:pt x="405" y="786"/>
                      </a:lnTo>
                      <a:lnTo>
                        <a:pt x="409" y="786"/>
                      </a:lnTo>
                      <a:lnTo>
                        <a:pt x="409" y="782"/>
                      </a:lnTo>
                      <a:lnTo>
                        <a:pt x="409" y="782"/>
                      </a:lnTo>
                      <a:lnTo>
                        <a:pt x="413" y="782"/>
                      </a:lnTo>
                      <a:lnTo>
                        <a:pt x="413" y="778"/>
                      </a:lnTo>
                      <a:lnTo>
                        <a:pt x="413" y="782"/>
                      </a:lnTo>
                      <a:lnTo>
                        <a:pt x="417" y="778"/>
                      </a:lnTo>
                      <a:lnTo>
                        <a:pt x="417" y="778"/>
                      </a:lnTo>
                      <a:lnTo>
                        <a:pt x="421" y="782"/>
                      </a:lnTo>
                      <a:lnTo>
                        <a:pt x="421" y="774"/>
                      </a:lnTo>
                      <a:lnTo>
                        <a:pt x="421" y="770"/>
                      </a:lnTo>
                      <a:lnTo>
                        <a:pt x="425" y="770"/>
                      </a:lnTo>
                      <a:lnTo>
                        <a:pt x="425" y="766"/>
                      </a:lnTo>
                      <a:lnTo>
                        <a:pt x="429" y="774"/>
                      </a:lnTo>
                      <a:lnTo>
                        <a:pt x="429" y="766"/>
                      </a:lnTo>
                      <a:lnTo>
                        <a:pt x="429" y="766"/>
                      </a:lnTo>
                      <a:lnTo>
                        <a:pt x="433" y="770"/>
                      </a:lnTo>
                      <a:lnTo>
                        <a:pt x="433" y="766"/>
                      </a:lnTo>
                      <a:lnTo>
                        <a:pt x="433" y="766"/>
                      </a:lnTo>
                      <a:lnTo>
                        <a:pt x="437" y="766"/>
                      </a:lnTo>
                      <a:lnTo>
                        <a:pt x="437" y="766"/>
                      </a:lnTo>
                      <a:lnTo>
                        <a:pt x="441" y="770"/>
                      </a:lnTo>
                      <a:lnTo>
                        <a:pt x="441" y="766"/>
                      </a:lnTo>
                      <a:lnTo>
                        <a:pt x="441" y="762"/>
                      </a:lnTo>
                      <a:lnTo>
                        <a:pt x="445" y="762"/>
                      </a:lnTo>
                      <a:lnTo>
                        <a:pt x="445" y="758"/>
                      </a:lnTo>
                      <a:lnTo>
                        <a:pt x="449" y="758"/>
                      </a:lnTo>
                      <a:lnTo>
                        <a:pt x="449" y="762"/>
                      </a:lnTo>
                      <a:lnTo>
                        <a:pt x="449" y="762"/>
                      </a:lnTo>
                      <a:lnTo>
                        <a:pt x="453" y="762"/>
                      </a:lnTo>
                      <a:lnTo>
                        <a:pt x="453" y="750"/>
                      </a:lnTo>
                      <a:lnTo>
                        <a:pt x="453" y="754"/>
                      </a:lnTo>
                      <a:lnTo>
                        <a:pt x="457" y="754"/>
                      </a:lnTo>
                      <a:lnTo>
                        <a:pt x="457" y="754"/>
                      </a:lnTo>
                      <a:lnTo>
                        <a:pt x="461" y="754"/>
                      </a:lnTo>
                      <a:lnTo>
                        <a:pt x="461" y="754"/>
                      </a:lnTo>
                      <a:lnTo>
                        <a:pt x="461" y="746"/>
                      </a:lnTo>
                      <a:lnTo>
                        <a:pt x="465" y="750"/>
                      </a:lnTo>
                      <a:lnTo>
                        <a:pt x="465" y="750"/>
                      </a:lnTo>
                      <a:lnTo>
                        <a:pt x="469" y="746"/>
                      </a:lnTo>
                      <a:lnTo>
                        <a:pt x="469" y="750"/>
                      </a:lnTo>
                      <a:lnTo>
                        <a:pt x="469" y="746"/>
                      </a:lnTo>
                      <a:lnTo>
                        <a:pt x="473" y="754"/>
                      </a:lnTo>
                      <a:lnTo>
                        <a:pt x="473" y="750"/>
                      </a:lnTo>
                      <a:lnTo>
                        <a:pt x="473" y="746"/>
                      </a:lnTo>
                      <a:lnTo>
                        <a:pt x="477" y="754"/>
                      </a:lnTo>
                      <a:lnTo>
                        <a:pt x="477" y="742"/>
                      </a:lnTo>
                      <a:lnTo>
                        <a:pt x="481" y="746"/>
                      </a:lnTo>
                      <a:lnTo>
                        <a:pt x="481" y="742"/>
                      </a:lnTo>
                      <a:lnTo>
                        <a:pt x="481" y="742"/>
                      </a:lnTo>
                      <a:lnTo>
                        <a:pt x="485" y="750"/>
                      </a:lnTo>
                      <a:lnTo>
                        <a:pt x="485" y="746"/>
                      </a:lnTo>
                      <a:lnTo>
                        <a:pt x="489" y="746"/>
                      </a:lnTo>
                      <a:lnTo>
                        <a:pt x="489" y="750"/>
                      </a:lnTo>
                      <a:lnTo>
                        <a:pt x="489" y="746"/>
                      </a:lnTo>
                      <a:lnTo>
                        <a:pt x="493" y="742"/>
                      </a:lnTo>
                      <a:lnTo>
                        <a:pt x="493" y="746"/>
                      </a:lnTo>
                      <a:lnTo>
                        <a:pt x="493" y="742"/>
                      </a:lnTo>
                      <a:lnTo>
                        <a:pt x="497" y="742"/>
                      </a:lnTo>
                      <a:lnTo>
                        <a:pt x="497" y="742"/>
                      </a:lnTo>
                      <a:lnTo>
                        <a:pt x="501" y="738"/>
                      </a:lnTo>
                      <a:lnTo>
                        <a:pt x="501" y="738"/>
                      </a:lnTo>
                      <a:lnTo>
                        <a:pt x="501" y="734"/>
                      </a:lnTo>
                      <a:lnTo>
                        <a:pt x="505" y="742"/>
                      </a:lnTo>
                      <a:lnTo>
                        <a:pt x="505" y="746"/>
                      </a:lnTo>
                      <a:lnTo>
                        <a:pt x="509" y="742"/>
                      </a:lnTo>
                      <a:lnTo>
                        <a:pt x="509" y="742"/>
                      </a:lnTo>
                      <a:lnTo>
                        <a:pt x="509" y="742"/>
                      </a:lnTo>
                      <a:lnTo>
                        <a:pt x="513" y="738"/>
                      </a:lnTo>
                      <a:lnTo>
                        <a:pt x="513" y="746"/>
                      </a:lnTo>
                      <a:lnTo>
                        <a:pt x="513" y="742"/>
                      </a:lnTo>
                      <a:lnTo>
                        <a:pt x="517" y="742"/>
                      </a:lnTo>
                      <a:lnTo>
                        <a:pt x="517" y="742"/>
                      </a:lnTo>
                      <a:lnTo>
                        <a:pt x="521" y="734"/>
                      </a:lnTo>
                      <a:lnTo>
                        <a:pt x="521" y="746"/>
                      </a:lnTo>
                      <a:lnTo>
                        <a:pt x="521" y="738"/>
                      </a:lnTo>
                      <a:lnTo>
                        <a:pt x="525" y="738"/>
                      </a:lnTo>
                      <a:lnTo>
                        <a:pt x="525" y="738"/>
                      </a:lnTo>
                      <a:lnTo>
                        <a:pt x="529" y="734"/>
                      </a:lnTo>
                      <a:lnTo>
                        <a:pt x="529" y="738"/>
                      </a:lnTo>
                      <a:lnTo>
                        <a:pt x="529" y="734"/>
                      </a:lnTo>
                      <a:lnTo>
                        <a:pt x="533" y="734"/>
                      </a:lnTo>
                      <a:lnTo>
                        <a:pt x="533" y="738"/>
                      </a:lnTo>
                      <a:lnTo>
                        <a:pt x="533" y="738"/>
                      </a:lnTo>
                      <a:lnTo>
                        <a:pt x="537" y="734"/>
                      </a:lnTo>
                      <a:lnTo>
                        <a:pt x="537" y="734"/>
                      </a:lnTo>
                      <a:lnTo>
                        <a:pt x="541" y="738"/>
                      </a:lnTo>
                      <a:lnTo>
                        <a:pt x="541" y="734"/>
                      </a:lnTo>
                      <a:lnTo>
                        <a:pt x="541" y="734"/>
                      </a:lnTo>
                      <a:lnTo>
                        <a:pt x="545" y="730"/>
                      </a:lnTo>
                      <a:lnTo>
                        <a:pt x="545" y="742"/>
                      </a:lnTo>
                      <a:lnTo>
                        <a:pt x="549" y="734"/>
                      </a:lnTo>
                      <a:lnTo>
                        <a:pt x="549" y="734"/>
                      </a:lnTo>
                      <a:lnTo>
                        <a:pt x="549" y="738"/>
                      </a:lnTo>
                      <a:lnTo>
                        <a:pt x="553" y="730"/>
                      </a:lnTo>
                      <a:lnTo>
                        <a:pt x="553" y="734"/>
                      </a:lnTo>
                      <a:lnTo>
                        <a:pt x="553" y="734"/>
                      </a:lnTo>
                      <a:lnTo>
                        <a:pt x="557" y="730"/>
                      </a:lnTo>
                      <a:lnTo>
                        <a:pt x="557" y="738"/>
                      </a:lnTo>
                      <a:lnTo>
                        <a:pt x="561" y="734"/>
                      </a:lnTo>
                      <a:lnTo>
                        <a:pt x="561" y="738"/>
                      </a:lnTo>
                      <a:lnTo>
                        <a:pt x="561" y="734"/>
                      </a:lnTo>
                      <a:lnTo>
                        <a:pt x="565" y="726"/>
                      </a:lnTo>
                      <a:lnTo>
                        <a:pt x="565" y="734"/>
                      </a:lnTo>
                      <a:lnTo>
                        <a:pt x="569" y="730"/>
                      </a:lnTo>
                      <a:lnTo>
                        <a:pt x="569" y="730"/>
                      </a:lnTo>
                      <a:lnTo>
                        <a:pt x="569" y="730"/>
                      </a:lnTo>
                      <a:lnTo>
                        <a:pt x="573" y="730"/>
                      </a:lnTo>
                      <a:lnTo>
                        <a:pt x="573" y="730"/>
                      </a:lnTo>
                      <a:lnTo>
                        <a:pt x="573" y="734"/>
                      </a:lnTo>
                      <a:lnTo>
                        <a:pt x="577" y="730"/>
                      </a:lnTo>
                      <a:lnTo>
                        <a:pt x="577" y="734"/>
                      </a:lnTo>
                      <a:lnTo>
                        <a:pt x="581" y="734"/>
                      </a:lnTo>
                      <a:lnTo>
                        <a:pt x="581" y="734"/>
                      </a:lnTo>
                      <a:lnTo>
                        <a:pt x="581" y="738"/>
                      </a:lnTo>
                      <a:lnTo>
                        <a:pt x="585" y="730"/>
                      </a:lnTo>
                      <a:lnTo>
                        <a:pt x="585" y="730"/>
                      </a:lnTo>
                      <a:lnTo>
                        <a:pt x="589" y="734"/>
                      </a:lnTo>
                      <a:lnTo>
                        <a:pt x="589" y="734"/>
                      </a:lnTo>
                      <a:lnTo>
                        <a:pt x="589" y="738"/>
                      </a:lnTo>
                      <a:lnTo>
                        <a:pt x="593" y="730"/>
                      </a:lnTo>
                      <a:lnTo>
                        <a:pt x="593" y="730"/>
                      </a:lnTo>
                      <a:lnTo>
                        <a:pt x="593" y="734"/>
                      </a:lnTo>
                      <a:lnTo>
                        <a:pt x="597" y="734"/>
                      </a:lnTo>
                      <a:lnTo>
                        <a:pt x="597" y="730"/>
                      </a:lnTo>
                      <a:lnTo>
                        <a:pt x="601" y="734"/>
                      </a:lnTo>
                      <a:lnTo>
                        <a:pt x="601" y="730"/>
                      </a:lnTo>
                      <a:lnTo>
                        <a:pt x="601" y="738"/>
                      </a:lnTo>
                      <a:lnTo>
                        <a:pt x="605" y="726"/>
                      </a:lnTo>
                      <a:lnTo>
                        <a:pt x="605" y="734"/>
                      </a:lnTo>
                      <a:lnTo>
                        <a:pt x="609" y="738"/>
                      </a:lnTo>
                      <a:lnTo>
                        <a:pt x="609" y="726"/>
                      </a:lnTo>
                      <a:lnTo>
                        <a:pt x="609" y="734"/>
                      </a:lnTo>
                      <a:lnTo>
                        <a:pt x="613" y="730"/>
                      </a:lnTo>
                      <a:lnTo>
                        <a:pt x="613" y="730"/>
                      </a:lnTo>
                      <a:lnTo>
                        <a:pt x="613" y="734"/>
                      </a:lnTo>
                      <a:lnTo>
                        <a:pt x="617" y="730"/>
                      </a:lnTo>
                      <a:lnTo>
                        <a:pt x="617" y="730"/>
                      </a:lnTo>
                      <a:lnTo>
                        <a:pt x="621" y="734"/>
                      </a:lnTo>
                      <a:lnTo>
                        <a:pt x="621" y="734"/>
                      </a:lnTo>
                      <a:lnTo>
                        <a:pt x="621" y="738"/>
                      </a:lnTo>
                      <a:lnTo>
                        <a:pt x="625" y="738"/>
                      </a:lnTo>
                      <a:lnTo>
                        <a:pt x="625" y="726"/>
                      </a:lnTo>
                      <a:lnTo>
                        <a:pt x="629" y="738"/>
                      </a:lnTo>
                      <a:lnTo>
                        <a:pt x="629" y="730"/>
                      </a:lnTo>
                      <a:lnTo>
                        <a:pt x="629" y="734"/>
                      </a:lnTo>
                      <a:lnTo>
                        <a:pt x="633" y="734"/>
                      </a:lnTo>
                      <a:lnTo>
                        <a:pt x="633" y="730"/>
                      </a:lnTo>
                      <a:lnTo>
                        <a:pt x="633" y="726"/>
                      </a:lnTo>
                      <a:lnTo>
                        <a:pt x="637" y="726"/>
                      </a:lnTo>
                      <a:lnTo>
                        <a:pt x="637" y="734"/>
                      </a:lnTo>
                      <a:lnTo>
                        <a:pt x="641" y="730"/>
                      </a:lnTo>
                      <a:lnTo>
                        <a:pt x="641" y="726"/>
                      </a:lnTo>
                      <a:lnTo>
                        <a:pt x="641" y="730"/>
                      </a:lnTo>
                      <a:lnTo>
                        <a:pt x="645" y="730"/>
                      </a:lnTo>
                      <a:lnTo>
                        <a:pt x="645" y="726"/>
                      </a:lnTo>
                      <a:lnTo>
                        <a:pt x="649" y="726"/>
                      </a:lnTo>
                      <a:lnTo>
                        <a:pt x="649" y="722"/>
                      </a:lnTo>
                      <a:lnTo>
                        <a:pt x="649" y="726"/>
                      </a:lnTo>
                      <a:lnTo>
                        <a:pt x="653" y="726"/>
                      </a:lnTo>
                      <a:lnTo>
                        <a:pt x="653" y="722"/>
                      </a:lnTo>
                      <a:lnTo>
                        <a:pt x="653" y="730"/>
                      </a:lnTo>
                      <a:lnTo>
                        <a:pt x="657" y="726"/>
                      </a:lnTo>
                      <a:lnTo>
                        <a:pt x="657" y="722"/>
                      </a:lnTo>
                      <a:lnTo>
                        <a:pt x="661" y="722"/>
                      </a:lnTo>
                      <a:lnTo>
                        <a:pt x="661" y="722"/>
                      </a:lnTo>
                      <a:lnTo>
                        <a:pt x="661" y="726"/>
                      </a:lnTo>
                      <a:lnTo>
                        <a:pt x="665" y="726"/>
                      </a:lnTo>
                      <a:lnTo>
                        <a:pt x="665" y="722"/>
                      </a:lnTo>
                      <a:lnTo>
                        <a:pt x="669" y="726"/>
                      </a:lnTo>
                      <a:lnTo>
                        <a:pt x="669" y="726"/>
                      </a:lnTo>
                      <a:lnTo>
                        <a:pt x="669" y="726"/>
                      </a:lnTo>
                      <a:lnTo>
                        <a:pt x="673" y="726"/>
                      </a:lnTo>
                      <a:lnTo>
                        <a:pt x="673" y="726"/>
                      </a:lnTo>
                      <a:lnTo>
                        <a:pt x="673" y="722"/>
                      </a:lnTo>
                      <a:lnTo>
                        <a:pt x="677" y="722"/>
                      </a:lnTo>
                      <a:lnTo>
                        <a:pt x="677" y="722"/>
                      </a:lnTo>
                      <a:lnTo>
                        <a:pt x="682" y="726"/>
                      </a:lnTo>
                      <a:lnTo>
                        <a:pt x="682" y="718"/>
                      </a:lnTo>
                      <a:lnTo>
                        <a:pt x="682" y="714"/>
                      </a:lnTo>
                      <a:lnTo>
                        <a:pt x="686" y="726"/>
                      </a:lnTo>
                      <a:lnTo>
                        <a:pt x="686" y="722"/>
                      </a:lnTo>
                      <a:lnTo>
                        <a:pt x="690" y="726"/>
                      </a:lnTo>
                      <a:lnTo>
                        <a:pt x="690" y="722"/>
                      </a:lnTo>
                      <a:lnTo>
                        <a:pt x="690" y="718"/>
                      </a:lnTo>
                      <a:lnTo>
                        <a:pt x="694" y="730"/>
                      </a:lnTo>
                      <a:lnTo>
                        <a:pt x="694" y="726"/>
                      </a:lnTo>
                      <a:lnTo>
                        <a:pt x="694" y="726"/>
                      </a:lnTo>
                      <a:lnTo>
                        <a:pt x="698" y="726"/>
                      </a:lnTo>
                      <a:lnTo>
                        <a:pt x="698" y="722"/>
                      </a:lnTo>
                      <a:lnTo>
                        <a:pt x="702" y="718"/>
                      </a:lnTo>
                      <a:lnTo>
                        <a:pt x="702" y="722"/>
                      </a:lnTo>
                      <a:lnTo>
                        <a:pt x="702" y="718"/>
                      </a:lnTo>
                      <a:lnTo>
                        <a:pt x="706" y="726"/>
                      </a:lnTo>
                      <a:lnTo>
                        <a:pt x="706" y="722"/>
                      </a:lnTo>
                      <a:lnTo>
                        <a:pt x="710" y="718"/>
                      </a:lnTo>
                      <a:lnTo>
                        <a:pt x="710" y="722"/>
                      </a:lnTo>
                      <a:lnTo>
                        <a:pt x="710" y="714"/>
                      </a:lnTo>
                      <a:lnTo>
                        <a:pt x="714" y="722"/>
                      </a:lnTo>
                      <a:lnTo>
                        <a:pt x="714" y="722"/>
                      </a:lnTo>
                      <a:lnTo>
                        <a:pt x="714" y="718"/>
                      </a:lnTo>
                      <a:lnTo>
                        <a:pt x="718" y="722"/>
                      </a:lnTo>
                      <a:lnTo>
                        <a:pt x="718" y="718"/>
                      </a:lnTo>
                      <a:lnTo>
                        <a:pt x="722" y="714"/>
                      </a:lnTo>
                      <a:lnTo>
                        <a:pt x="722" y="726"/>
                      </a:lnTo>
                      <a:lnTo>
                        <a:pt x="722" y="722"/>
                      </a:lnTo>
                      <a:lnTo>
                        <a:pt x="726" y="722"/>
                      </a:lnTo>
                      <a:lnTo>
                        <a:pt x="726" y="726"/>
                      </a:lnTo>
                      <a:lnTo>
                        <a:pt x="730" y="726"/>
                      </a:lnTo>
                      <a:lnTo>
                        <a:pt x="730" y="718"/>
                      </a:lnTo>
                      <a:lnTo>
                        <a:pt x="730" y="718"/>
                      </a:lnTo>
                      <a:lnTo>
                        <a:pt x="734" y="718"/>
                      </a:lnTo>
                      <a:lnTo>
                        <a:pt x="734" y="730"/>
                      </a:lnTo>
                      <a:lnTo>
                        <a:pt x="734" y="718"/>
                      </a:lnTo>
                      <a:lnTo>
                        <a:pt x="738" y="722"/>
                      </a:lnTo>
                      <a:lnTo>
                        <a:pt x="738" y="726"/>
                      </a:lnTo>
                      <a:lnTo>
                        <a:pt x="742" y="718"/>
                      </a:lnTo>
                      <a:lnTo>
                        <a:pt x="742" y="730"/>
                      </a:lnTo>
                      <a:lnTo>
                        <a:pt x="742" y="722"/>
                      </a:lnTo>
                      <a:lnTo>
                        <a:pt x="746" y="718"/>
                      </a:lnTo>
                      <a:lnTo>
                        <a:pt x="746" y="726"/>
                      </a:lnTo>
                      <a:lnTo>
                        <a:pt x="750" y="726"/>
                      </a:lnTo>
                      <a:lnTo>
                        <a:pt x="750" y="726"/>
                      </a:lnTo>
                      <a:lnTo>
                        <a:pt x="750" y="718"/>
                      </a:lnTo>
                      <a:lnTo>
                        <a:pt x="754" y="718"/>
                      </a:lnTo>
                      <a:lnTo>
                        <a:pt x="754" y="722"/>
                      </a:lnTo>
                      <a:lnTo>
                        <a:pt x="754" y="722"/>
                      </a:lnTo>
                      <a:lnTo>
                        <a:pt x="758" y="726"/>
                      </a:lnTo>
                      <a:lnTo>
                        <a:pt x="758" y="722"/>
                      </a:lnTo>
                      <a:lnTo>
                        <a:pt x="762" y="718"/>
                      </a:lnTo>
                      <a:lnTo>
                        <a:pt x="762" y="726"/>
                      </a:lnTo>
                      <a:lnTo>
                        <a:pt x="762" y="726"/>
                      </a:lnTo>
                      <a:lnTo>
                        <a:pt x="766" y="718"/>
                      </a:lnTo>
                      <a:lnTo>
                        <a:pt x="766" y="718"/>
                      </a:lnTo>
                      <a:lnTo>
                        <a:pt x="770" y="722"/>
                      </a:lnTo>
                      <a:lnTo>
                        <a:pt x="770" y="722"/>
                      </a:lnTo>
                      <a:lnTo>
                        <a:pt x="770" y="726"/>
                      </a:lnTo>
                      <a:lnTo>
                        <a:pt x="774" y="718"/>
                      </a:lnTo>
                      <a:lnTo>
                        <a:pt x="774" y="726"/>
                      </a:lnTo>
                      <a:lnTo>
                        <a:pt x="774" y="718"/>
                      </a:lnTo>
                      <a:lnTo>
                        <a:pt x="778" y="718"/>
                      </a:lnTo>
                      <a:lnTo>
                        <a:pt x="778" y="730"/>
                      </a:lnTo>
                      <a:lnTo>
                        <a:pt x="782" y="722"/>
                      </a:lnTo>
                      <a:lnTo>
                        <a:pt x="782" y="722"/>
                      </a:lnTo>
                      <a:lnTo>
                        <a:pt x="782" y="726"/>
                      </a:lnTo>
                      <a:lnTo>
                        <a:pt x="786" y="718"/>
                      </a:lnTo>
                      <a:lnTo>
                        <a:pt x="786" y="730"/>
                      </a:lnTo>
                      <a:lnTo>
                        <a:pt x="790" y="722"/>
                      </a:lnTo>
                      <a:lnTo>
                        <a:pt x="790" y="722"/>
                      </a:lnTo>
                      <a:lnTo>
                        <a:pt x="790" y="730"/>
                      </a:lnTo>
                      <a:lnTo>
                        <a:pt x="794" y="718"/>
                      </a:lnTo>
                      <a:lnTo>
                        <a:pt x="794" y="726"/>
                      </a:lnTo>
                      <a:lnTo>
                        <a:pt x="794" y="726"/>
                      </a:lnTo>
                      <a:lnTo>
                        <a:pt x="798" y="722"/>
                      </a:lnTo>
                      <a:lnTo>
                        <a:pt x="798" y="726"/>
                      </a:lnTo>
                      <a:lnTo>
                        <a:pt x="802" y="718"/>
                      </a:lnTo>
                      <a:lnTo>
                        <a:pt x="802" y="726"/>
                      </a:lnTo>
                      <a:lnTo>
                        <a:pt x="802" y="722"/>
                      </a:lnTo>
                      <a:lnTo>
                        <a:pt x="806" y="722"/>
                      </a:lnTo>
                      <a:lnTo>
                        <a:pt x="806" y="722"/>
                      </a:lnTo>
                      <a:lnTo>
                        <a:pt x="810" y="722"/>
                      </a:lnTo>
                      <a:lnTo>
                        <a:pt x="810" y="722"/>
                      </a:lnTo>
                      <a:lnTo>
                        <a:pt x="810" y="726"/>
                      </a:lnTo>
                      <a:lnTo>
                        <a:pt x="814" y="718"/>
                      </a:lnTo>
                      <a:lnTo>
                        <a:pt x="814" y="726"/>
                      </a:lnTo>
                      <a:lnTo>
                        <a:pt x="814" y="730"/>
                      </a:lnTo>
                      <a:lnTo>
                        <a:pt x="818" y="722"/>
                      </a:lnTo>
                      <a:lnTo>
                        <a:pt x="818" y="730"/>
                      </a:lnTo>
                      <a:lnTo>
                        <a:pt x="822" y="718"/>
                      </a:lnTo>
                      <a:lnTo>
                        <a:pt x="822" y="726"/>
                      </a:lnTo>
                      <a:lnTo>
                        <a:pt x="822" y="726"/>
                      </a:lnTo>
                      <a:lnTo>
                        <a:pt x="826" y="718"/>
                      </a:lnTo>
                      <a:lnTo>
                        <a:pt x="826" y="726"/>
                      </a:lnTo>
                      <a:lnTo>
                        <a:pt x="830" y="730"/>
                      </a:lnTo>
                      <a:lnTo>
                        <a:pt x="830" y="722"/>
                      </a:lnTo>
                      <a:lnTo>
                        <a:pt x="830" y="726"/>
                      </a:lnTo>
                      <a:lnTo>
                        <a:pt x="834" y="726"/>
                      </a:lnTo>
                      <a:lnTo>
                        <a:pt x="834" y="718"/>
                      </a:lnTo>
                      <a:lnTo>
                        <a:pt x="834" y="722"/>
                      </a:lnTo>
                      <a:lnTo>
                        <a:pt x="838" y="722"/>
                      </a:lnTo>
                      <a:lnTo>
                        <a:pt x="838" y="726"/>
                      </a:lnTo>
                      <a:lnTo>
                        <a:pt x="842" y="722"/>
                      </a:lnTo>
                      <a:lnTo>
                        <a:pt x="842" y="726"/>
                      </a:lnTo>
                      <a:lnTo>
                        <a:pt x="842" y="726"/>
                      </a:lnTo>
                      <a:lnTo>
                        <a:pt x="846" y="722"/>
                      </a:lnTo>
                      <a:lnTo>
                        <a:pt x="846" y="722"/>
                      </a:lnTo>
                      <a:lnTo>
                        <a:pt x="850" y="726"/>
                      </a:lnTo>
                      <a:lnTo>
                        <a:pt x="850" y="726"/>
                      </a:lnTo>
                      <a:lnTo>
                        <a:pt x="850" y="726"/>
                      </a:lnTo>
                      <a:lnTo>
                        <a:pt x="854" y="722"/>
                      </a:lnTo>
                      <a:lnTo>
                        <a:pt x="854" y="726"/>
                      </a:lnTo>
                      <a:lnTo>
                        <a:pt x="854" y="726"/>
                      </a:lnTo>
                      <a:lnTo>
                        <a:pt x="858" y="730"/>
                      </a:lnTo>
                      <a:lnTo>
                        <a:pt x="858" y="718"/>
                      </a:lnTo>
                      <a:lnTo>
                        <a:pt x="862" y="726"/>
                      </a:lnTo>
                      <a:lnTo>
                        <a:pt x="862" y="726"/>
                      </a:lnTo>
                      <a:lnTo>
                        <a:pt x="862" y="726"/>
                      </a:lnTo>
                      <a:lnTo>
                        <a:pt x="866" y="726"/>
                      </a:lnTo>
                      <a:lnTo>
                        <a:pt x="866" y="722"/>
                      </a:lnTo>
                      <a:lnTo>
                        <a:pt x="870" y="726"/>
                      </a:lnTo>
                      <a:lnTo>
                        <a:pt x="870" y="726"/>
                      </a:lnTo>
                      <a:lnTo>
                        <a:pt x="870" y="722"/>
                      </a:lnTo>
                      <a:lnTo>
                        <a:pt x="874" y="734"/>
                      </a:lnTo>
                      <a:lnTo>
                        <a:pt x="874" y="730"/>
                      </a:lnTo>
                      <a:lnTo>
                        <a:pt x="874" y="730"/>
                      </a:lnTo>
                      <a:lnTo>
                        <a:pt x="878" y="734"/>
                      </a:lnTo>
                      <a:lnTo>
                        <a:pt x="878" y="730"/>
                      </a:lnTo>
                      <a:lnTo>
                        <a:pt x="882" y="730"/>
                      </a:lnTo>
                      <a:lnTo>
                        <a:pt x="882" y="730"/>
                      </a:lnTo>
                      <a:lnTo>
                        <a:pt x="882" y="726"/>
                      </a:lnTo>
                      <a:lnTo>
                        <a:pt x="886" y="730"/>
                      </a:lnTo>
                      <a:lnTo>
                        <a:pt x="886" y="730"/>
                      </a:lnTo>
                      <a:lnTo>
                        <a:pt x="890" y="730"/>
                      </a:lnTo>
                      <a:lnTo>
                        <a:pt x="890" y="726"/>
                      </a:lnTo>
                      <a:lnTo>
                        <a:pt x="890" y="726"/>
                      </a:lnTo>
                      <a:lnTo>
                        <a:pt x="894" y="734"/>
                      </a:lnTo>
                      <a:lnTo>
                        <a:pt x="894" y="730"/>
                      </a:lnTo>
                      <a:lnTo>
                        <a:pt x="894" y="730"/>
                      </a:lnTo>
                      <a:lnTo>
                        <a:pt x="898" y="730"/>
                      </a:lnTo>
                      <a:lnTo>
                        <a:pt x="898" y="730"/>
                      </a:lnTo>
                      <a:lnTo>
                        <a:pt x="902" y="730"/>
                      </a:lnTo>
                      <a:lnTo>
                        <a:pt x="902" y="726"/>
                      </a:lnTo>
                      <a:lnTo>
                        <a:pt x="902" y="730"/>
                      </a:lnTo>
                      <a:lnTo>
                        <a:pt x="906" y="730"/>
                      </a:lnTo>
                      <a:lnTo>
                        <a:pt x="906" y="730"/>
                      </a:lnTo>
                      <a:lnTo>
                        <a:pt x="910" y="734"/>
                      </a:lnTo>
                      <a:lnTo>
                        <a:pt x="910" y="730"/>
                      </a:lnTo>
                      <a:lnTo>
                        <a:pt x="910" y="730"/>
                      </a:lnTo>
                      <a:lnTo>
                        <a:pt x="914" y="726"/>
                      </a:lnTo>
                      <a:lnTo>
                        <a:pt x="914" y="730"/>
                      </a:lnTo>
                      <a:lnTo>
                        <a:pt x="914" y="730"/>
                      </a:lnTo>
                      <a:lnTo>
                        <a:pt x="918" y="734"/>
                      </a:lnTo>
                      <a:lnTo>
                        <a:pt x="918" y="726"/>
                      </a:lnTo>
                      <a:lnTo>
                        <a:pt x="922" y="730"/>
                      </a:lnTo>
                      <a:lnTo>
                        <a:pt x="922" y="734"/>
                      </a:lnTo>
                      <a:lnTo>
                        <a:pt x="922" y="734"/>
                      </a:lnTo>
                      <a:lnTo>
                        <a:pt x="926" y="730"/>
                      </a:lnTo>
                      <a:lnTo>
                        <a:pt x="926" y="734"/>
                      </a:lnTo>
                      <a:lnTo>
                        <a:pt x="930" y="730"/>
                      </a:lnTo>
                      <a:lnTo>
                        <a:pt x="930" y="734"/>
                      </a:lnTo>
                      <a:lnTo>
                        <a:pt x="930" y="730"/>
                      </a:lnTo>
                      <a:lnTo>
                        <a:pt x="934" y="730"/>
                      </a:lnTo>
                      <a:lnTo>
                        <a:pt x="934" y="734"/>
                      </a:lnTo>
                      <a:lnTo>
                        <a:pt x="934" y="730"/>
                      </a:lnTo>
                      <a:lnTo>
                        <a:pt x="938" y="730"/>
                      </a:lnTo>
                      <a:lnTo>
                        <a:pt x="938" y="730"/>
                      </a:lnTo>
                      <a:lnTo>
                        <a:pt x="942" y="726"/>
                      </a:lnTo>
                      <a:lnTo>
                        <a:pt x="942" y="738"/>
                      </a:lnTo>
                      <a:lnTo>
                        <a:pt x="942" y="730"/>
                      </a:lnTo>
                      <a:lnTo>
                        <a:pt x="946" y="730"/>
                      </a:lnTo>
                      <a:lnTo>
                        <a:pt x="946" y="734"/>
                      </a:lnTo>
                      <a:lnTo>
                        <a:pt x="950" y="730"/>
                      </a:lnTo>
                      <a:lnTo>
                        <a:pt x="950" y="730"/>
                      </a:lnTo>
                      <a:lnTo>
                        <a:pt x="950" y="730"/>
                      </a:lnTo>
                      <a:lnTo>
                        <a:pt x="954" y="726"/>
                      </a:lnTo>
                      <a:lnTo>
                        <a:pt x="954" y="734"/>
                      </a:lnTo>
                      <a:lnTo>
                        <a:pt x="954" y="730"/>
                      </a:lnTo>
                      <a:lnTo>
                        <a:pt x="958" y="730"/>
                      </a:lnTo>
                      <a:lnTo>
                        <a:pt x="958" y="730"/>
                      </a:lnTo>
                      <a:lnTo>
                        <a:pt x="962" y="730"/>
                      </a:lnTo>
                      <a:lnTo>
                        <a:pt x="962" y="730"/>
                      </a:lnTo>
                      <a:lnTo>
                        <a:pt x="962" y="734"/>
                      </a:lnTo>
                      <a:lnTo>
                        <a:pt x="966" y="730"/>
                      </a:lnTo>
                      <a:lnTo>
                        <a:pt x="966" y="730"/>
                      </a:lnTo>
                      <a:lnTo>
                        <a:pt x="970" y="734"/>
                      </a:lnTo>
                      <a:lnTo>
                        <a:pt x="970" y="730"/>
                      </a:lnTo>
                      <a:lnTo>
                        <a:pt x="970" y="730"/>
                      </a:lnTo>
                      <a:lnTo>
                        <a:pt x="974" y="730"/>
                      </a:lnTo>
                      <a:lnTo>
                        <a:pt x="974" y="726"/>
                      </a:lnTo>
                      <a:lnTo>
                        <a:pt x="974" y="730"/>
                      </a:lnTo>
                      <a:lnTo>
                        <a:pt x="978" y="730"/>
                      </a:lnTo>
                      <a:lnTo>
                        <a:pt x="978" y="730"/>
                      </a:lnTo>
                      <a:lnTo>
                        <a:pt x="982" y="726"/>
                      </a:lnTo>
                      <a:lnTo>
                        <a:pt x="982" y="726"/>
                      </a:lnTo>
                      <a:lnTo>
                        <a:pt x="982" y="730"/>
                      </a:lnTo>
                      <a:lnTo>
                        <a:pt x="986" y="730"/>
                      </a:lnTo>
                      <a:lnTo>
                        <a:pt x="986" y="726"/>
                      </a:lnTo>
                      <a:lnTo>
                        <a:pt x="990" y="730"/>
                      </a:lnTo>
                      <a:lnTo>
                        <a:pt x="990" y="730"/>
                      </a:lnTo>
                      <a:lnTo>
                        <a:pt x="990" y="726"/>
                      </a:lnTo>
                      <a:lnTo>
                        <a:pt x="994" y="734"/>
                      </a:lnTo>
                      <a:lnTo>
                        <a:pt x="994" y="730"/>
                      </a:lnTo>
                      <a:lnTo>
                        <a:pt x="994" y="734"/>
                      </a:lnTo>
                      <a:lnTo>
                        <a:pt x="998" y="734"/>
                      </a:lnTo>
                      <a:lnTo>
                        <a:pt x="998" y="730"/>
                      </a:lnTo>
                      <a:lnTo>
                        <a:pt x="1002" y="734"/>
                      </a:lnTo>
                      <a:lnTo>
                        <a:pt x="1002" y="726"/>
                      </a:lnTo>
                      <a:lnTo>
                        <a:pt x="1002" y="734"/>
                      </a:lnTo>
                      <a:lnTo>
                        <a:pt x="1006" y="734"/>
                      </a:lnTo>
                      <a:lnTo>
                        <a:pt x="1006" y="730"/>
                      </a:lnTo>
                      <a:lnTo>
                        <a:pt x="1010" y="730"/>
                      </a:lnTo>
                      <a:lnTo>
                        <a:pt x="1010" y="734"/>
                      </a:lnTo>
                      <a:lnTo>
                        <a:pt x="1010" y="730"/>
                      </a:lnTo>
                      <a:lnTo>
                        <a:pt x="1014" y="730"/>
                      </a:lnTo>
                      <a:lnTo>
                        <a:pt x="1014" y="726"/>
                      </a:lnTo>
                      <a:lnTo>
                        <a:pt x="1014" y="734"/>
                      </a:lnTo>
                      <a:lnTo>
                        <a:pt x="1018" y="734"/>
                      </a:lnTo>
                      <a:lnTo>
                        <a:pt x="1018" y="730"/>
                      </a:lnTo>
                      <a:lnTo>
                        <a:pt x="1022" y="730"/>
                      </a:lnTo>
                      <a:lnTo>
                        <a:pt x="1022" y="730"/>
                      </a:lnTo>
                      <a:lnTo>
                        <a:pt x="1022" y="734"/>
                      </a:lnTo>
                      <a:lnTo>
                        <a:pt x="1026" y="734"/>
                      </a:lnTo>
                      <a:lnTo>
                        <a:pt x="1026" y="730"/>
                      </a:lnTo>
                      <a:lnTo>
                        <a:pt x="1030" y="734"/>
                      </a:lnTo>
                      <a:lnTo>
                        <a:pt x="1030" y="734"/>
                      </a:lnTo>
                      <a:lnTo>
                        <a:pt x="1030" y="730"/>
                      </a:lnTo>
                      <a:lnTo>
                        <a:pt x="1034" y="738"/>
                      </a:lnTo>
                      <a:lnTo>
                        <a:pt x="1034" y="734"/>
                      </a:lnTo>
                      <a:lnTo>
                        <a:pt x="1034" y="738"/>
                      </a:lnTo>
                      <a:lnTo>
                        <a:pt x="1038" y="738"/>
                      </a:lnTo>
                      <a:lnTo>
                        <a:pt x="1038" y="738"/>
                      </a:lnTo>
                      <a:lnTo>
                        <a:pt x="1042" y="738"/>
                      </a:lnTo>
                      <a:lnTo>
                        <a:pt x="1042" y="734"/>
                      </a:lnTo>
                      <a:lnTo>
                        <a:pt x="1042" y="738"/>
                      </a:lnTo>
                      <a:lnTo>
                        <a:pt x="1046" y="738"/>
                      </a:lnTo>
                      <a:lnTo>
                        <a:pt x="1046" y="734"/>
                      </a:lnTo>
                      <a:lnTo>
                        <a:pt x="1050" y="734"/>
                      </a:lnTo>
                      <a:lnTo>
                        <a:pt x="1050" y="734"/>
                      </a:lnTo>
                      <a:lnTo>
                        <a:pt x="1050" y="734"/>
                      </a:lnTo>
                      <a:lnTo>
                        <a:pt x="1054" y="738"/>
                      </a:lnTo>
                      <a:lnTo>
                        <a:pt x="1054" y="734"/>
                      </a:lnTo>
                      <a:lnTo>
                        <a:pt x="1054" y="734"/>
                      </a:lnTo>
                      <a:lnTo>
                        <a:pt x="1058" y="738"/>
                      </a:lnTo>
                      <a:lnTo>
                        <a:pt x="1058" y="734"/>
                      </a:lnTo>
                      <a:lnTo>
                        <a:pt x="1062" y="742"/>
                      </a:lnTo>
                      <a:lnTo>
                        <a:pt x="1062" y="742"/>
                      </a:lnTo>
                      <a:lnTo>
                        <a:pt x="1062" y="738"/>
                      </a:lnTo>
                      <a:lnTo>
                        <a:pt x="1066" y="738"/>
                      </a:lnTo>
                      <a:lnTo>
                        <a:pt x="1066" y="738"/>
                      </a:lnTo>
                      <a:lnTo>
                        <a:pt x="1070" y="738"/>
                      </a:lnTo>
                      <a:lnTo>
                        <a:pt x="1070" y="742"/>
                      </a:lnTo>
                      <a:lnTo>
                        <a:pt x="1070" y="738"/>
                      </a:lnTo>
                      <a:lnTo>
                        <a:pt x="1074" y="746"/>
                      </a:lnTo>
                      <a:lnTo>
                        <a:pt x="1074" y="742"/>
                      </a:lnTo>
                      <a:lnTo>
                        <a:pt x="1074" y="730"/>
                      </a:lnTo>
                      <a:lnTo>
                        <a:pt x="1078" y="742"/>
                      </a:lnTo>
                      <a:lnTo>
                        <a:pt x="1078" y="738"/>
                      </a:lnTo>
                      <a:lnTo>
                        <a:pt x="1082" y="734"/>
                      </a:lnTo>
                      <a:lnTo>
                        <a:pt x="1082" y="738"/>
                      </a:lnTo>
                      <a:lnTo>
                        <a:pt x="1082" y="738"/>
                      </a:lnTo>
                      <a:lnTo>
                        <a:pt x="1086" y="734"/>
                      </a:lnTo>
                      <a:lnTo>
                        <a:pt x="1086" y="734"/>
                      </a:lnTo>
                      <a:lnTo>
                        <a:pt x="1090" y="734"/>
                      </a:lnTo>
                      <a:lnTo>
                        <a:pt x="1090" y="742"/>
                      </a:lnTo>
                      <a:lnTo>
                        <a:pt x="1090" y="738"/>
                      </a:lnTo>
                      <a:lnTo>
                        <a:pt x="1094" y="734"/>
                      </a:lnTo>
                      <a:lnTo>
                        <a:pt x="1094" y="742"/>
                      </a:lnTo>
                      <a:lnTo>
                        <a:pt x="1094" y="738"/>
                      </a:lnTo>
                      <a:lnTo>
                        <a:pt x="1098" y="738"/>
                      </a:lnTo>
                      <a:lnTo>
                        <a:pt x="1098" y="738"/>
                      </a:lnTo>
                      <a:lnTo>
                        <a:pt x="1102" y="738"/>
                      </a:lnTo>
                      <a:lnTo>
                        <a:pt x="1102" y="738"/>
                      </a:lnTo>
                      <a:lnTo>
                        <a:pt x="1102" y="734"/>
                      </a:lnTo>
                      <a:lnTo>
                        <a:pt x="1106" y="738"/>
                      </a:lnTo>
                      <a:lnTo>
                        <a:pt x="1106" y="738"/>
                      </a:lnTo>
                      <a:lnTo>
                        <a:pt x="1110" y="734"/>
                      </a:lnTo>
                      <a:lnTo>
                        <a:pt x="1110" y="738"/>
                      </a:lnTo>
                      <a:lnTo>
                        <a:pt x="1110" y="738"/>
                      </a:lnTo>
                      <a:lnTo>
                        <a:pt x="1114" y="734"/>
                      </a:lnTo>
                      <a:lnTo>
                        <a:pt x="1114" y="742"/>
                      </a:lnTo>
                      <a:lnTo>
                        <a:pt x="1114" y="738"/>
                      </a:lnTo>
                      <a:lnTo>
                        <a:pt x="1118" y="738"/>
                      </a:lnTo>
                      <a:lnTo>
                        <a:pt x="1118" y="738"/>
                      </a:lnTo>
                      <a:lnTo>
                        <a:pt x="1122" y="734"/>
                      </a:lnTo>
                      <a:lnTo>
                        <a:pt x="1122" y="742"/>
                      </a:lnTo>
                      <a:lnTo>
                        <a:pt x="1122" y="738"/>
                      </a:lnTo>
                      <a:lnTo>
                        <a:pt x="1126" y="734"/>
                      </a:lnTo>
                      <a:lnTo>
                        <a:pt x="1126" y="742"/>
                      </a:lnTo>
                      <a:lnTo>
                        <a:pt x="1130" y="742"/>
                      </a:lnTo>
                      <a:lnTo>
                        <a:pt x="1130" y="742"/>
                      </a:lnTo>
                      <a:lnTo>
                        <a:pt x="1130" y="738"/>
                      </a:lnTo>
                      <a:lnTo>
                        <a:pt x="1134" y="738"/>
                      </a:lnTo>
                      <a:lnTo>
                        <a:pt x="1134" y="742"/>
                      </a:lnTo>
                      <a:lnTo>
                        <a:pt x="1134" y="738"/>
                      </a:lnTo>
                      <a:lnTo>
                        <a:pt x="1138" y="742"/>
                      </a:lnTo>
                      <a:lnTo>
                        <a:pt x="1138" y="742"/>
                      </a:lnTo>
                      <a:lnTo>
                        <a:pt x="1142" y="738"/>
                      </a:lnTo>
                      <a:lnTo>
                        <a:pt x="1142" y="742"/>
                      </a:lnTo>
                      <a:lnTo>
                        <a:pt x="1142" y="742"/>
                      </a:lnTo>
                      <a:lnTo>
                        <a:pt x="1146" y="738"/>
                      </a:lnTo>
                      <a:lnTo>
                        <a:pt x="1146" y="742"/>
                      </a:lnTo>
                      <a:lnTo>
                        <a:pt x="1150" y="742"/>
                      </a:lnTo>
                      <a:lnTo>
                        <a:pt x="1150" y="738"/>
                      </a:lnTo>
                      <a:lnTo>
                        <a:pt x="1150" y="742"/>
                      </a:lnTo>
                      <a:lnTo>
                        <a:pt x="1154" y="742"/>
                      </a:lnTo>
                      <a:lnTo>
                        <a:pt x="1154" y="738"/>
                      </a:lnTo>
                      <a:lnTo>
                        <a:pt x="1154" y="738"/>
                      </a:lnTo>
                      <a:lnTo>
                        <a:pt x="1158" y="738"/>
                      </a:lnTo>
                      <a:lnTo>
                        <a:pt x="1158" y="742"/>
                      </a:lnTo>
                      <a:lnTo>
                        <a:pt x="1162" y="742"/>
                      </a:lnTo>
                      <a:lnTo>
                        <a:pt x="1162" y="738"/>
                      </a:lnTo>
                      <a:lnTo>
                        <a:pt x="1162" y="738"/>
                      </a:lnTo>
                      <a:lnTo>
                        <a:pt x="1166" y="738"/>
                      </a:lnTo>
                      <a:lnTo>
                        <a:pt x="1166" y="742"/>
                      </a:lnTo>
                      <a:lnTo>
                        <a:pt x="1170" y="742"/>
                      </a:lnTo>
                      <a:lnTo>
                        <a:pt x="1170" y="742"/>
                      </a:lnTo>
                      <a:lnTo>
                        <a:pt x="1170" y="742"/>
                      </a:lnTo>
                      <a:lnTo>
                        <a:pt x="1174" y="742"/>
                      </a:lnTo>
                      <a:lnTo>
                        <a:pt x="1174" y="738"/>
                      </a:lnTo>
                      <a:lnTo>
                        <a:pt x="1174" y="742"/>
                      </a:lnTo>
                      <a:lnTo>
                        <a:pt x="1178" y="742"/>
                      </a:lnTo>
                      <a:lnTo>
                        <a:pt x="1178" y="742"/>
                      </a:lnTo>
                      <a:lnTo>
                        <a:pt x="1182" y="742"/>
                      </a:lnTo>
                      <a:lnTo>
                        <a:pt x="1182" y="742"/>
                      </a:lnTo>
                      <a:lnTo>
                        <a:pt x="1182" y="742"/>
                      </a:lnTo>
                      <a:lnTo>
                        <a:pt x="1186" y="742"/>
                      </a:lnTo>
                      <a:lnTo>
                        <a:pt x="1186" y="742"/>
                      </a:lnTo>
                      <a:lnTo>
                        <a:pt x="1190" y="742"/>
                      </a:lnTo>
                      <a:lnTo>
                        <a:pt x="1190" y="742"/>
                      </a:lnTo>
                      <a:lnTo>
                        <a:pt x="1190" y="742"/>
                      </a:lnTo>
                      <a:lnTo>
                        <a:pt x="1194" y="750"/>
                      </a:lnTo>
                      <a:lnTo>
                        <a:pt x="1194" y="742"/>
                      </a:lnTo>
                      <a:lnTo>
                        <a:pt x="1194" y="746"/>
                      </a:lnTo>
                      <a:lnTo>
                        <a:pt x="1198" y="742"/>
                      </a:lnTo>
                      <a:lnTo>
                        <a:pt x="1198" y="738"/>
                      </a:lnTo>
                      <a:lnTo>
                        <a:pt x="1202" y="746"/>
                      </a:lnTo>
                      <a:lnTo>
                        <a:pt x="1202" y="746"/>
                      </a:lnTo>
                      <a:lnTo>
                        <a:pt x="1202" y="750"/>
                      </a:lnTo>
                      <a:lnTo>
                        <a:pt x="1206" y="754"/>
                      </a:lnTo>
                      <a:lnTo>
                        <a:pt x="1206" y="746"/>
                      </a:lnTo>
                      <a:lnTo>
                        <a:pt x="1210" y="746"/>
                      </a:lnTo>
                      <a:lnTo>
                        <a:pt x="1210" y="746"/>
                      </a:lnTo>
                      <a:lnTo>
                        <a:pt x="1210" y="742"/>
                      </a:lnTo>
                      <a:lnTo>
                        <a:pt x="1214" y="746"/>
                      </a:lnTo>
                      <a:lnTo>
                        <a:pt x="1214" y="738"/>
                      </a:lnTo>
                      <a:lnTo>
                        <a:pt x="1214" y="742"/>
                      </a:lnTo>
                      <a:lnTo>
                        <a:pt x="1218" y="742"/>
                      </a:lnTo>
                      <a:lnTo>
                        <a:pt x="1218" y="738"/>
                      </a:lnTo>
                      <a:lnTo>
                        <a:pt x="1222" y="750"/>
                      </a:lnTo>
                      <a:lnTo>
                        <a:pt x="1222" y="738"/>
                      </a:lnTo>
                      <a:lnTo>
                        <a:pt x="1222" y="742"/>
                      </a:lnTo>
                      <a:lnTo>
                        <a:pt x="1226" y="750"/>
                      </a:lnTo>
                      <a:lnTo>
                        <a:pt x="1226" y="742"/>
                      </a:lnTo>
                      <a:lnTo>
                        <a:pt x="1230" y="746"/>
                      </a:lnTo>
                      <a:lnTo>
                        <a:pt x="1230" y="742"/>
                      </a:lnTo>
                      <a:lnTo>
                        <a:pt x="1230" y="746"/>
                      </a:lnTo>
                      <a:lnTo>
                        <a:pt x="1234" y="754"/>
                      </a:lnTo>
                      <a:lnTo>
                        <a:pt x="1234" y="742"/>
                      </a:lnTo>
                      <a:lnTo>
                        <a:pt x="1234" y="746"/>
                      </a:lnTo>
                      <a:lnTo>
                        <a:pt x="1238" y="750"/>
                      </a:lnTo>
                      <a:lnTo>
                        <a:pt x="1238" y="742"/>
                      </a:lnTo>
                      <a:lnTo>
                        <a:pt x="1242" y="742"/>
                      </a:lnTo>
                      <a:lnTo>
                        <a:pt x="1242" y="750"/>
                      </a:lnTo>
                      <a:lnTo>
                        <a:pt x="1242" y="746"/>
                      </a:lnTo>
                      <a:lnTo>
                        <a:pt x="1246" y="750"/>
                      </a:lnTo>
                      <a:lnTo>
                        <a:pt x="1246" y="742"/>
                      </a:lnTo>
                      <a:lnTo>
                        <a:pt x="1250" y="746"/>
                      </a:lnTo>
                      <a:lnTo>
                        <a:pt x="1250" y="746"/>
                      </a:lnTo>
                      <a:lnTo>
                        <a:pt x="1250" y="742"/>
                      </a:lnTo>
                      <a:lnTo>
                        <a:pt x="1254" y="750"/>
                      </a:lnTo>
                      <a:lnTo>
                        <a:pt x="1254" y="746"/>
                      </a:lnTo>
                      <a:lnTo>
                        <a:pt x="1254" y="742"/>
                      </a:lnTo>
                      <a:lnTo>
                        <a:pt x="1258" y="746"/>
                      </a:lnTo>
                      <a:lnTo>
                        <a:pt x="1258" y="754"/>
                      </a:lnTo>
                      <a:lnTo>
                        <a:pt x="1262" y="750"/>
                      </a:lnTo>
                      <a:lnTo>
                        <a:pt x="1262" y="754"/>
                      </a:lnTo>
                      <a:lnTo>
                        <a:pt x="1262" y="746"/>
                      </a:lnTo>
                      <a:lnTo>
                        <a:pt x="1266" y="750"/>
                      </a:lnTo>
                      <a:lnTo>
                        <a:pt x="1266" y="750"/>
                      </a:lnTo>
                      <a:lnTo>
                        <a:pt x="1270" y="746"/>
                      </a:lnTo>
                      <a:lnTo>
                        <a:pt x="1270" y="754"/>
                      </a:lnTo>
                      <a:lnTo>
                        <a:pt x="1270" y="746"/>
                      </a:lnTo>
                      <a:lnTo>
                        <a:pt x="1274" y="750"/>
                      </a:lnTo>
                      <a:lnTo>
                        <a:pt x="1274" y="750"/>
                      </a:lnTo>
                      <a:lnTo>
                        <a:pt x="1274" y="746"/>
                      </a:lnTo>
                      <a:lnTo>
                        <a:pt x="1278" y="750"/>
                      </a:lnTo>
                      <a:lnTo>
                        <a:pt x="1278" y="750"/>
                      </a:lnTo>
                      <a:lnTo>
                        <a:pt x="1282" y="746"/>
                      </a:lnTo>
                      <a:lnTo>
                        <a:pt x="1282" y="754"/>
                      </a:lnTo>
                      <a:lnTo>
                        <a:pt x="1282" y="750"/>
                      </a:lnTo>
                      <a:lnTo>
                        <a:pt x="1286" y="746"/>
                      </a:lnTo>
                      <a:lnTo>
                        <a:pt x="1286" y="750"/>
                      </a:lnTo>
                      <a:lnTo>
                        <a:pt x="1290" y="750"/>
                      </a:lnTo>
                      <a:lnTo>
                        <a:pt x="1290" y="750"/>
                      </a:lnTo>
                      <a:lnTo>
                        <a:pt x="1290" y="754"/>
                      </a:lnTo>
                      <a:lnTo>
                        <a:pt x="1294" y="750"/>
                      </a:lnTo>
                      <a:lnTo>
                        <a:pt x="1294" y="754"/>
                      </a:lnTo>
                      <a:lnTo>
                        <a:pt x="1294" y="750"/>
                      </a:lnTo>
                      <a:lnTo>
                        <a:pt x="1298" y="754"/>
                      </a:lnTo>
                      <a:lnTo>
                        <a:pt x="1298" y="754"/>
                      </a:lnTo>
                      <a:lnTo>
                        <a:pt x="1302" y="750"/>
                      </a:lnTo>
                      <a:lnTo>
                        <a:pt x="1302" y="746"/>
                      </a:lnTo>
                      <a:lnTo>
                        <a:pt x="1302" y="750"/>
                      </a:lnTo>
                      <a:lnTo>
                        <a:pt x="1306" y="750"/>
                      </a:lnTo>
                      <a:lnTo>
                        <a:pt x="1306" y="750"/>
                      </a:lnTo>
                      <a:lnTo>
                        <a:pt x="1310" y="750"/>
                      </a:lnTo>
                      <a:lnTo>
                        <a:pt x="1310" y="754"/>
                      </a:lnTo>
                      <a:lnTo>
                        <a:pt x="1310" y="754"/>
                      </a:lnTo>
                      <a:lnTo>
                        <a:pt x="1314" y="750"/>
                      </a:lnTo>
                      <a:lnTo>
                        <a:pt x="1314" y="754"/>
                      </a:lnTo>
                      <a:lnTo>
                        <a:pt x="1314" y="754"/>
                      </a:lnTo>
                      <a:lnTo>
                        <a:pt x="1319" y="746"/>
                      </a:lnTo>
                      <a:lnTo>
                        <a:pt x="1319" y="750"/>
                      </a:lnTo>
                      <a:lnTo>
                        <a:pt x="1323" y="754"/>
                      </a:lnTo>
                      <a:lnTo>
                        <a:pt x="1323" y="750"/>
                      </a:lnTo>
                      <a:lnTo>
                        <a:pt x="1323" y="754"/>
                      </a:lnTo>
                      <a:lnTo>
                        <a:pt x="1327" y="742"/>
                      </a:lnTo>
                      <a:lnTo>
                        <a:pt x="1327" y="758"/>
                      </a:lnTo>
                      <a:lnTo>
                        <a:pt x="1331" y="750"/>
                      </a:lnTo>
                      <a:lnTo>
                        <a:pt x="1331" y="754"/>
                      </a:lnTo>
                      <a:lnTo>
                        <a:pt x="1331" y="754"/>
                      </a:lnTo>
                      <a:lnTo>
                        <a:pt x="1335" y="754"/>
                      </a:lnTo>
                      <a:lnTo>
                        <a:pt x="1335" y="750"/>
                      </a:lnTo>
                      <a:lnTo>
                        <a:pt x="1335" y="750"/>
                      </a:lnTo>
                      <a:lnTo>
                        <a:pt x="1339" y="758"/>
                      </a:lnTo>
                      <a:lnTo>
                        <a:pt x="1339" y="758"/>
                      </a:lnTo>
                      <a:lnTo>
                        <a:pt x="1343" y="754"/>
                      </a:lnTo>
                      <a:lnTo>
                        <a:pt x="1343" y="754"/>
                      </a:lnTo>
                      <a:lnTo>
                        <a:pt x="1343" y="754"/>
                      </a:lnTo>
                      <a:lnTo>
                        <a:pt x="1347" y="754"/>
                      </a:lnTo>
                      <a:lnTo>
                        <a:pt x="1347" y="754"/>
                      </a:lnTo>
                      <a:lnTo>
                        <a:pt x="1351" y="754"/>
                      </a:lnTo>
                      <a:lnTo>
                        <a:pt x="1351" y="754"/>
                      </a:lnTo>
                      <a:lnTo>
                        <a:pt x="1351" y="754"/>
                      </a:lnTo>
                      <a:lnTo>
                        <a:pt x="1355" y="758"/>
                      </a:lnTo>
                      <a:lnTo>
                        <a:pt x="1355" y="750"/>
                      </a:lnTo>
                      <a:lnTo>
                        <a:pt x="1355" y="754"/>
                      </a:lnTo>
                      <a:lnTo>
                        <a:pt x="1359" y="750"/>
                      </a:lnTo>
                      <a:lnTo>
                        <a:pt x="1359" y="754"/>
                      </a:lnTo>
                      <a:lnTo>
                        <a:pt x="1363" y="750"/>
                      </a:lnTo>
                      <a:lnTo>
                        <a:pt x="1363" y="750"/>
                      </a:lnTo>
                      <a:lnTo>
                        <a:pt x="1363" y="754"/>
                      </a:lnTo>
                      <a:lnTo>
                        <a:pt x="1367" y="758"/>
                      </a:lnTo>
                      <a:lnTo>
                        <a:pt x="1367" y="750"/>
                      </a:lnTo>
                      <a:lnTo>
                        <a:pt x="1371" y="758"/>
                      </a:lnTo>
                      <a:lnTo>
                        <a:pt x="1371" y="754"/>
                      </a:lnTo>
                      <a:lnTo>
                        <a:pt x="1371" y="754"/>
                      </a:lnTo>
                      <a:lnTo>
                        <a:pt x="1375" y="762"/>
                      </a:lnTo>
                      <a:lnTo>
                        <a:pt x="1375" y="754"/>
                      </a:lnTo>
                      <a:lnTo>
                        <a:pt x="1375" y="754"/>
                      </a:lnTo>
                      <a:lnTo>
                        <a:pt x="1379" y="758"/>
                      </a:lnTo>
                      <a:lnTo>
                        <a:pt x="1379" y="746"/>
                      </a:lnTo>
                      <a:lnTo>
                        <a:pt x="1383" y="754"/>
                      </a:lnTo>
                      <a:lnTo>
                        <a:pt x="1383" y="754"/>
                      </a:lnTo>
                      <a:lnTo>
                        <a:pt x="1383" y="754"/>
                      </a:lnTo>
                      <a:lnTo>
                        <a:pt x="1387" y="754"/>
                      </a:lnTo>
                      <a:lnTo>
                        <a:pt x="1387" y="750"/>
                      </a:lnTo>
                      <a:lnTo>
                        <a:pt x="1391" y="762"/>
                      </a:lnTo>
                      <a:lnTo>
                        <a:pt x="1391" y="754"/>
                      </a:lnTo>
                      <a:lnTo>
                        <a:pt x="1391" y="758"/>
                      </a:lnTo>
                      <a:lnTo>
                        <a:pt x="1395" y="758"/>
                      </a:lnTo>
                      <a:lnTo>
                        <a:pt x="1395" y="754"/>
                      </a:lnTo>
                      <a:lnTo>
                        <a:pt x="1395" y="758"/>
                      </a:lnTo>
                      <a:lnTo>
                        <a:pt x="1399" y="754"/>
                      </a:lnTo>
                      <a:lnTo>
                        <a:pt x="1399" y="754"/>
                      </a:lnTo>
                      <a:lnTo>
                        <a:pt x="1403" y="758"/>
                      </a:lnTo>
                      <a:lnTo>
                        <a:pt x="1403" y="758"/>
                      </a:lnTo>
                      <a:lnTo>
                        <a:pt x="1403" y="750"/>
                      </a:lnTo>
                      <a:lnTo>
                        <a:pt x="1407" y="758"/>
                      </a:lnTo>
                      <a:lnTo>
                        <a:pt x="1407" y="754"/>
                      </a:lnTo>
                      <a:lnTo>
                        <a:pt x="1411" y="754"/>
                      </a:lnTo>
                      <a:lnTo>
                        <a:pt x="1411" y="758"/>
                      </a:lnTo>
                      <a:lnTo>
                        <a:pt x="1411" y="758"/>
                      </a:lnTo>
                      <a:lnTo>
                        <a:pt x="1415" y="754"/>
                      </a:lnTo>
                      <a:lnTo>
                        <a:pt x="1415" y="758"/>
                      </a:lnTo>
                      <a:lnTo>
                        <a:pt x="1415" y="758"/>
                      </a:lnTo>
                      <a:lnTo>
                        <a:pt x="1419" y="762"/>
                      </a:lnTo>
                      <a:lnTo>
                        <a:pt x="1419" y="758"/>
                      </a:lnTo>
                      <a:lnTo>
                        <a:pt x="1423" y="754"/>
                      </a:lnTo>
                      <a:lnTo>
                        <a:pt x="1423" y="758"/>
                      </a:lnTo>
                      <a:lnTo>
                        <a:pt x="1423" y="750"/>
                      </a:lnTo>
                      <a:lnTo>
                        <a:pt x="1427" y="762"/>
                      </a:lnTo>
                      <a:lnTo>
                        <a:pt x="1427" y="754"/>
                      </a:lnTo>
                      <a:lnTo>
                        <a:pt x="1431" y="754"/>
                      </a:lnTo>
                      <a:lnTo>
                        <a:pt x="1431" y="754"/>
                      </a:lnTo>
                      <a:lnTo>
                        <a:pt x="1431" y="750"/>
                      </a:lnTo>
                      <a:lnTo>
                        <a:pt x="1435" y="758"/>
                      </a:lnTo>
                      <a:lnTo>
                        <a:pt x="1435" y="758"/>
                      </a:lnTo>
                      <a:lnTo>
                        <a:pt x="1435" y="754"/>
                      </a:lnTo>
                      <a:lnTo>
                        <a:pt x="1439" y="758"/>
                      </a:lnTo>
                      <a:lnTo>
                        <a:pt x="1439" y="758"/>
                      </a:lnTo>
                      <a:lnTo>
                        <a:pt x="1443" y="758"/>
                      </a:lnTo>
                      <a:lnTo>
                        <a:pt x="1443" y="762"/>
                      </a:lnTo>
                      <a:lnTo>
                        <a:pt x="1443" y="758"/>
                      </a:lnTo>
                      <a:lnTo>
                        <a:pt x="1447" y="758"/>
                      </a:lnTo>
                      <a:lnTo>
                        <a:pt x="1447" y="766"/>
                      </a:lnTo>
                      <a:lnTo>
                        <a:pt x="1451" y="758"/>
                      </a:lnTo>
                      <a:lnTo>
                        <a:pt x="1451" y="766"/>
                      </a:lnTo>
                      <a:lnTo>
                        <a:pt x="1451" y="762"/>
                      </a:lnTo>
                      <a:lnTo>
                        <a:pt x="1455" y="762"/>
                      </a:lnTo>
                      <a:lnTo>
                        <a:pt x="1455" y="762"/>
                      </a:lnTo>
                      <a:lnTo>
                        <a:pt x="1455" y="762"/>
                      </a:lnTo>
                      <a:lnTo>
                        <a:pt x="1459" y="762"/>
                      </a:lnTo>
                      <a:lnTo>
                        <a:pt x="1459" y="766"/>
                      </a:lnTo>
                      <a:lnTo>
                        <a:pt x="1463" y="758"/>
                      </a:lnTo>
                      <a:lnTo>
                        <a:pt x="1463" y="758"/>
                      </a:lnTo>
                      <a:lnTo>
                        <a:pt x="1463" y="758"/>
                      </a:lnTo>
                      <a:lnTo>
                        <a:pt x="1467" y="758"/>
                      </a:lnTo>
                      <a:lnTo>
                        <a:pt x="1467" y="762"/>
                      </a:lnTo>
                      <a:lnTo>
                        <a:pt x="1471" y="762"/>
                      </a:lnTo>
                      <a:lnTo>
                        <a:pt x="1471" y="762"/>
                      </a:lnTo>
                      <a:lnTo>
                        <a:pt x="1471" y="766"/>
                      </a:lnTo>
                      <a:lnTo>
                        <a:pt x="1475" y="762"/>
                      </a:lnTo>
                      <a:lnTo>
                        <a:pt x="1475" y="766"/>
                      </a:lnTo>
                      <a:lnTo>
                        <a:pt x="1475" y="762"/>
                      </a:lnTo>
                      <a:lnTo>
                        <a:pt x="1479" y="758"/>
                      </a:lnTo>
                      <a:lnTo>
                        <a:pt x="1479" y="766"/>
                      </a:lnTo>
                      <a:lnTo>
                        <a:pt x="1483" y="766"/>
                      </a:lnTo>
                      <a:lnTo>
                        <a:pt x="1483" y="762"/>
                      </a:lnTo>
                      <a:lnTo>
                        <a:pt x="1483" y="762"/>
                      </a:lnTo>
                      <a:lnTo>
                        <a:pt x="1487" y="762"/>
                      </a:lnTo>
                      <a:lnTo>
                        <a:pt x="1487" y="762"/>
                      </a:lnTo>
                      <a:lnTo>
                        <a:pt x="1491" y="766"/>
                      </a:lnTo>
                      <a:lnTo>
                        <a:pt x="1491" y="758"/>
                      </a:lnTo>
                      <a:lnTo>
                        <a:pt x="1491" y="766"/>
                      </a:lnTo>
                      <a:lnTo>
                        <a:pt x="1495" y="766"/>
                      </a:lnTo>
                      <a:lnTo>
                        <a:pt x="1495" y="762"/>
                      </a:lnTo>
                      <a:lnTo>
                        <a:pt x="1495" y="762"/>
                      </a:lnTo>
                      <a:lnTo>
                        <a:pt x="1499" y="762"/>
                      </a:lnTo>
                      <a:lnTo>
                        <a:pt x="1499" y="758"/>
                      </a:lnTo>
                      <a:lnTo>
                        <a:pt x="1503" y="766"/>
                      </a:lnTo>
                      <a:lnTo>
                        <a:pt x="1503" y="754"/>
                      </a:lnTo>
                      <a:lnTo>
                        <a:pt x="1503" y="766"/>
                      </a:lnTo>
                      <a:lnTo>
                        <a:pt x="1507" y="762"/>
                      </a:lnTo>
                      <a:lnTo>
                        <a:pt x="1507" y="762"/>
                      </a:lnTo>
                      <a:lnTo>
                        <a:pt x="1511" y="762"/>
                      </a:lnTo>
                      <a:lnTo>
                        <a:pt x="1511" y="766"/>
                      </a:lnTo>
                      <a:lnTo>
                        <a:pt x="1511" y="766"/>
                      </a:lnTo>
                      <a:lnTo>
                        <a:pt x="1515" y="766"/>
                      </a:lnTo>
                      <a:lnTo>
                        <a:pt x="1515" y="766"/>
                      </a:lnTo>
                      <a:lnTo>
                        <a:pt x="1515" y="766"/>
                      </a:lnTo>
                      <a:lnTo>
                        <a:pt x="1519" y="766"/>
                      </a:lnTo>
                      <a:lnTo>
                        <a:pt x="1519" y="762"/>
                      </a:lnTo>
                      <a:lnTo>
                        <a:pt x="1523" y="766"/>
                      </a:lnTo>
                      <a:lnTo>
                        <a:pt x="1523" y="762"/>
                      </a:lnTo>
                      <a:lnTo>
                        <a:pt x="1523" y="766"/>
                      </a:lnTo>
                      <a:lnTo>
                        <a:pt x="1527" y="762"/>
                      </a:lnTo>
                      <a:lnTo>
                        <a:pt x="1527" y="762"/>
                      </a:lnTo>
                      <a:lnTo>
                        <a:pt x="1531" y="766"/>
                      </a:lnTo>
                      <a:lnTo>
                        <a:pt x="1531" y="762"/>
                      </a:lnTo>
                      <a:lnTo>
                        <a:pt x="1531" y="766"/>
                      </a:lnTo>
                      <a:lnTo>
                        <a:pt x="1535" y="770"/>
                      </a:lnTo>
                      <a:lnTo>
                        <a:pt x="1535" y="766"/>
                      </a:lnTo>
                      <a:lnTo>
                        <a:pt x="1535" y="770"/>
                      </a:lnTo>
                      <a:lnTo>
                        <a:pt x="1539" y="766"/>
                      </a:lnTo>
                      <a:lnTo>
                        <a:pt x="1539" y="762"/>
                      </a:lnTo>
                      <a:lnTo>
                        <a:pt x="1543" y="758"/>
                      </a:lnTo>
                      <a:lnTo>
                        <a:pt x="1543" y="766"/>
                      </a:lnTo>
                      <a:lnTo>
                        <a:pt x="1543" y="762"/>
                      </a:lnTo>
                      <a:lnTo>
                        <a:pt x="1547" y="770"/>
                      </a:lnTo>
                      <a:lnTo>
                        <a:pt x="1547" y="766"/>
                      </a:lnTo>
                      <a:lnTo>
                        <a:pt x="1551" y="766"/>
                      </a:lnTo>
                      <a:lnTo>
                        <a:pt x="1551" y="770"/>
                      </a:lnTo>
                      <a:lnTo>
                        <a:pt x="1551" y="762"/>
                      </a:lnTo>
                      <a:lnTo>
                        <a:pt x="1555" y="770"/>
                      </a:lnTo>
                      <a:lnTo>
                        <a:pt x="1555" y="766"/>
                      </a:lnTo>
                      <a:lnTo>
                        <a:pt x="1555" y="766"/>
                      </a:lnTo>
                      <a:lnTo>
                        <a:pt x="1559" y="770"/>
                      </a:lnTo>
                      <a:lnTo>
                        <a:pt x="1559" y="766"/>
                      </a:lnTo>
                      <a:lnTo>
                        <a:pt x="1563" y="766"/>
                      </a:lnTo>
                      <a:lnTo>
                        <a:pt x="1563" y="766"/>
                      </a:lnTo>
                      <a:lnTo>
                        <a:pt x="1563" y="770"/>
                      </a:lnTo>
                      <a:lnTo>
                        <a:pt x="1567" y="766"/>
                      </a:lnTo>
                      <a:lnTo>
                        <a:pt x="1567" y="770"/>
                      </a:lnTo>
                      <a:lnTo>
                        <a:pt x="1571" y="766"/>
                      </a:lnTo>
                      <a:lnTo>
                        <a:pt x="1571" y="766"/>
                      </a:lnTo>
                      <a:lnTo>
                        <a:pt x="1571" y="770"/>
                      </a:lnTo>
                      <a:lnTo>
                        <a:pt x="1575" y="770"/>
                      </a:lnTo>
                      <a:lnTo>
                        <a:pt x="1575" y="770"/>
                      </a:lnTo>
                      <a:lnTo>
                        <a:pt x="1575" y="766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23" name="Freeform 125"/>
                <p:cNvSpPr>
                  <a:spLocks/>
                </p:cNvSpPr>
                <p:nvPr/>
              </p:nvSpPr>
              <p:spPr bwMode="auto">
                <a:xfrm>
                  <a:off x="2951163" y="4002088"/>
                  <a:ext cx="2498725" cy="190500"/>
                </a:xfrm>
                <a:custGeom>
                  <a:avLst/>
                  <a:gdLst>
                    <a:gd name="T0" fmla="*/ 24 w 1574"/>
                    <a:gd name="T1" fmla="*/ 8 h 120"/>
                    <a:gd name="T2" fmla="*/ 52 w 1574"/>
                    <a:gd name="T3" fmla="*/ 12 h 120"/>
                    <a:gd name="T4" fmla="*/ 76 w 1574"/>
                    <a:gd name="T5" fmla="*/ 12 h 120"/>
                    <a:gd name="T6" fmla="*/ 104 w 1574"/>
                    <a:gd name="T7" fmla="*/ 20 h 120"/>
                    <a:gd name="T8" fmla="*/ 128 w 1574"/>
                    <a:gd name="T9" fmla="*/ 16 h 120"/>
                    <a:gd name="T10" fmla="*/ 156 w 1574"/>
                    <a:gd name="T11" fmla="*/ 20 h 120"/>
                    <a:gd name="T12" fmla="*/ 180 w 1574"/>
                    <a:gd name="T13" fmla="*/ 28 h 120"/>
                    <a:gd name="T14" fmla="*/ 208 w 1574"/>
                    <a:gd name="T15" fmla="*/ 20 h 120"/>
                    <a:gd name="T16" fmla="*/ 232 w 1574"/>
                    <a:gd name="T17" fmla="*/ 24 h 120"/>
                    <a:gd name="T18" fmla="*/ 260 w 1574"/>
                    <a:gd name="T19" fmla="*/ 32 h 120"/>
                    <a:gd name="T20" fmla="*/ 284 w 1574"/>
                    <a:gd name="T21" fmla="*/ 32 h 120"/>
                    <a:gd name="T22" fmla="*/ 312 w 1574"/>
                    <a:gd name="T23" fmla="*/ 36 h 120"/>
                    <a:gd name="T24" fmla="*/ 336 w 1574"/>
                    <a:gd name="T25" fmla="*/ 36 h 120"/>
                    <a:gd name="T26" fmla="*/ 364 w 1574"/>
                    <a:gd name="T27" fmla="*/ 40 h 120"/>
                    <a:gd name="T28" fmla="*/ 389 w 1574"/>
                    <a:gd name="T29" fmla="*/ 32 h 120"/>
                    <a:gd name="T30" fmla="*/ 417 w 1574"/>
                    <a:gd name="T31" fmla="*/ 44 h 120"/>
                    <a:gd name="T32" fmla="*/ 445 w 1574"/>
                    <a:gd name="T33" fmla="*/ 48 h 120"/>
                    <a:gd name="T34" fmla="*/ 469 w 1574"/>
                    <a:gd name="T35" fmla="*/ 44 h 120"/>
                    <a:gd name="T36" fmla="*/ 497 w 1574"/>
                    <a:gd name="T37" fmla="*/ 44 h 120"/>
                    <a:gd name="T38" fmla="*/ 521 w 1574"/>
                    <a:gd name="T39" fmla="*/ 44 h 120"/>
                    <a:gd name="T40" fmla="*/ 549 w 1574"/>
                    <a:gd name="T41" fmla="*/ 52 h 120"/>
                    <a:gd name="T42" fmla="*/ 573 w 1574"/>
                    <a:gd name="T43" fmla="*/ 52 h 120"/>
                    <a:gd name="T44" fmla="*/ 601 w 1574"/>
                    <a:gd name="T45" fmla="*/ 52 h 120"/>
                    <a:gd name="T46" fmla="*/ 625 w 1574"/>
                    <a:gd name="T47" fmla="*/ 48 h 120"/>
                    <a:gd name="T48" fmla="*/ 653 w 1574"/>
                    <a:gd name="T49" fmla="*/ 56 h 120"/>
                    <a:gd name="T50" fmla="*/ 677 w 1574"/>
                    <a:gd name="T51" fmla="*/ 64 h 120"/>
                    <a:gd name="T52" fmla="*/ 705 w 1574"/>
                    <a:gd name="T53" fmla="*/ 56 h 120"/>
                    <a:gd name="T54" fmla="*/ 729 w 1574"/>
                    <a:gd name="T55" fmla="*/ 60 h 120"/>
                    <a:gd name="T56" fmla="*/ 757 w 1574"/>
                    <a:gd name="T57" fmla="*/ 68 h 120"/>
                    <a:gd name="T58" fmla="*/ 785 w 1574"/>
                    <a:gd name="T59" fmla="*/ 72 h 120"/>
                    <a:gd name="T60" fmla="*/ 809 w 1574"/>
                    <a:gd name="T61" fmla="*/ 64 h 120"/>
                    <a:gd name="T62" fmla="*/ 837 w 1574"/>
                    <a:gd name="T63" fmla="*/ 72 h 120"/>
                    <a:gd name="T64" fmla="*/ 861 w 1574"/>
                    <a:gd name="T65" fmla="*/ 104 h 120"/>
                    <a:gd name="T66" fmla="*/ 889 w 1574"/>
                    <a:gd name="T67" fmla="*/ 80 h 120"/>
                    <a:gd name="T68" fmla="*/ 913 w 1574"/>
                    <a:gd name="T69" fmla="*/ 88 h 120"/>
                    <a:gd name="T70" fmla="*/ 941 w 1574"/>
                    <a:gd name="T71" fmla="*/ 76 h 120"/>
                    <a:gd name="T72" fmla="*/ 965 w 1574"/>
                    <a:gd name="T73" fmla="*/ 88 h 120"/>
                    <a:gd name="T74" fmla="*/ 993 w 1574"/>
                    <a:gd name="T75" fmla="*/ 84 h 120"/>
                    <a:gd name="T76" fmla="*/ 1018 w 1574"/>
                    <a:gd name="T77" fmla="*/ 80 h 120"/>
                    <a:gd name="T78" fmla="*/ 1046 w 1574"/>
                    <a:gd name="T79" fmla="*/ 88 h 120"/>
                    <a:gd name="T80" fmla="*/ 1070 w 1574"/>
                    <a:gd name="T81" fmla="*/ 84 h 120"/>
                    <a:gd name="T82" fmla="*/ 1098 w 1574"/>
                    <a:gd name="T83" fmla="*/ 88 h 120"/>
                    <a:gd name="T84" fmla="*/ 1126 w 1574"/>
                    <a:gd name="T85" fmla="*/ 92 h 120"/>
                    <a:gd name="T86" fmla="*/ 1150 w 1574"/>
                    <a:gd name="T87" fmla="*/ 96 h 120"/>
                    <a:gd name="T88" fmla="*/ 1178 w 1574"/>
                    <a:gd name="T89" fmla="*/ 100 h 120"/>
                    <a:gd name="T90" fmla="*/ 1202 w 1574"/>
                    <a:gd name="T91" fmla="*/ 92 h 120"/>
                    <a:gd name="T92" fmla="*/ 1230 w 1574"/>
                    <a:gd name="T93" fmla="*/ 100 h 120"/>
                    <a:gd name="T94" fmla="*/ 1254 w 1574"/>
                    <a:gd name="T95" fmla="*/ 100 h 120"/>
                    <a:gd name="T96" fmla="*/ 1282 w 1574"/>
                    <a:gd name="T97" fmla="*/ 96 h 120"/>
                    <a:gd name="T98" fmla="*/ 1306 w 1574"/>
                    <a:gd name="T99" fmla="*/ 100 h 120"/>
                    <a:gd name="T100" fmla="*/ 1334 w 1574"/>
                    <a:gd name="T101" fmla="*/ 100 h 120"/>
                    <a:gd name="T102" fmla="*/ 1358 w 1574"/>
                    <a:gd name="T103" fmla="*/ 100 h 120"/>
                    <a:gd name="T104" fmla="*/ 1386 w 1574"/>
                    <a:gd name="T105" fmla="*/ 104 h 120"/>
                    <a:gd name="T106" fmla="*/ 1410 w 1574"/>
                    <a:gd name="T107" fmla="*/ 108 h 120"/>
                    <a:gd name="T108" fmla="*/ 1438 w 1574"/>
                    <a:gd name="T109" fmla="*/ 116 h 120"/>
                    <a:gd name="T110" fmla="*/ 1466 w 1574"/>
                    <a:gd name="T111" fmla="*/ 108 h 120"/>
                    <a:gd name="T112" fmla="*/ 1490 w 1574"/>
                    <a:gd name="T113" fmla="*/ 112 h 120"/>
                    <a:gd name="T114" fmla="*/ 1518 w 1574"/>
                    <a:gd name="T115" fmla="*/ 112 h 120"/>
                    <a:gd name="T116" fmla="*/ 1542 w 1574"/>
                    <a:gd name="T117" fmla="*/ 116 h 120"/>
                    <a:gd name="T118" fmla="*/ 1570 w 1574"/>
                    <a:gd name="T119" fmla="*/ 11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4" h="120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4" y="12"/>
                      </a:lnTo>
                      <a:lnTo>
                        <a:pt x="4" y="4"/>
                      </a:lnTo>
                      <a:lnTo>
                        <a:pt x="8" y="8"/>
                      </a:lnTo>
                      <a:lnTo>
                        <a:pt x="8" y="16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6" y="4"/>
                      </a:lnTo>
                      <a:lnTo>
                        <a:pt x="16" y="8"/>
                      </a:lnTo>
                      <a:lnTo>
                        <a:pt x="16" y="4"/>
                      </a:lnTo>
                      <a:lnTo>
                        <a:pt x="20" y="8"/>
                      </a:lnTo>
                      <a:lnTo>
                        <a:pt x="20" y="8"/>
                      </a:lnTo>
                      <a:lnTo>
                        <a:pt x="24" y="8"/>
                      </a:lnTo>
                      <a:lnTo>
                        <a:pt x="24" y="8"/>
                      </a:lnTo>
                      <a:lnTo>
                        <a:pt x="24" y="8"/>
                      </a:lnTo>
                      <a:lnTo>
                        <a:pt x="28" y="0"/>
                      </a:lnTo>
                      <a:lnTo>
                        <a:pt x="28" y="8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32" y="16"/>
                      </a:lnTo>
                      <a:lnTo>
                        <a:pt x="36" y="8"/>
                      </a:lnTo>
                      <a:lnTo>
                        <a:pt x="36" y="12"/>
                      </a:lnTo>
                      <a:lnTo>
                        <a:pt x="36" y="8"/>
                      </a:lnTo>
                      <a:lnTo>
                        <a:pt x="40" y="4"/>
                      </a:lnTo>
                      <a:lnTo>
                        <a:pt x="40" y="12"/>
                      </a:lnTo>
                      <a:lnTo>
                        <a:pt x="44" y="8"/>
                      </a:lnTo>
                      <a:lnTo>
                        <a:pt x="44" y="16"/>
                      </a:lnTo>
                      <a:lnTo>
                        <a:pt x="44" y="16"/>
                      </a:lnTo>
                      <a:lnTo>
                        <a:pt x="48" y="4"/>
                      </a:lnTo>
                      <a:lnTo>
                        <a:pt x="48" y="8"/>
                      </a:lnTo>
                      <a:lnTo>
                        <a:pt x="52" y="12"/>
                      </a:lnTo>
                      <a:lnTo>
                        <a:pt x="52" y="4"/>
                      </a:lnTo>
                      <a:lnTo>
                        <a:pt x="52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6" y="12"/>
                      </a:lnTo>
                      <a:lnTo>
                        <a:pt x="60" y="8"/>
                      </a:lnTo>
                      <a:lnTo>
                        <a:pt x="60" y="8"/>
                      </a:lnTo>
                      <a:lnTo>
                        <a:pt x="64" y="16"/>
                      </a:lnTo>
                      <a:lnTo>
                        <a:pt x="64" y="8"/>
                      </a:lnTo>
                      <a:lnTo>
                        <a:pt x="64" y="12"/>
                      </a:lnTo>
                      <a:lnTo>
                        <a:pt x="68" y="8"/>
                      </a:lnTo>
                      <a:lnTo>
                        <a:pt x="68" y="12"/>
                      </a:lnTo>
                      <a:lnTo>
                        <a:pt x="72" y="16"/>
                      </a:lnTo>
                      <a:lnTo>
                        <a:pt x="72" y="8"/>
                      </a:lnTo>
                      <a:lnTo>
                        <a:pt x="72" y="8"/>
                      </a:lnTo>
                      <a:lnTo>
                        <a:pt x="76" y="8"/>
                      </a:lnTo>
                      <a:lnTo>
                        <a:pt x="76" y="12"/>
                      </a:lnTo>
                      <a:lnTo>
                        <a:pt x="76" y="16"/>
                      </a:lnTo>
                      <a:lnTo>
                        <a:pt x="80" y="12"/>
                      </a:lnTo>
                      <a:lnTo>
                        <a:pt x="80" y="12"/>
                      </a:lnTo>
                      <a:lnTo>
                        <a:pt x="84" y="12"/>
                      </a:lnTo>
                      <a:lnTo>
                        <a:pt x="84" y="12"/>
                      </a:lnTo>
                      <a:lnTo>
                        <a:pt x="84" y="12"/>
                      </a:lnTo>
                      <a:lnTo>
                        <a:pt x="88" y="12"/>
                      </a:lnTo>
                      <a:lnTo>
                        <a:pt x="88" y="12"/>
                      </a:lnTo>
                      <a:lnTo>
                        <a:pt x="92" y="16"/>
                      </a:lnTo>
                      <a:lnTo>
                        <a:pt x="92" y="16"/>
                      </a:lnTo>
                      <a:lnTo>
                        <a:pt x="92" y="8"/>
                      </a:lnTo>
                      <a:lnTo>
                        <a:pt x="96" y="20"/>
                      </a:lnTo>
                      <a:lnTo>
                        <a:pt x="96" y="16"/>
                      </a:lnTo>
                      <a:lnTo>
                        <a:pt x="96" y="12"/>
                      </a:lnTo>
                      <a:lnTo>
                        <a:pt x="100" y="16"/>
                      </a:lnTo>
                      <a:lnTo>
                        <a:pt x="100" y="12"/>
                      </a:lnTo>
                      <a:lnTo>
                        <a:pt x="104" y="20"/>
                      </a:lnTo>
                      <a:lnTo>
                        <a:pt x="104" y="16"/>
                      </a:lnTo>
                      <a:lnTo>
                        <a:pt x="104" y="16"/>
                      </a:lnTo>
                      <a:lnTo>
                        <a:pt x="108" y="16"/>
                      </a:lnTo>
                      <a:lnTo>
                        <a:pt x="108" y="20"/>
                      </a:lnTo>
                      <a:lnTo>
                        <a:pt x="112" y="16"/>
                      </a:lnTo>
                      <a:lnTo>
                        <a:pt x="112" y="20"/>
                      </a:lnTo>
                      <a:lnTo>
                        <a:pt x="112" y="8"/>
                      </a:lnTo>
                      <a:lnTo>
                        <a:pt x="116" y="16"/>
                      </a:lnTo>
                      <a:lnTo>
                        <a:pt x="116" y="16"/>
                      </a:lnTo>
                      <a:lnTo>
                        <a:pt x="116" y="12"/>
                      </a:lnTo>
                      <a:lnTo>
                        <a:pt x="120" y="16"/>
                      </a:lnTo>
                      <a:lnTo>
                        <a:pt x="120" y="16"/>
                      </a:lnTo>
                      <a:lnTo>
                        <a:pt x="124" y="16"/>
                      </a:lnTo>
                      <a:lnTo>
                        <a:pt x="124" y="16"/>
                      </a:lnTo>
                      <a:lnTo>
                        <a:pt x="124" y="12"/>
                      </a:lnTo>
                      <a:lnTo>
                        <a:pt x="128" y="20"/>
                      </a:lnTo>
                      <a:lnTo>
                        <a:pt x="128" y="16"/>
                      </a:lnTo>
                      <a:lnTo>
                        <a:pt x="132" y="20"/>
                      </a:lnTo>
                      <a:lnTo>
                        <a:pt x="132" y="20"/>
                      </a:lnTo>
                      <a:lnTo>
                        <a:pt x="132" y="16"/>
                      </a:lnTo>
                      <a:lnTo>
                        <a:pt x="136" y="20"/>
                      </a:lnTo>
                      <a:lnTo>
                        <a:pt x="136" y="20"/>
                      </a:lnTo>
                      <a:lnTo>
                        <a:pt x="136" y="20"/>
                      </a:lnTo>
                      <a:lnTo>
                        <a:pt x="140" y="16"/>
                      </a:lnTo>
                      <a:lnTo>
                        <a:pt x="140" y="20"/>
                      </a:lnTo>
                      <a:lnTo>
                        <a:pt x="144" y="20"/>
                      </a:lnTo>
                      <a:lnTo>
                        <a:pt x="144" y="24"/>
                      </a:lnTo>
                      <a:lnTo>
                        <a:pt x="144" y="16"/>
                      </a:lnTo>
                      <a:lnTo>
                        <a:pt x="148" y="16"/>
                      </a:lnTo>
                      <a:lnTo>
                        <a:pt x="148" y="24"/>
                      </a:lnTo>
                      <a:lnTo>
                        <a:pt x="152" y="16"/>
                      </a:lnTo>
                      <a:lnTo>
                        <a:pt x="152" y="24"/>
                      </a:lnTo>
                      <a:lnTo>
                        <a:pt x="152" y="24"/>
                      </a:lnTo>
                      <a:lnTo>
                        <a:pt x="156" y="20"/>
                      </a:lnTo>
                      <a:lnTo>
                        <a:pt x="156" y="20"/>
                      </a:lnTo>
                      <a:lnTo>
                        <a:pt x="156" y="16"/>
                      </a:lnTo>
                      <a:lnTo>
                        <a:pt x="160" y="20"/>
                      </a:lnTo>
                      <a:lnTo>
                        <a:pt x="160" y="24"/>
                      </a:lnTo>
                      <a:lnTo>
                        <a:pt x="164" y="16"/>
                      </a:lnTo>
                      <a:lnTo>
                        <a:pt x="164" y="28"/>
                      </a:lnTo>
                      <a:lnTo>
                        <a:pt x="164" y="20"/>
                      </a:lnTo>
                      <a:lnTo>
                        <a:pt x="168" y="24"/>
                      </a:lnTo>
                      <a:lnTo>
                        <a:pt x="168" y="24"/>
                      </a:lnTo>
                      <a:lnTo>
                        <a:pt x="172" y="20"/>
                      </a:lnTo>
                      <a:lnTo>
                        <a:pt x="172" y="24"/>
                      </a:lnTo>
                      <a:lnTo>
                        <a:pt x="172" y="20"/>
                      </a:lnTo>
                      <a:lnTo>
                        <a:pt x="176" y="16"/>
                      </a:lnTo>
                      <a:lnTo>
                        <a:pt x="176" y="24"/>
                      </a:lnTo>
                      <a:lnTo>
                        <a:pt x="176" y="24"/>
                      </a:lnTo>
                      <a:lnTo>
                        <a:pt x="180" y="20"/>
                      </a:lnTo>
                      <a:lnTo>
                        <a:pt x="180" y="28"/>
                      </a:lnTo>
                      <a:lnTo>
                        <a:pt x="184" y="24"/>
                      </a:lnTo>
                      <a:lnTo>
                        <a:pt x="184" y="20"/>
                      </a:lnTo>
                      <a:lnTo>
                        <a:pt x="184" y="24"/>
                      </a:lnTo>
                      <a:lnTo>
                        <a:pt x="188" y="24"/>
                      </a:lnTo>
                      <a:lnTo>
                        <a:pt x="188" y="24"/>
                      </a:lnTo>
                      <a:lnTo>
                        <a:pt x="192" y="20"/>
                      </a:lnTo>
                      <a:lnTo>
                        <a:pt x="192" y="20"/>
                      </a:lnTo>
                      <a:lnTo>
                        <a:pt x="192" y="24"/>
                      </a:lnTo>
                      <a:lnTo>
                        <a:pt x="196" y="24"/>
                      </a:lnTo>
                      <a:lnTo>
                        <a:pt x="196" y="20"/>
                      </a:lnTo>
                      <a:lnTo>
                        <a:pt x="196" y="28"/>
                      </a:lnTo>
                      <a:lnTo>
                        <a:pt x="200" y="24"/>
                      </a:lnTo>
                      <a:lnTo>
                        <a:pt x="200" y="28"/>
                      </a:lnTo>
                      <a:lnTo>
                        <a:pt x="204" y="24"/>
                      </a:lnTo>
                      <a:lnTo>
                        <a:pt x="204" y="24"/>
                      </a:lnTo>
                      <a:lnTo>
                        <a:pt x="204" y="28"/>
                      </a:lnTo>
                      <a:lnTo>
                        <a:pt x="208" y="20"/>
                      </a:lnTo>
                      <a:lnTo>
                        <a:pt x="208" y="28"/>
                      </a:lnTo>
                      <a:lnTo>
                        <a:pt x="212" y="24"/>
                      </a:lnTo>
                      <a:lnTo>
                        <a:pt x="212" y="24"/>
                      </a:lnTo>
                      <a:lnTo>
                        <a:pt x="212" y="28"/>
                      </a:lnTo>
                      <a:lnTo>
                        <a:pt x="216" y="24"/>
                      </a:lnTo>
                      <a:lnTo>
                        <a:pt x="216" y="24"/>
                      </a:lnTo>
                      <a:lnTo>
                        <a:pt x="216" y="28"/>
                      </a:lnTo>
                      <a:lnTo>
                        <a:pt x="220" y="24"/>
                      </a:lnTo>
                      <a:lnTo>
                        <a:pt x="220" y="28"/>
                      </a:lnTo>
                      <a:lnTo>
                        <a:pt x="224" y="28"/>
                      </a:lnTo>
                      <a:lnTo>
                        <a:pt x="224" y="28"/>
                      </a:lnTo>
                      <a:lnTo>
                        <a:pt x="224" y="28"/>
                      </a:lnTo>
                      <a:lnTo>
                        <a:pt x="228" y="24"/>
                      </a:lnTo>
                      <a:lnTo>
                        <a:pt x="228" y="28"/>
                      </a:lnTo>
                      <a:lnTo>
                        <a:pt x="232" y="32"/>
                      </a:lnTo>
                      <a:lnTo>
                        <a:pt x="232" y="24"/>
                      </a:lnTo>
                      <a:lnTo>
                        <a:pt x="232" y="24"/>
                      </a:lnTo>
                      <a:lnTo>
                        <a:pt x="236" y="28"/>
                      </a:lnTo>
                      <a:lnTo>
                        <a:pt x="236" y="28"/>
                      </a:lnTo>
                      <a:lnTo>
                        <a:pt x="236" y="32"/>
                      </a:lnTo>
                      <a:lnTo>
                        <a:pt x="240" y="32"/>
                      </a:lnTo>
                      <a:lnTo>
                        <a:pt x="240" y="28"/>
                      </a:lnTo>
                      <a:lnTo>
                        <a:pt x="244" y="32"/>
                      </a:lnTo>
                      <a:lnTo>
                        <a:pt x="244" y="28"/>
                      </a:lnTo>
                      <a:lnTo>
                        <a:pt x="244" y="28"/>
                      </a:lnTo>
                      <a:lnTo>
                        <a:pt x="248" y="32"/>
                      </a:lnTo>
                      <a:lnTo>
                        <a:pt x="248" y="28"/>
                      </a:lnTo>
                      <a:lnTo>
                        <a:pt x="252" y="28"/>
                      </a:lnTo>
                      <a:lnTo>
                        <a:pt x="252" y="32"/>
                      </a:lnTo>
                      <a:lnTo>
                        <a:pt x="252" y="28"/>
                      </a:lnTo>
                      <a:lnTo>
                        <a:pt x="256" y="32"/>
                      </a:lnTo>
                      <a:lnTo>
                        <a:pt x="256" y="28"/>
                      </a:lnTo>
                      <a:lnTo>
                        <a:pt x="256" y="36"/>
                      </a:lnTo>
                      <a:lnTo>
                        <a:pt x="260" y="32"/>
                      </a:lnTo>
                      <a:lnTo>
                        <a:pt x="260" y="28"/>
                      </a:lnTo>
                      <a:lnTo>
                        <a:pt x="264" y="32"/>
                      </a:lnTo>
                      <a:lnTo>
                        <a:pt x="264" y="28"/>
                      </a:lnTo>
                      <a:lnTo>
                        <a:pt x="264" y="28"/>
                      </a:lnTo>
                      <a:lnTo>
                        <a:pt x="268" y="32"/>
                      </a:lnTo>
                      <a:lnTo>
                        <a:pt x="268" y="28"/>
                      </a:lnTo>
                      <a:lnTo>
                        <a:pt x="268" y="32"/>
                      </a:lnTo>
                      <a:lnTo>
                        <a:pt x="272" y="28"/>
                      </a:lnTo>
                      <a:lnTo>
                        <a:pt x="272" y="24"/>
                      </a:lnTo>
                      <a:lnTo>
                        <a:pt x="276" y="28"/>
                      </a:lnTo>
                      <a:lnTo>
                        <a:pt x="276" y="28"/>
                      </a:lnTo>
                      <a:lnTo>
                        <a:pt x="276" y="32"/>
                      </a:lnTo>
                      <a:lnTo>
                        <a:pt x="280" y="32"/>
                      </a:lnTo>
                      <a:lnTo>
                        <a:pt x="280" y="28"/>
                      </a:lnTo>
                      <a:lnTo>
                        <a:pt x="284" y="32"/>
                      </a:lnTo>
                      <a:lnTo>
                        <a:pt x="284" y="32"/>
                      </a:lnTo>
                      <a:lnTo>
                        <a:pt x="284" y="32"/>
                      </a:lnTo>
                      <a:lnTo>
                        <a:pt x="288" y="40"/>
                      </a:lnTo>
                      <a:lnTo>
                        <a:pt x="288" y="32"/>
                      </a:lnTo>
                      <a:lnTo>
                        <a:pt x="288" y="32"/>
                      </a:lnTo>
                      <a:lnTo>
                        <a:pt x="292" y="36"/>
                      </a:lnTo>
                      <a:lnTo>
                        <a:pt x="292" y="32"/>
                      </a:lnTo>
                      <a:lnTo>
                        <a:pt x="296" y="32"/>
                      </a:lnTo>
                      <a:lnTo>
                        <a:pt x="296" y="36"/>
                      </a:lnTo>
                      <a:lnTo>
                        <a:pt x="296" y="32"/>
                      </a:lnTo>
                      <a:lnTo>
                        <a:pt x="300" y="36"/>
                      </a:lnTo>
                      <a:lnTo>
                        <a:pt x="300" y="32"/>
                      </a:lnTo>
                      <a:lnTo>
                        <a:pt x="304" y="32"/>
                      </a:lnTo>
                      <a:lnTo>
                        <a:pt x="304" y="36"/>
                      </a:lnTo>
                      <a:lnTo>
                        <a:pt x="304" y="32"/>
                      </a:lnTo>
                      <a:lnTo>
                        <a:pt x="308" y="36"/>
                      </a:lnTo>
                      <a:lnTo>
                        <a:pt x="308" y="32"/>
                      </a:lnTo>
                      <a:lnTo>
                        <a:pt x="308" y="32"/>
                      </a:lnTo>
                      <a:lnTo>
                        <a:pt x="312" y="36"/>
                      </a:lnTo>
                      <a:lnTo>
                        <a:pt x="312" y="36"/>
                      </a:lnTo>
                      <a:lnTo>
                        <a:pt x="316" y="32"/>
                      </a:lnTo>
                      <a:lnTo>
                        <a:pt x="316" y="40"/>
                      </a:lnTo>
                      <a:lnTo>
                        <a:pt x="316" y="32"/>
                      </a:lnTo>
                      <a:lnTo>
                        <a:pt x="320" y="40"/>
                      </a:lnTo>
                      <a:lnTo>
                        <a:pt x="320" y="36"/>
                      </a:lnTo>
                      <a:lnTo>
                        <a:pt x="324" y="36"/>
                      </a:lnTo>
                      <a:lnTo>
                        <a:pt x="324" y="36"/>
                      </a:lnTo>
                      <a:lnTo>
                        <a:pt x="324" y="36"/>
                      </a:lnTo>
                      <a:lnTo>
                        <a:pt x="328" y="40"/>
                      </a:lnTo>
                      <a:lnTo>
                        <a:pt x="328" y="36"/>
                      </a:lnTo>
                      <a:lnTo>
                        <a:pt x="328" y="32"/>
                      </a:lnTo>
                      <a:lnTo>
                        <a:pt x="332" y="36"/>
                      </a:lnTo>
                      <a:lnTo>
                        <a:pt x="332" y="32"/>
                      </a:lnTo>
                      <a:lnTo>
                        <a:pt x="336" y="36"/>
                      </a:lnTo>
                      <a:lnTo>
                        <a:pt x="336" y="36"/>
                      </a:lnTo>
                      <a:lnTo>
                        <a:pt x="336" y="36"/>
                      </a:lnTo>
                      <a:lnTo>
                        <a:pt x="340" y="36"/>
                      </a:lnTo>
                      <a:lnTo>
                        <a:pt x="340" y="40"/>
                      </a:lnTo>
                      <a:lnTo>
                        <a:pt x="344" y="36"/>
                      </a:lnTo>
                      <a:lnTo>
                        <a:pt x="344" y="36"/>
                      </a:lnTo>
                      <a:lnTo>
                        <a:pt x="344" y="32"/>
                      </a:lnTo>
                      <a:lnTo>
                        <a:pt x="348" y="36"/>
                      </a:lnTo>
                      <a:lnTo>
                        <a:pt x="348" y="40"/>
                      </a:lnTo>
                      <a:lnTo>
                        <a:pt x="348" y="36"/>
                      </a:lnTo>
                      <a:lnTo>
                        <a:pt x="352" y="36"/>
                      </a:lnTo>
                      <a:lnTo>
                        <a:pt x="352" y="36"/>
                      </a:lnTo>
                      <a:lnTo>
                        <a:pt x="356" y="36"/>
                      </a:lnTo>
                      <a:lnTo>
                        <a:pt x="356" y="40"/>
                      </a:lnTo>
                      <a:lnTo>
                        <a:pt x="356" y="36"/>
                      </a:lnTo>
                      <a:lnTo>
                        <a:pt x="360" y="32"/>
                      </a:lnTo>
                      <a:lnTo>
                        <a:pt x="360" y="40"/>
                      </a:lnTo>
                      <a:lnTo>
                        <a:pt x="364" y="36"/>
                      </a:lnTo>
                      <a:lnTo>
                        <a:pt x="364" y="40"/>
                      </a:lnTo>
                      <a:lnTo>
                        <a:pt x="364" y="36"/>
                      </a:lnTo>
                      <a:lnTo>
                        <a:pt x="368" y="32"/>
                      </a:lnTo>
                      <a:lnTo>
                        <a:pt x="368" y="36"/>
                      </a:lnTo>
                      <a:lnTo>
                        <a:pt x="368" y="36"/>
                      </a:lnTo>
                      <a:lnTo>
                        <a:pt x="372" y="40"/>
                      </a:lnTo>
                      <a:lnTo>
                        <a:pt x="372" y="36"/>
                      </a:lnTo>
                      <a:lnTo>
                        <a:pt x="377" y="36"/>
                      </a:lnTo>
                      <a:lnTo>
                        <a:pt x="377" y="44"/>
                      </a:lnTo>
                      <a:lnTo>
                        <a:pt x="377" y="32"/>
                      </a:lnTo>
                      <a:lnTo>
                        <a:pt x="381" y="36"/>
                      </a:lnTo>
                      <a:lnTo>
                        <a:pt x="381" y="36"/>
                      </a:lnTo>
                      <a:lnTo>
                        <a:pt x="385" y="40"/>
                      </a:lnTo>
                      <a:lnTo>
                        <a:pt x="385" y="40"/>
                      </a:lnTo>
                      <a:lnTo>
                        <a:pt x="385" y="40"/>
                      </a:lnTo>
                      <a:lnTo>
                        <a:pt x="389" y="36"/>
                      </a:lnTo>
                      <a:lnTo>
                        <a:pt x="389" y="40"/>
                      </a:lnTo>
                      <a:lnTo>
                        <a:pt x="389" y="32"/>
                      </a:lnTo>
                      <a:lnTo>
                        <a:pt x="393" y="40"/>
                      </a:lnTo>
                      <a:lnTo>
                        <a:pt x="393" y="36"/>
                      </a:lnTo>
                      <a:lnTo>
                        <a:pt x="397" y="36"/>
                      </a:lnTo>
                      <a:lnTo>
                        <a:pt x="397" y="40"/>
                      </a:lnTo>
                      <a:lnTo>
                        <a:pt x="397" y="40"/>
                      </a:lnTo>
                      <a:lnTo>
                        <a:pt x="401" y="40"/>
                      </a:lnTo>
                      <a:lnTo>
                        <a:pt x="401" y="32"/>
                      </a:lnTo>
                      <a:lnTo>
                        <a:pt x="405" y="36"/>
                      </a:lnTo>
                      <a:lnTo>
                        <a:pt x="405" y="40"/>
                      </a:lnTo>
                      <a:lnTo>
                        <a:pt x="405" y="40"/>
                      </a:lnTo>
                      <a:lnTo>
                        <a:pt x="409" y="40"/>
                      </a:lnTo>
                      <a:lnTo>
                        <a:pt x="409" y="44"/>
                      </a:lnTo>
                      <a:lnTo>
                        <a:pt x="409" y="44"/>
                      </a:lnTo>
                      <a:lnTo>
                        <a:pt x="413" y="44"/>
                      </a:lnTo>
                      <a:lnTo>
                        <a:pt x="413" y="36"/>
                      </a:lnTo>
                      <a:lnTo>
                        <a:pt x="417" y="40"/>
                      </a:lnTo>
                      <a:lnTo>
                        <a:pt x="417" y="44"/>
                      </a:lnTo>
                      <a:lnTo>
                        <a:pt x="417" y="40"/>
                      </a:lnTo>
                      <a:lnTo>
                        <a:pt x="421" y="44"/>
                      </a:lnTo>
                      <a:lnTo>
                        <a:pt x="421" y="44"/>
                      </a:lnTo>
                      <a:lnTo>
                        <a:pt x="425" y="40"/>
                      </a:lnTo>
                      <a:lnTo>
                        <a:pt x="425" y="40"/>
                      </a:lnTo>
                      <a:lnTo>
                        <a:pt x="425" y="40"/>
                      </a:lnTo>
                      <a:lnTo>
                        <a:pt x="429" y="40"/>
                      </a:lnTo>
                      <a:lnTo>
                        <a:pt x="429" y="44"/>
                      </a:lnTo>
                      <a:lnTo>
                        <a:pt x="429" y="44"/>
                      </a:lnTo>
                      <a:lnTo>
                        <a:pt x="433" y="44"/>
                      </a:lnTo>
                      <a:lnTo>
                        <a:pt x="433" y="48"/>
                      </a:lnTo>
                      <a:lnTo>
                        <a:pt x="437" y="40"/>
                      </a:lnTo>
                      <a:lnTo>
                        <a:pt x="437" y="44"/>
                      </a:lnTo>
                      <a:lnTo>
                        <a:pt x="437" y="48"/>
                      </a:lnTo>
                      <a:lnTo>
                        <a:pt x="441" y="44"/>
                      </a:lnTo>
                      <a:lnTo>
                        <a:pt x="441" y="48"/>
                      </a:lnTo>
                      <a:lnTo>
                        <a:pt x="445" y="48"/>
                      </a:lnTo>
                      <a:lnTo>
                        <a:pt x="445" y="44"/>
                      </a:lnTo>
                      <a:lnTo>
                        <a:pt x="445" y="48"/>
                      </a:lnTo>
                      <a:lnTo>
                        <a:pt x="449" y="40"/>
                      </a:lnTo>
                      <a:lnTo>
                        <a:pt x="449" y="44"/>
                      </a:lnTo>
                      <a:lnTo>
                        <a:pt x="449" y="48"/>
                      </a:lnTo>
                      <a:lnTo>
                        <a:pt x="453" y="48"/>
                      </a:lnTo>
                      <a:lnTo>
                        <a:pt x="453" y="44"/>
                      </a:lnTo>
                      <a:lnTo>
                        <a:pt x="457" y="44"/>
                      </a:lnTo>
                      <a:lnTo>
                        <a:pt x="457" y="48"/>
                      </a:lnTo>
                      <a:lnTo>
                        <a:pt x="457" y="48"/>
                      </a:lnTo>
                      <a:lnTo>
                        <a:pt x="461" y="40"/>
                      </a:lnTo>
                      <a:lnTo>
                        <a:pt x="461" y="40"/>
                      </a:lnTo>
                      <a:lnTo>
                        <a:pt x="465" y="44"/>
                      </a:lnTo>
                      <a:lnTo>
                        <a:pt x="465" y="48"/>
                      </a:lnTo>
                      <a:lnTo>
                        <a:pt x="465" y="48"/>
                      </a:lnTo>
                      <a:lnTo>
                        <a:pt x="469" y="48"/>
                      </a:lnTo>
                      <a:lnTo>
                        <a:pt x="469" y="44"/>
                      </a:lnTo>
                      <a:lnTo>
                        <a:pt x="469" y="48"/>
                      </a:lnTo>
                      <a:lnTo>
                        <a:pt x="473" y="44"/>
                      </a:lnTo>
                      <a:lnTo>
                        <a:pt x="473" y="48"/>
                      </a:lnTo>
                      <a:lnTo>
                        <a:pt x="477" y="44"/>
                      </a:lnTo>
                      <a:lnTo>
                        <a:pt x="477" y="40"/>
                      </a:lnTo>
                      <a:lnTo>
                        <a:pt x="477" y="48"/>
                      </a:lnTo>
                      <a:lnTo>
                        <a:pt x="481" y="40"/>
                      </a:lnTo>
                      <a:lnTo>
                        <a:pt x="481" y="40"/>
                      </a:lnTo>
                      <a:lnTo>
                        <a:pt x="485" y="48"/>
                      </a:lnTo>
                      <a:lnTo>
                        <a:pt x="485" y="44"/>
                      </a:lnTo>
                      <a:lnTo>
                        <a:pt x="485" y="48"/>
                      </a:lnTo>
                      <a:lnTo>
                        <a:pt x="489" y="48"/>
                      </a:lnTo>
                      <a:lnTo>
                        <a:pt x="489" y="44"/>
                      </a:lnTo>
                      <a:lnTo>
                        <a:pt x="489" y="48"/>
                      </a:lnTo>
                      <a:lnTo>
                        <a:pt x="493" y="44"/>
                      </a:lnTo>
                      <a:lnTo>
                        <a:pt x="493" y="44"/>
                      </a:lnTo>
                      <a:lnTo>
                        <a:pt x="497" y="44"/>
                      </a:lnTo>
                      <a:lnTo>
                        <a:pt x="497" y="48"/>
                      </a:lnTo>
                      <a:lnTo>
                        <a:pt x="497" y="48"/>
                      </a:lnTo>
                      <a:lnTo>
                        <a:pt x="501" y="48"/>
                      </a:lnTo>
                      <a:lnTo>
                        <a:pt x="501" y="44"/>
                      </a:lnTo>
                      <a:lnTo>
                        <a:pt x="505" y="44"/>
                      </a:lnTo>
                      <a:lnTo>
                        <a:pt x="505" y="48"/>
                      </a:lnTo>
                      <a:lnTo>
                        <a:pt x="505" y="44"/>
                      </a:lnTo>
                      <a:lnTo>
                        <a:pt x="509" y="48"/>
                      </a:lnTo>
                      <a:lnTo>
                        <a:pt x="509" y="44"/>
                      </a:lnTo>
                      <a:lnTo>
                        <a:pt x="509" y="48"/>
                      </a:lnTo>
                      <a:lnTo>
                        <a:pt x="513" y="48"/>
                      </a:lnTo>
                      <a:lnTo>
                        <a:pt x="513" y="44"/>
                      </a:lnTo>
                      <a:lnTo>
                        <a:pt x="517" y="48"/>
                      </a:lnTo>
                      <a:lnTo>
                        <a:pt x="517" y="40"/>
                      </a:lnTo>
                      <a:lnTo>
                        <a:pt x="517" y="44"/>
                      </a:lnTo>
                      <a:lnTo>
                        <a:pt x="521" y="48"/>
                      </a:lnTo>
                      <a:lnTo>
                        <a:pt x="521" y="44"/>
                      </a:lnTo>
                      <a:lnTo>
                        <a:pt x="525" y="52"/>
                      </a:lnTo>
                      <a:lnTo>
                        <a:pt x="525" y="44"/>
                      </a:lnTo>
                      <a:lnTo>
                        <a:pt x="525" y="44"/>
                      </a:lnTo>
                      <a:lnTo>
                        <a:pt x="529" y="48"/>
                      </a:lnTo>
                      <a:lnTo>
                        <a:pt x="529" y="44"/>
                      </a:lnTo>
                      <a:lnTo>
                        <a:pt x="529" y="48"/>
                      </a:lnTo>
                      <a:lnTo>
                        <a:pt x="533" y="48"/>
                      </a:lnTo>
                      <a:lnTo>
                        <a:pt x="533" y="48"/>
                      </a:lnTo>
                      <a:lnTo>
                        <a:pt x="537" y="48"/>
                      </a:lnTo>
                      <a:lnTo>
                        <a:pt x="537" y="44"/>
                      </a:lnTo>
                      <a:lnTo>
                        <a:pt x="537" y="44"/>
                      </a:lnTo>
                      <a:lnTo>
                        <a:pt x="541" y="52"/>
                      </a:lnTo>
                      <a:lnTo>
                        <a:pt x="541" y="48"/>
                      </a:lnTo>
                      <a:lnTo>
                        <a:pt x="545" y="48"/>
                      </a:lnTo>
                      <a:lnTo>
                        <a:pt x="545" y="44"/>
                      </a:lnTo>
                      <a:lnTo>
                        <a:pt x="545" y="52"/>
                      </a:lnTo>
                      <a:lnTo>
                        <a:pt x="549" y="52"/>
                      </a:lnTo>
                      <a:lnTo>
                        <a:pt x="549" y="48"/>
                      </a:lnTo>
                      <a:lnTo>
                        <a:pt x="549" y="52"/>
                      </a:lnTo>
                      <a:lnTo>
                        <a:pt x="553" y="48"/>
                      </a:lnTo>
                      <a:lnTo>
                        <a:pt x="553" y="48"/>
                      </a:lnTo>
                      <a:lnTo>
                        <a:pt x="557" y="56"/>
                      </a:lnTo>
                      <a:lnTo>
                        <a:pt x="557" y="48"/>
                      </a:lnTo>
                      <a:lnTo>
                        <a:pt x="557" y="48"/>
                      </a:lnTo>
                      <a:lnTo>
                        <a:pt x="561" y="52"/>
                      </a:lnTo>
                      <a:lnTo>
                        <a:pt x="561" y="44"/>
                      </a:lnTo>
                      <a:lnTo>
                        <a:pt x="565" y="48"/>
                      </a:lnTo>
                      <a:lnTo>
                        <a:pt x="565" y="52"/>
                      </a:lnTo>
                      <a:lnTo>
                        <a:pt x="565" y="44"/>
                      </a:lnTo>
                      <a:lnTo>
                        <a:pt x="569" y="48"/>
                      </a:lnTo>
                      <a:lnTo>
                        <a:pt x="569" y="52"/>
                      </a:lnTo>
                      <a:lnTo>
                        <a:pt x="569" y="52"/>
                      </a:lnTo>
                      <a:lnTo>
                        <a:pt x="573" y="56"/>
                      </a:lnTo>
                      <a:lnTo>
                        <a:pt x="573" y="52"/>
                      </a:lnTo>
                      <a:lnTo>
                        <a:pt x="577" y="52"/>
                      </a:lnTo>
                      <a:lnTo>
                        <a:pt x="577" y="52"/>
                      </a:lnTo>
                      <a:lnTo>
                        <a:pt x="577" y="52"/>
                      </a:lnTo>
                      <a:lnTo>
                        <a:pt x="581" y="56"/>
                      </a:lnTo>
                      <a:lnTo>
                        <a:pt x="581" y="52"/>
                      </a:lnTo>
                      <a:lnTo>
                        <a:pt x="585" y="48"/>
                      </a:lnTo>
                      <a:lnTo>
                        <a:pt x="585" y="52"/>
                      </a:lnTo>
                      <a:lnTo>
                        <a:pt x="585" y="52"/>
                      </a:lnTo>
                      <a:lnTo>
                        <a:pt x="589" y="56"/>
                      </a:lnTo>
                      <a:lnTo>
                        <a:pt x="589" y="56"/>
                      </a:lnTo>
                      <a:lnTo>
                        <a:pt x="589" y="48"/>
                      </a:lnTo>
                      <a:lnTo>
                        <a:pt x="593" y="56"/>
                      </a:lnTo>
                      <a:lnTo>
                        <a:pt x="593" y="44"/>
                      </a:lnTo>
                      <a:lnTo>
                        <a:pt x="597" y="52"/>
                      </a:lnTo>
                      <a:lnTo>
                        <a:pt x="597" y="52"/>
                      </a:lnTo>
                      <a:lnTo>
                        <a:pt x="597" y="52"/>
                      </a:lnTo>
                      <a:lnTo>
                        <a:pt x="601" y="52"/>
                      </a:lnTo>
                      <a:lnTo>
                        <a:pt x="601" y="52"/>
                      </a:lnTo>
                      <a:lnTo>
                        <a:pt x="605" y="56"/>
                      </a:lnTo>
                      <a:lnTo>
                        <a:pt x="605" y="52"/>
                      </a:lnTo>
                      <a:lnTo>
                        <a:pt x="605" y="52"/>
                      </a:lnTo>
                      <a:lnTo>
                        <a:pt x="609" y="56"/>
                      </a:lnTo>
                      <a:lnTo>
                        <a:pt x="609" y="56"/>
                      </a:lnTo>
                      <a:lnTo>
                        <a:pt x="609" y="60"/>
                      </a:lnTo>
                      <a:lnTo>
                        <a:pt x="613" y="56"/>
                      </a:lnTo>
                      <a:lnTo>
                        <a:pt x="613" y="56"/>
                      </a:lnTo>
                      <a:lnTo>
                        <a:pt x="617" y="48"/>
                      </a:lnTo>
                      <a:lnTo>
                        <a:pt x="617" y="56"/>
                      </a:lnTo>
                      <a:lnTo>
                        <a:pt x="617" y="56"/>
                      </a:lnTo>
                      <a:lnTo>
                        <a:pt x="621" y="52"/>
                      </a:lnTo>
                      <a:lnTo>
                        <a:pt x="621" y="56"/>
                      </a:lnTo>
                      <a:lnTo>
                        <a:pt x="625" y="56"/>
                      </a:lnTo>
                      <a:lnTo>
                        <a:pt x="625" y="56"/>
                      </a:lnTo>
                      <a:lnTo>
                        <a:pt x="625" y="48"/>
                      </a:lnTo>
                      <a:lnTo>
                        <a:pt x="629" y="48"/>
                      </a:lnTo>
                      <a:lnTo>
                        <a:pt x="629" y="56"/>
                      </a:lnTo>
                      <a:lnTo>
                        <a:pt x="629" y="56"/>
                      </a:lnTo>
                      <a:lnTo>
                        <a:pt x="633" y="56"/>
                      </a:lnTo>
                      <a:lnTo>
                        <a:pt x="633" y="56"/>
                      </a:lnTo>
                      <a:lnTo>
                        <a:pt x="637" y="52"/>
                      </a:lnTo>
                      <a:lnTo>
                        <a:pt x="637" y="56"/>
                      </a:lnTo>
                      <a:lnTo>
                        <a:pt x="637" y="52"/>
                      </a:lnTo>
                      <a:lnTo>
                        <a:pt x="641" y="56"/>
                      </a:lnTo>
                      <a:lnTo>
                        <a:pt x="641" y="64"/>
                      </a:lnTo>
                      <a:lnTo>
                        <a:pt x="645" y="60"/>
                      </a:lnTo>
                      <a:lnTo>
                        <a:pt x="645" y="56"/>
                      </a:lnTo>
                      <a:lnTo>
                        <a:pt x="645" y="56"/>
                      </a:lnTo>
                      <a:lnTo>
                        <a:pt x="649" y="56"/>
                      </a:lnTo>
                      <a:lnTo>
                        <a:pt x="649" y="56"/>
                      </a:lnTo>
                      <a:lnTo>
                        <a:pt x="649" y="60"/>
                      </a:lnTo>
                      <a:lnTo>
                        <a:pt x="653" y="56"/>
                      </a:lnTo>
                      <a:lnTo>
                        <a:pt x="653" y="56"/>
                      </a:lnTo>
                      <a:lnTo>
                        <a:pt x="657" y="56"/>
                      </a:lnTo>
                      <a:lnTo>
                        <a:pt x="657" y="60"/>
                      </a:lnTo>
                      <a:lnTo>
                        <a:pt x="657" y="56"/>
                      </a:lnTo>
                      <a:lnTo>
                        <a:pt x="661" y="56"/>
                      </a:lnTo>
                      <a:lnTo>
                        <a:pt x="661" y="64"/>
                      </a:lnTo>
                      <a:lnTo>
                        <a:pt x="665" y="56"/>
                      </a:lnTo>
                      <a:lnTo>
                        <a:pt x="665" y="60"/>
                      </a:lnTo>
                      <a:lnTo>
                        <a:pt x="665" y="56"/>
                      </a:lnTo>
                      <a:lnTo>
                        <a:pt x="669" y="56"/>
                      </a:lnTo>
                      <a:lnTo>
                        <a:pt x="669" y="56"/>
                      </a:lnTo>
                      <a:lnTo>
                        <a:pt x="669" y="56"/>
                      </a:lnTo>
                      <a:lnTo>
                        <a:pt x="673" y="60"/>
                      </a:lnTo>
                      <a:lnTo>
                        <a:pt x="673" y="60"/>
                      </a:lnTo>
                      <a:lnTo>
                        <a:pt x="677" y="56"/>
                      </a:lnTo>
                      <a:lnTo>
                        <a:pt x="677" y="60"/>
                      </a:lnTo>
                      <a:lnTo>
                        <a:pt x="677" y="64"/>
                      </a:lnTo>
                      <a:lnTo>
                        <a:pt x="681" y="56"/>
                      </a:lnTo>
                      <a:lnTo>
                        <a:pt x="681" y="60"/>
                      </a:lnTo>
                      <a:lnTo>
                        <a:pt x="685" y="60"/>
                      </a:lnTo>
                      <a:lnTo>
                        <a:pt x="685" y="60"/>
                      </a:lnTo>
                      <a:lnTo>
                        <a:pt x="685" y="60"/>
                      </a:lnTo>
                      <a:lnTo>
                        <a:pt x="689" y="56"/>
                      </a:lnTo>
                      <a:lnTo>
                        <a:pt x="689" y="64"/>
                      </a:lnTo>
                      <a:lnTo>
                        <a:pt x="689" y="60"/>
                      </a:lnTo>
                      <a:lnTo>
                        <a:pt x="693" y="56"/>
                      </a:lnTo>
                      <a:lnTo>
                        <a:pt x="693" y="56"/>
                      </a:lnTo>
                      <a:lnTo>
                        <a:pt x="697" y="60"/>
                      </a:lnTo>
                      <a:lnTo>
                        <a:pt x="697" y="56"/>
                      </a:lnTo>
                      <a:lnTo>
                        <a:pt x="697" y="60"/>
                      </a:lnTo>
                      <a:lnTo>
                        <a:pt x="701" y="60"/>
                      </a:lnTo>
                      <a:lnTo>
                        <a:pt x="701" y="64"/>
                      </a:lnTo>
                      <a:lnTo>
                        <a:pt x="705" y="60"/>
                      </a:lnTo>
                      <a:lnTo>
                        <a:pt x="705" y="56"/>
                      </a:lnTo>
                      <a:lnTo>
                        <a:pt x="705" y="64"/>
                      </a:lnTo>
                      <a:lnTo>
                        <a:pt x="709" y="64"/>
                      </a:lnTo>
                      <a:lnTo>
                        <a:pt x="709" y="68"/>
                      </a:lnTo>
                      <a:lnTo>
                        <a:pt x="709" y="64"/>
                      </a:lnTo>
                      <a:lnTo>
                        <a:pt x="713" y="56"/>
                      </a:lnTo>
                      <a:lnTo>
                        <a:pt x="713" y="60"/>
                      </a:lnTo>
                      <a:lnTo>
                        <a:pt x="717" y="60"/>
                      </a:lnTo>
                      <a:lnTo>
                        <a:pt x="717" y="60"/>
                      </a:lnTo>
                      <a:lnTo>
                        <a:pt x="717" y="60"/>
                      </a:lnTo>
                      <a:lnTo>
                        <a:pt x="721" y="56"/>
                      </a:lnTo>
                      <a:lnTo>
                        <a:pt x="721" y="60"/>
                      </a:lnTo>
                      <a:lnTo>
                        <a:pt x="725" y="60"/>
                      </a:lnTo>
                      <a:lnTo>
                        <a:pt x="725" y="60"/>
                      </a:lnTo>
                      <a:lnTo>
                        <a:pt x="725" y="64"/>
                      </a:lnTo>
                      <a:lnTo>
                        <a:pt x="729" y="60"/>
                      </a:lnTo>
                      <a:lnTo>
                        <a:pt x="729" y="60"/>
                      </a:lnTo>
                      <a:lnTo>
                        <a:pt x="729" y="60"/>
                      </a:lnTo>
                      <a:lnTo>
                        <a:pt x="733" y="60"/>
                      </a:lnTo>
                      <a:lnTo>
                        <a:pt x="733" y="60"/>
                      </a:lnTo>
                      <a:lnTo>
                        <a:pt x="737" y="60"/>
                      </a:lnTo>
                      <a:lnTo>
                        <a:pt x="737" y="64"/>
                      </a:lnTo>
                      <a:lnTo>
                        <a:pt x="737" y="72"/>
                      </a:lnTo>
                      <a:lnTo>
                        <a:pt x="741" y="68"/>
                      </a:lnTo>
                      <a:lnTo>
                        <a:pt x="741" y="60"/>
                      </a:lnTo>
                      <a:lnTo>
                        <a:pt x="745" y="72"/>
                      </a:lnTo>
                      <a:lnTo>
                        <a:pt x="745" y="60"/>
                      </a:lnTo>
                      <a:lnTo>
                        <a:pt x="745" y="64"/>
                      </a:lnTo>
                      <a:lnTo>
                        <a:pt x="749" y="68"/>
                      </a:lnTo>
                      <a:lnTo>
                        <a:pt x="749" y="68"/>
                      </a:lnTo>
                      <a:lnTo>
                        <a:pt x="749" y="60"/>
                      </a:lnTo>
                      <a:lnTo>
                        <a:pt x="753" y="60"/>
                      </a:lnTo>
                      <a:lnTo>
                        <a:pt x="753" y="64"/>
                      </a:lnTo>
                      <a:lnTo>
                        <a:pt x="757" y="64"/>
                      </a:lnTo>
                      <a:lnTo>
                        <a:pt x="757" y="68"/>
                      </a:lnTo>
                      <a:lnTo>
                        <a:pt x="757" y="68"/>
                      </a:lnTo>
                      <a:lnTo>
                        <a:pt x="761" y="68"/>
                      </a:lnTo>
                      <a:lnTo>
                        <a:pt x="761" y="68"/>
                      </a:lnTo>
                      <a:lnTo>
                        <a:pt x="765" y="72"/>
                      </a:lnTo>
                      <a:lnTo>
                        <a:pt x="765" y="56"/>
                      </a:lnTo>
                      <a:lnTo>
                        <a:pt x="765" y="64"/>
                      </a:lnTo>
                      <a:lnTo>
                        <a:pt x="769" y="72"/>
                      </a:lnTo>
                      <a:lnTo>
                        <a:pt x="769" y="64"/>
                      </a:lnTo>
                      <a:lnTo>
                        <a:pt x="769" y="68"/>
                      </a:lnTo>
                      <a:lnTo>
                        <a:pt x="773" y="64"/>
                      </a:lnTo>
                      <a:lnTo>
                        <a:pt x="773" y="68"/>
                      </a:lnTo>
                      <a:lnTo>
                        <a:pt x="777" y="68"/>
                      </a:lnTo>
                      <a:lnTo>
                        <a:pt x="777" y="68"/>
                      </a:lnTo>
                      <a:lnTo>
                        <a:pt x="777" y="72"/>
                      </a:lnTo>
                      <a:lnTo>
                        <a:pt x="781" y="68"/>
                      </a:lnTo>
                      <a:lnTo>
                        <a:pt x="781" y="72"/>
                      </a:lnTo>
                      <a:lnTo>
                        <a:pt x="785" y="72"/>
                      </a:lnTo>
                      <a:lnTo>
                        <a:pt x="785" y="68"/>
                      </a:lnTo>
                      <a:lnTo>
                        <a:pt x="785" y="64"/>
                      </a:lnTo>
                      <a:lnTo>
                        <a:pt x="789" y="68"/>
                      </a:lnTo>
                      <a:lnTo>
                        <a:pt x="789" y="64"/>
                      </a:lnTo>
                      <a:lnTo>
                        <a:pt x="789" y="68"/>
                      </a:lnTo>
                      <a:lnTo>
                        <a:pt x="793" y="64"/>
                      </a:lnTo>
                      <a:lnTo>
                        <a:pt x="793" y="64"/>
                      </a:lnTo>
                      <a:lnTo>
                        <a:pt x="797" y="68"/>
                      </a:lnTo>
                      <a:lnTo>
                        <a:pt x="797" y="68"/>
                      </a:lnTo>
                      <a:lnTo>
                        <a:pt x="797" y="68"/>
                      </a:lnTo>
                      <a:lnTo>
                        <a:pt x="801" y="68"/>
                      </a:lnTo>
                      <a:lnTo>
                        <a:pt x="801" y="68"/>
                      </a:lnTo>
                      <a:lnTo>
                        <a:pt x="805" y="68"/>
                      </a:lnTo>
                      <a:lnTo>
                        <a:pt x="805" y="68"/>
                      </a:lnTo>
                      <a:lnTo>
                        <a:pt x="805" y="68"/>
                      </a:lnTo>
                      <a:lnTo>
                        <a:pt x="809" y="72"/>
                      </a:lnTo>
                      <a:lnTo>
                        <a:pt x="809" y="64"/>
                      </a:lnTo>
                      <a:lnTo>
                        <a:pt x="809" y="68"/>
                      </a:lnTo>
                      <a:lnTo>
                        <a:pt x="813" y="64"/>
                      </a:lnTo>
                      <a:lnTo>
                        <a:pt x="813" y="68"/>
                      </a:lnTo>
                      <a:lnTo>
                        <a:pt x="817" y="64"/>
                      </a:lnTo>
                      <a:lnTo>
                        <a:pt x="817" y="68"/>
                      </a:lnTo>
                      <a:lnTo>
                        <a:pt x="817" y="72"/>
                      </a:lnTo>
                      <a:lnTo>
                        <a:pt x="821" y="68"/>
                      </a:lnTo>
                      <a:lnTo>
                        <a:pt x="821" y="68"/>
                      </a:lnTo>
                      <a:lnTo>
                        <a:pt x="825" y="68"/>
                      </a:lnTo>
                      <a:lnTo>
                        <a:pt x="825" y="68"/>
                      </a:lnTo>
                      <a:lnTo>
                        <a:pt x="825" y="68"/>
                      </a:lnTo>
                      <a:lnTo>
                        <a:pt x="829" y="68"/>
                      </a:lnTo>
                      <a:lnTo>
                        <a:pt x="829" y="68"/>
                      </a:lnTo>
                      <a:lnTo>
                        <a:pt x="829" y="72"/>
                      </a:lnTo>
                      <a:lnTo>
                        <a:pt x="833" y="76"/>
                      </a:lnTo>
                      <a:lnTo>
                        <a:pt x="833" y="68"/>
                      </a:lnTo>
                      <a:lnTo>
                        <a:pt x="837" y="72"/>
                      </a:lnTo>
                      <a:lnTo>
                        <a:pt x="837" y="76"/>
                      </a:lnTo>
                      <a:lnTo>
                        <a:pt x="837" y="68"/>
                      </a:lnTo>
                      <a:lnTo>
                        <a:pt x="841" y="72"/>
                      </a:lnTo>
                      <a:lnTo>
                        <a:pt x="841" y="72"/>
                      </a:lnTo>
                      <a:lnTo>
                        <a:pt x="845" y="76"/>
                      </a:lnTo>
                      <a:lnTo>
                        <a:pt x="845" y="72"/>
                      </a:lnTo>
                      <a:lnTo>
                        <a:pt x="845" y="68"/>
                      </a:lnTo>
                      <a:lnTo>
                        <a:pt x="849" y="72"/>
                      </a:lnTo>
                      <a:lnTo>
                        <a:pt x="849" y="72"/>
                      </a:lnTo>
                      <a:lnTo>
                        <a:pt x="849" y="76"/>
                      </a:lnTo>
                      <a:lnTo>
                        <a:pt x="853" y="88"/>
                      </a:lnTo>
                      <a:lnTo>
                        <a:pt x="853" y="96"/>
                      </a:lnTo>
                      <a:lnTo>
                        <a:pt x="857" y="100"/>
                      </a:lnTo>
                      <a:lnTo>
                        <a:pt x="857" y="108"/>
                      </a:lnTo>
                      <a:lnTo>
                        <a:pt x="857" y="104"/>
                      </a:lnTo>
                      <a:lnTo>
                        <a:pt x="861" y="108"/>
                      </a:lnTo>
                      <a:lnTo>
                        <a:pt x="861" y="104"/>
                      </a:lnTo>
                      <a:lnTo>
                        <a:pt x="865" y="100"/>
                      </a:lnTo>
                      <a:lnTo>
                        <a:pt x="865" y="104"/>
                      </a:lnTo>
                      <a:lnTo>
                        <a:pt x="865" y="96"/>
                      </a:lnTo>
                      <a:lnTo>
                        <a:pt x="869" y="100"/>
                      </a:lnTo>
                      <a:lnTo>
                        <a:pt x="869" y="96"/>
                      </a:lnTo>
                      <a:lnTo>
                        <a:pt x="869" y="96"/>
                      </a:lnTo>
                      <a:lnTo>
                        <a:pt x="873" y="96"/>
                      </a:lnTo>
                      <a:lnTo>
                        <a:pt x="873" y="96"/>
                      </a:lnTo>
                      <a:lnTo>
                        <a:pt x="877" y="92"/>
                      </a:lnTo>
                      <a:lnTo>
                        <a:pt x="877" y="92"/>
                      </a:lnTo>
                      <a:lnTo>
                        <a:pt x="877" y="92"/>
                      </a:lnTo>
                      <a:lnTo>
                        <a:pt x="881" y="84"/>
                      </a:lnTo>
                      <a:lnTo>
                        <a:pt x="881" y="88"/>
                      </a:lnTo>
                      <a:lnTo>
                        <a:pt x="885" y="80"/>
                      </a:lnTo>
                      <a:lnTo>
                        <a:pt x="885" y="84"/>
                      </a:lnTo>
                      <a:lnTo>
                        <a:pt x="885" y="84"/>
                      </a:lnTo>
                      <a:lnTo>
                        <a:pt x="889" y="80"/>
                      </a:lnTo>
                      <a:lnTo>
                        <a:pt x="889" y="88"/>
                      </a:lnTo>
                      <a:lnTo>
                        <a:pt x="889" y="80"/>
                      </a:lnTo>
                      <a:lnTo>
                        <a:pt x="893" y="84"/>
                      </a:lnTo>
                      <a:lnTo>
                        <a:pt x="893" y="80"/>
                      </a:lnTo>
                      <a:lnTo>
                        <a:pt x="897" y="80"/>
                      </a:lnTo>
                      <a:lnTo>
                        <a:pt x="897" y="88"/>
                      </a:lnTo>
                      <a:lnTo>
                        <a:pt x="897" y="80"/>
                      </a:lnTo>
                      <a:lnTo>
                        <a:pt x="901" y="80"/>
                      </a:lnTo>
                      <a:lnTo>
                        <a:pt x="901" y="84"/>
                      </a:lnTo>
                      <a:lnTo>
                        <a:pt x="905" y="76"/>
                      </a:lnTo>
                      <a:lnTo>
                        <a:pt x="905" y="84"/>
                      </a:lnTo>
                      <a:lnTo>
                        <a:pt x="905" y="84"/>
                      </a:lnTo>
                      <a:lnTo>
                        <a:pt x="909" y="84"/>
                      </a:lnTo>
                      <a:lnTo>
                        <a:pt x="909" y="88"/>
                      </a:lnTo>
                      <a:lnTo>
                        <a:pt x="909" y="76"/>
                      </a:lnTo>
                      <a:lnTo>
                        <a:pt x="913" y="80"/>
                      </a:lnTo>
                      <a:lnTo>
                        <a:pt x="913" y="88"/>
                      </a:lnTo>
                      <a:lnTo>
                        <a:pt x="917" y="80"/>
                      </a:lnTo>
                      <a:lnTo>
                        <a:pt x="917" y="80"/>
                      </a:lnTo>
                      <a:lnTo>
                        <a:pt x="917" y="84"/>
                      </a:lnTo>
                      <a:lnTo>
                        <a:pt x="921" y="84"/>
                      </a:lnTo>
                      <a:lnTo>
                        <a:pt x="921" y="88"/>
                      </a:lnTo>
                      <a:lnTo>
                        <a:pt x="925" y="84"/>
                      </a:lnTo>
                      <a:lnTo>
                        <a:pt x="925" y="84"/>
                      </a:lnTo>
                      <a:lnTo>
                        <a:pt x="925" y="80"/>
                      </a:lnTo>
                      <a:lnTo>
                        <a:pt x="929" y="88"/>
                      </a:lnTo>
                      <a:lnTo>
                        <a:pt x="929" y="80"/>
                      </a:lnTo>
                      <a:lnTo>
                        <a:pt x="929" y="80"/>
                      </a:lnTo>
                      <a:lnTo>
                        <a:pt x="933" y="76"/>
                      </a:lnTo>
                      <a:lnTo>
                        <a:pt x="933" y="76"/>
                      </a:lnTo>
                      <a:lnTo>
                        <a:pt x="937" y="76"/>
                      </a:lnTo>
                      <a:lnTo>
                        <a:pt x="937" y="80"/>
                      </a:lnTo>
                      <a:lnTo>
                        <a:pt x="937" y="76"/>
                      </a:lnTo>
                      <a:lnTo>
                        <a:pt x="941" y="76"/>
                      </a:lnTo>
                      <a:lnTo>
                        <a:pt x="941" y="76"/>
                      </a:lnTo>
                      <a:lnTo>
                        <a:pt x="945" y="80"/>
                      </a:lnTo>
                      <a:lnTo>
                        <a:pt x="945" y="76"/>
                      </a:lnTo>
                      <a:lnTo>
                        <a:pt x="945" y="84"/>
                      </a:lnTo>
                      <a:lnTo>
                        <a:pt x="949" y="76"/>
                      </a:lnTo>
                      <a:lnTo>
                        <a:pt x="949" y="80"/>
                      </a:lnTo>
                      <a:lnTo>
                        <a:pt x="949" y="76"/>
                      </a:lnTo>
                      <a:lnTo>
                        <a:pt x="953" y="76"/>
                      </a:lnTo>
                      <a:lnTo>
                        <a:pt x="953" y="76"/>
                      </a:lnTo>
                      <a:lnTo>
                        <a:pt x="957" y="84"/>
                      </a:lnTo>
                      <a:lnTo>
                        <a:pt x="957" y="76"/>
                      </a:lnTo>
                      <a:lnTo>
                        <a:pt x="957" y="88"/>
                      </a:lnTo>
                      <a:lnTo>
                        <a:pt x="961" y="76"/>
                      </a:lnTo>
                      <a:lnTo>
                        <a:pt x="961" y="84"/>
                      </a:lnTo>
                      <a:lnTo>
                        <a:pt x="965" y="80"/>
                      </a:lnTo>
                      <a:lnTo>
                        <a:pt x="965" y="80"/>
                      </a:lnTo>
                      <a:lnTo>
                        <a:pt x="965" y="88"/>
                      </a:lnTo>
                      <a:lnTo>
                        <a:pt x="969" y="84"/>
                      </a:lnTo>
                      <a:lnTo>
                        <a:pt x="969" y="80"/>
                      </a:lnTo>
                      <a:lnTo>
                        <a:pt x="969" y="88"/>
                      </a:lnTo>
                      <a:lnTo>
                        <a:pt x="973" y="80"/>
                      </a:lnTo>
                      <a:lnTo>
                        <a:pt x="973" y="80"/>
                      </a:lnTo>
                      <a:lnTo>
                        <a:pt x="977" y="84"/>
                      </a:lnTo>
                      <a:lnTo>
                        <a:pt x="977" y="80"/>
                      </a:lnTo>
                      <a:lnTo>
                        <a:pt x="977" y="88"/>
                      </a:lnTo>
                      <a:lnTo>
                        <a:pt x="981" y="84"/>
                      </a:lnTo>
                      <a:lnTo>
                        <a:pt x="981" y="80"/>
                      </a:lnTo>
                      <a:lnTo>
                        <a:pt x="985" y="84"/>
                      </a:lnTo>
                      <a:lnTo>
                        <a:pt x="985" y="84"/>
                      </a:lnTo>
                      <a:lnTo>
                        <a:pt x="985" y="84"/>
                      </a:lnTo>
                      <a:lnTo>
                        <a:pt x="989" y="84"/>
                      </a:lnTo>
                      <a:lnTo>
                        <a:pt x="989" y="84"/>
                      </a:lnTo>
                      <a:lnTo>
                        <a:pt x="989" y="92"/>
                      </a:lnTo>
                      <a:lnTo>
                        <a:pt x="993" y="84"/>
                      </a:lnTo>
                      <a:lnTo>
                        <a:pt x="993" y="88"/>
                      </a:lnTo>
                      <a:lnTo>
                        <a:pt x="997" y="88"/>
                      </a:lnTo>
                      <a:lnTo>
                        <a:pt x="997" y="80"/>
                      </a:lnTo>
                      <a:lnTo>
                        <a:pt x="997" y="84"/>
                      </a:lnTo>
                      <a:lnTo>
                        <a:pt x="1001" y="84"/>
                      </a:lnTo>
                      <a:lnTo>
                        <a:pt x="1001" y="80"/>
                      </a:lnTo>
                      <a:lnTo>
                        <a:pt x="1005" y="84"/>
                      </a:lnTo>
                      <a:lnTo>
                        <a:pt x="1005" y="88"/>
                      </a:lnTo>
                      <a:lnTo>
                        <a:pt x="1005" y="84"/>
                      </a:lnTo>
                      <a:lnTo>
                        <a:pt x="1009" y="84"/>
                      </a:lnTo>
                      <a:lnTo>
                        <a:pt x="1009" y="76"/>
                      </a:lnTo>
                      <a:lnTo>
                        <a:pt x="1009" y="84"/>
                      </a:lnTo>
                      <a:lnTo>
                        <a:pt x="1013" y="88"/>
                      </a:lnTo>
                      <a:lnTo>
                        <a:pt x="1013" y="84"/>
                      </a:lnTo>
                      <a:lnTo>
                        <a:pt x="1018" y="84"/>
                      </a:lnTo>
                      <a:lnTo>
                        <a:pt x="1018" y="84"/>
                      </a:lnTo>
                      <a:lnTo>
                        <a:pt x="1018" y="80"/>
                      </a:lnTo>
                      <a:lnTo>
                        <a:pt x="1022" y="88"/>
                      </a:lnTo>
                      <a:lnTo>
                        <a:pt x="1022" y="84"/>
                      </a:lnTo>
                      <a:lnTo>
                        <a:pt x="1026" y="84"/>
                      </a:lnTo>
                      <a:lnTo>
                        <a:pt x="1026" y="88"/>
                      </a:lnTo>
                      <a:lnTo>
                        <a:pt x="1026" y="88"/>
                      </a:lnTo>
                      <a:lnTo>
                        <a:pt x="1030" y="88"/>
                      </a:lnTo>
                      <a:lnTo>
                        <a:pt x="1030" y="84"/>
                      </a:lnTo>
                      <a:lnTo>
                        <a:pt x="1030" y="84"/>
                      </a:lnTo>
                      <a:lnTo>
                        <a:pt x="1034" y="88"/>
                      </a:lnTo>
                      <a:lnTo>
                        <a:pt x="1034" y="80"/>
                      </a:lnTo>
                      <a:lnTo>
                        <a:pt x="1038" y="84"/>
                      </a:lnTo>
                      <a:lnTo>
                        <a:pt x="1038" y="92"/>
                      </a:lnTo>
                      <a:lnTo>
                        <a:pt x="1038" y="84"/>
                      </a:lnTo>
                      <a:lnTo>
                        <a:pt x="1042" y="80"/>
                      </a:lnTo>
                      <a:lnTo>
                        <a:pt x="1042" y="84"/>
                      </a:lnTo>
                      <a:lnTo>
                        <a:pt x="1046" y="84"/>
                      </a:lnTo>
                      <a:lnTo>
                        <a:pt x="1046" y="88"/>
                      </a:lnTo>
                      <a:lnTo>
                        <a:pt x="1046" y="84"/>
                      </a:lnTo>
                      <a:lnTo>
                        <a:pt x="1050" y="84"/>
                      </a:lnTo>
                      <a:lnTo>
                        <a:pt x="1050" y="84"/>
                      </a:lnTo>
                      <a:lnTo>
                        <a:pt x="1050" y="88"/>
                      </a:lnTo>
                      <a:lnTo>
                        <a:pt x="1054" y="88"/>
                      </a:lnTo>
                      <a:lnTo>
                        <a:pt x="1054" y="84"/>
                      </a:lnTo>
                      <a:lnTo>
                        <a:pt x="1058" y="84"/>
                      </a:lnTo>
                      <a:lnTo>
                        <a:pt x="1058" y="84"/>
                      </a:lnTo>
                      <a:lnTo>
                        <a:pt x="1058" y="84"/>
                      </a:lnTo>
                      <a:lnTo>
                        <a:pt x="1062" y="88"/>
                      </a:lnTo>
                      <a:lnTo>
                        <a:pt x="1062" y="88"/>
                      </a:lnTo>
                      <a:lnTo>
                        <a:pt x="1066" y="84"/>
                      </a:lnTo>
                      <a:lnTo>
                        <a:pt x="1066" y="88"/>
                      </a:lnTo>
                      <a:lnTo>
                        <a:pt x="1066" y="84"/>
                      </a:lnTo>
                      <a:lnTo>
                        <a:pt x="1070" y="84"/>
                      </a:lnTo>
                      <a:lnTo>
                        <a:pt x="1070" y="88"/>
                      </a:lnTo>
                      <a:lnTo>
                        <a:pt x="1070" y="84"/>
                      </a:lnTo>
                      <a:lnTo>
                        <a:pt x="1074" y="88"/>
                      </a:lnTo>
                      <a:lnTo>
                        <a:pt x="1074" y="84"/>
                      </a:lnTo>
                      <a:lnTo>
                        <a:pt x="1078" y="88"/>
                      </a:lnTo>
                      <a:lnTo>
                        <a:pt x="1078" y="92"/>
                      </a:lnTo>
                      <a:lnTo>
                        <a:pt x="1078" y="88"/>
                      </a:lnTo>
                      <a:lnTo>
                        <a:pt x="1082" y="88"/>
                      </a:lnTo>
                      <a:lnTo>
                        <a:pt x="1082" y="96"/>
                      </a:lnTo>
                      <a:lnTo>
                        <a:pt x="1086" y="88"/>
                      </a:lnTo>
                      <a:lnTo>
                        <a:pt x="1086" y="92"/>
                      </a:lnTo>
                      <a:lnTo>
                        <a:pt x="1086" y="92"/>
                      </a:lnTo>
                      <a:lnTo>
                        <a:pt x="1090" y="88"/>
                      </a:lnTo>
                      <a:lnTo>
                        <a:pt x="1090" y="92"/>
                      </a:lnTo>
                      <a:lnTo>
                        <a:pt x="1090" y="92"/>
                      </a:lnTo>
                      <a:lnTo>
                        <a:pt x="1094" y="84"/>
                      </a:lnTo>
                      <a:lnTo>
                        <a:pt x="1094" y="92"/>
                      </a:lnTo>
                      <a:lnTo>
                        <a:pt x="1098" y="92"/>
                      </a:lnTo>
                      <a:lnTo>
                        <a:pt x="1098" y="88"/>
                      </a:lnTo>
                      <a:lnTo>
                        <a:pt x="1098" y="92"/>
                      </a:lnTo>
                      <a:lnTo>
                        <a:pt x="1102" y="88"/>
                      </a:lnTo>
                      <a:lnTo>
                        <a:pt x="1102" y="92"/>
                      </a:lnTo>
                      <a:lnTo>
                        <a:pt x="1106" y="92"/>
                      </a:lnTo>
                      <a:lnTo>
                        <a:pt x="1106" y="88"/>
                      </a:lnTo>
                      <a:lnTo>
                        <a:pt x="1106" y="88"/>
                      </a:lnTo>
                      <a:lnTo>
                        <a:pt x="1110" y="92"/>
                      </a:lnTo>
                      <a:lnTo>
                        <a:pt x="1110" y="92"/>
                      </a:lnTo>
                      <a:lnTo>
                        <a:pt x="1110" y="88"/>
                      </a:lnTo>
                      <a:lnTo>
                        <a:pt x="1114" y="88"/>
                      </a:lnTo>
                      <a:lnTo>
                        <a:pt x="1114" y="92"/>
                      </a:lnTo>
                      <a:lnTo>
                        <a:pt x="1118" y="92"/>
                      </a:lnTo>
                      <a:lnTo>
                        <a:pt x="1118" y="88"/>
                      </a:lnTo>
                      <a:lnTo>
                        <a:pt x="1118" y="92"/>
                      </a:lnTo>
                      <a:lnTo>
                        <a:pt x="1122" y="84"/>
                      </a:lnTo>
                      <a:lnTo>
                        <a:pt x="1122" y="88"/>
                      </a:lnTo>
                      <a:lnTo>
                        <a:pt x="1126" y="92"/>
                      </a:lnTo>
                      <a:lnTo>
                        <a:pt x="1126" y="88"/>
                      </a:lnTo>
                      <a:lnTo>
                        <a:pt x="1126" y="92"/>
                      </a:lnTo>
                      <a:lnTo>
                        <a:pt x="1130" y="88"/>
                      </a:lnTo>
                      <a:lnTo>
                        <a:pt x="1130" y="88"/>
                      </a:lnTo>
                      <a:lnTo>
                        <a:pt x="1130" y="100"/>
                      </a:lnTo>
                      <a:lnTo>
                        <a:pt x="1134" y="96"/>
                      </a:lnTo>
                      <a:lnTo>
                        <a:pt x="1134" y="96"/>
                      </a:lnTo>
                      <a:lnTo>
                        <a:pt x="1138" y="96"/>
                      </a:lnTo>
                      <a:lnTo>
                        <a:pt x="1138" y="92"/>
                      </a:lnTo>
                      <a:lnTo>
                        <a:pt x="1138" y="100"/>
                      </a:lnTo>
                      <a:lnTo>
                        <a:pt x="1142" y="92"/>
                      </a:lnTo>
                      <a:lnTo>
                        <a:pt x="1142" y="96"/>
                      </a:lnTo>
                      <a:lnTo>
                        <a:pt x="1146" y="96"/>
                      </a:lnTo>
                      <a:lnTo>
                        <a:pt x="1146" y="88"/>
                      </a:lnTo>
                      <a:lnTo>
                        <a:pt x="1146" y="92"/>
                      </a:lnTo>
                      <a:lnTo>
                        <a:pt x="1150" y="100"/>
                      </a:lnTo>
                      <a:lnTo>
                        <a:pt x="1150" y="96"/>
                      </a:lnTo>
                      <a:lnTo>
                        <a:pt x="1150" y="92"/>
                      </a:lnTo>
                      <a:lnTo>
                        <a:pt x="1154" y="92"/>
                      </a:lnTo>
                      <a:lnTo>
                        <a:pt x="1154" y="92"/>
                      </a:lnTo>
                      <a:lnTo>
                        <a:pt x="1158" y="88"/>
                      </a:lnTo>
                      <a:lnTo>
                        <a:pt x="1158" y="92"/>
                      </a:lnTo>
                      <a:lnTo>
                        <a:pt x="1158" y="100"/>
                      </a:lnTo>
                      <a:lnTo>
                        <a:pt x="1162" y="96"/>
                      </a:lnTo>
                      <a:lnTo>
                        <a:pt x="1162" y="92"/>
                      </a:lnTo>
                      <a:lnTo>
                        <a:pt x="1166" y="104"/>
                      </a:lnTo>
                      <a:lnTo>
                        <a:pt x="1166" y="92"/>
                      </a:lnTo>
                      <a:lnTo>
                        <a:pt x="1166" y="92"/>
                      </a:lnTo>
                      <a:lnTo>
                        <a:pt x="1170" y="96"/>
                      </a:lnTo>
                      <a:lnTo>
                        <a:pt x="1170" y="92"/>
                      </a:lnTo>
                      <a:lnTo>
                        <a:pt x="1170" y="96"/>
                      </a:lnTo>
                      <a:lnTo>
                        <a:pt x="1174" y="96"/>
                      </a:lnTo>
                      <a:lnTo>
                        <a:pt x="1174" y="92"/>
                      </a:lnTo>
                      <a:lnTo>
                        <a:pt x="1178" y="100"/>
                      </a:lnTo>
                      <a:lnTo>
                        <a:pt x="1178" y="96"/>
                      </a:lnTo>
                      <a:lnTo>
                        <a:pt x="1178" y="92"/>
                      </a:lnTo>
                      <a:lnTo>
                        <a:pt x="1182" y="92"/>
                      </a:lnTo>
                      <a:lnTo>
                        <a:pt x="1182" y="96"/>
                      </a:lnTo>
                      <a:lnTo>
                        <a:pt x="1186" y="96"/>
                      </a:lnTo>
                      <a:lnTo>
                        <a:pt x="1186" y="92"/>
                      </a:lnTo>
                      <a:lnTo>
                        <a:pt x="1186" y="92"/>
                      </a:lnTo>
                      <a:lnTo>
                        <a:pt x="1190" y="92"/>
                      </a:lnTo>
                      <a:lnTo>
                        <a:pt x="1190" y="88"/>
                      </a:lnTo>
                      <a:lnTo>
                        <a:pt x="1190" y="96"/>
                      </a:lnTo>
                      <a:lnTo>
                        <a:pt x="1194" y="104"/>
                      </a:lnTo>
                      <a:lnTo>
                        <a:pt x="1194" y="92"/>
                      </a:lnTo>
                      <a:lnTo>
                        <a:pt x="1198" y="100"/>
                      </a:lnTo>
                      <a:lnTo>
                        <a:pt x="1198" y="96"/>
                      </a:lnTo>
                      <a:lnTo>
                        <a:pt x="1198" y="92"/>
                      </a:lnTo>
                      <a:lnTo>
                        <a:pt x="1202" y="96"/>
                      </a:lnTo>
                      <a:lnTo>
                        <a:pt x="1202" y="92"/>
                      </a:lnTo>
                      <a:lnTo>
                        <a:pt x="1206" y="92"/>
                      </a:lnTo>
                      <a:lnTo>
                        <a:pt x="1206" y="92"/>
                      </a:lnTo>
                      <a:lnTo>
                        <a:pt x="1206" y="88"/>
                      </a:lnTo>
                      <a:lnTo>
                        <a:pt x="1210" y="96"/>
                      </a:lnTo>
                      <a:lnTo>
                        <a:pt x="1210" y="96"/>
                      </a:lnTo>
                      <a:lnTo>
                        <a:pt x="1210" y="92"/>
                      </a:lnTo>
                      <a:lnTo>
                        <a:pt x="1214" y="92"/>
                      </a:lnTo>
                      <a:lnTo>
                        <a:pt x="1214" y="92"/>
                      </a:lnTo>
                      <a:lnTo>
                        <a:pt x="1218" y="88"/>
                      </a:lnTo>
                      <a:lnTo>
                        <a:pt x="1218" y="88"/>
                      </a:lnTo>
                      <a:lnTo>
                        <a:pt x="1218" y="88"/>
                      </a:lnTo>
                      <a:lnTo>
                        <a:pt x="1222" y="92"/>
                      </a:lnTo>
                      <a:lnTo>
                        <a:pt x="1222" y="92"/>
                      </a:lnTo>
                      <a:lnTo>
                        <a:pt x="1226" y="88"/>
                      </a:lnTo>
                      <a:lnTo>
                        <a:pt x="1226" y="96"/>
                      </a:lnTo>
                      <a:lnTo>
                        <a:pt x="1226" y="96"/>
                      </a:lnTo>
                      <a:lnTo>
                        <a:pt x="1230" y="100"/>
                      </a:lnTo>
                      <a:lnTo>
                        <a:pt x="1230" y="96"/>
                      </a:lnTo>
                      <a:lnTo>
                        <a:pt x="1230" y="92"/>
                      </a:lnTo>
                      <a:lnTo>
                        <a:pt x="1234" y="96"/>
                      </a:lnTo>
                      <a:lnTo>
                        <a:pt x="1234" y="92"/>
                      </a:lnTo>
                      <a:lnTo>
                        <a:pt x="1238" y="92"/>
                      </a:lnTo>
                      <a:lnTo>
                        <a:pt x="1238" y="100"/>
                      </a:lnTo>
                      <a:lnTo>
                        <a:pt x="1238" y="88"/>
                      </a:lnTo>
                      <a:lnTo>
                        <a:pt x="1242" y="96"/>
                      </a:lnTo>
                      <a:lnTo>
                        <a:pt x="1242" y="96"/>
                      </a:lnTo>
                      <a:lnTo>
                        <a:pt x="1246" y="92"/>
                      </a:lnTo>
                      <a:lnTo>
                        <a:pt x="1246" y="100"/>
                      </a:lnTo>
                      <a:lnTo>
                        <a:pt x="1246" y="92"/>
                      </a:lnTo>
                      <a:lnTo>
                        <a:pt x="1250" y="92"/>
                      </a:lnTo>
                      <a:lnTo>
                        <a:pt x="1250" y="96"/>
                      </a:lnTo>
                      <a:lnTo>
                        <a:pt x="1250" y="92"/>
                      </a:lnTo>
                      <a:lnTo>
                        <a:pt x="1254" y="96"/>
                      </a:lnTo>
                      <a:lnTo>
                        <a:pt x="1254" y="100"/>
                      </a:lnTo>
                      <a:lnTo>
                        <a:pt x="1258" y="100"/>
                      </a:lnTo>
                      <a:lnTo>
                        <a:pt x="1258" y="96"/>
                      </a:lnTo>
                      <a:lnTo>
                        <a:pt x="1258" y="100"/>
                      </a:lnTo>
                      <a:lnTo>
                        <a:pt x="1262" y="96"/>
                      </a:lnTo>
                      <a:lnTo>
                        <a:pt x="1262" y="100"/>
                      </a:lnTo>
                      <a:lnTo>
                        <a:pt x="1266" y="96"/>
                      </a:lnTo>
                      <a:lnTo>
                        <a:pt x="1266" y="104"/>
                      </a:lnTo>
                      <a:lnTo>
                        <a:pt x="1266" y="92"/>
                      </a:lnTo>
                      <a:lnTo>
                        <a:pt x="1270" y="96"/>
                      </a:lnTo>
                      <a:lnTo>
                        <a:pt x="1270" y="96"/>
                      </a:lnTo>
                      <a:lnTo>
                        <a:pt x="1270" y="100"/>
                      </a:lnTo>
                      <a:lnTo>
                        <a:pt x="1274" y="92"/>
                      </a:lnTo>
                      <a:lnTo>
                        <a:pt x="1274" y="96"/>
                      </a:lnTo>
                      <a:lnTo>
                        <a:pt x="1278" y="96"/>
                      </a:lnTo>
                      <a:lnTo>
                        <a:pt x="1278" y="104"/>
                      </a:lnTo>
                      <a:lnTo>
                        <a:pt x="1278" y="100"/>
                      </a:lnTo>
                      <a:lnTo>
                        <a:pt x="1282" y="96"/>
                      </a:lnTo>
                      <a:lnTo>
                        <a:pt x="1282" y="100"/>
                      </a:lnTo>
                      <a:lnTo>
                        <a:pt x="1286" y="100"/>
                      </a:lnTo>
                      <a:lnTo>
                        <a:pt x="1286" y="100"/>
                      </a:lnTo>
                      <a:lnTo>
                        <a:pt x="1286" y="100"/>
                      </a:lnTo>
                      <a:lnTo>
                        <a:pt x="1290" y="96"/>
                      </a:lnTo>
                      <a:lnTo>
                        <a:pt x="1290" y="104"/>
                      </a:lnTo>
                      <a:lnTo>
                        <a:pt x="1290" y="96"/>
                      </a:lnTo>
                      <a:lnTo>
                        <a:pt x="1294" y="104"/>
                      </a:lnTo>
                      <a:lnTo>
                        <a:pt x="1294" y="100"/>
                      </a:lnTo>
                      <a:lnTo>
                        <a:pt x="1298" y="100"/>
                      </a:lnTo>
                      <a:lnTo>
                        <a:pt x="1298" y="104"/>
                      </a:lnTo>
                      <a:lnTo>
                        <a:pt x="1298" y="100"/>
                      </a:lnTo>
                      <a:lnTo>
                        <a:pt x="1302" y="100"/>
                      </a:lnTo>
                      <a:lnTo>
                        <a:pt x="1302" y="100"/>
                      </a:lnTo>
                      <a:lnTo>
                        <a:pt x="1306" y="100"/>
                      </a:lnTo>
                      <a:lnTo>
                        <a:pt x="1306" y="100"/>
                      </a:lnTo>
                      <a:lnTo>
                        <a:pt x="1306" y="100"/>
                      </a:lnTo>
                      <a:lnTo>
                        <a:pt x="1310" y="100"/>
                      </a:lnTo>
                      <a:lnTo>
                        <a:pt x="1310" y="100"/>
                      </a:lnTo>
                      <a:lnTo>
                        <a:pt x="1310" y="100"/>
                      </a:lnTo>
                      <a:lnTo>
                        <a:pt x="1314" y="100"/>
                      </a:lnTo>
                      <a:lnTo>
                        <a:pt x="1314" y="100"/>
                      </a:lnTo>
                      <a:lnTo>
                        <a:pt x="1318" y="96"/>
                      </a:lnTo>
                      <a:lnTo>
                        <a:pt x="1318" y="104"/>
                      </a:lnTo>
                      <a:lnTo>
                        <a:pt x="1318" y="100"/>
                      </a:lnTo>
                      <a:lnTo>
                        <a:pt x="1322" y="92"/>
                      </a:lnTo>
                      <a:lnTo>
                        <a:pt x="1322" y="100"/>
                      </a:lnTo>
                      <a:lnTo>
                        <a:pt x="1326" y="100"/>
                      </a:lnTo>
                      <a:lnTo>
                        <a:pt x="1326" y="100"/>
                      </a:lnTo>
                      <a:lnTo>
                        <a:pt x="1326" y="108"/>
                      </a:lnTo>
                      <a:lnTo>
                        <a:pt x="1330" y="100"/>
                      </a:lnTo>
                      <a:lnTo>
                        <a:pt x="1330" y="100"/>
                      </a:lnTo>
                      <a:lnTo>
                        <a:pt x="1330" y="104"/>
                      </a:lnTo>
                      <a:lnTo>
                        <a:pt x="1334" y="100"/>
                      </a:lnTo>
                      <a:lnTo>
                        <a:pt x="1334" y="104"/>
                      </a:lnTo>
                      <a:lnTo>
                        <a:pt x="1338" y="100"/>
                      </a:lnTo>
                      <a:lnTo>
                        <a:pt x="1338" y="100"/>
                      </a:lnTo>
                      <a:lnTo>
                        <a:pt x="1338" y="108"/>
                      </a:lnTo>
                      <a:lnTo>
                        <a:pt x="1342" y="100"/>
                      </a:lnTo>
                      <a:lnTo>
                        <a:pt x="1342" y="104"/>
                      </a:lnTo>
                      <a:lnTo>
                        <a:pt x="1346" y="104"/>
                      </a:lnTo>
                      <a:lnTo>
                        <a:pt x="1346" y="96"/>
                      </a:lnTo>
                      <a:lnTo>
                        <a:pt x="1346" y="104"/>
                      </a:lnTo>
                      <a:lnTo>
                        <a:pt x="1350" y="100"/>
                      </a:lnTo>
                      <a:lnTo>
                        <a:pt x="1350" y="100"/>
                      </a:lnTo>
                      <a:lnTo>
                        <a:pt x="1350" y="104"/>
                      </a:lnTo>
                      <a:lnTo>
                        <a:pt x="1354" y="100"/>
                      </a:lnTo>
                      <a:lnTo>
                        <a:pt x="1354" y="108"/>
                      </a:lnTo>
                      <a:lnTo>
                        <a:pt x="1358" y="104"/>
                      </a:lnTo>
                      <a:lnTo>
                        <a:pt x="1358" y="100"/>
                      </a:lnTo>
                      <a:lnTo>
                        <a:pt x="1358" y="100"/>
                      </a:lnTo>
                      <a:lnTo>
                        <a:pt x="1362" y="104"/>
                      </a:lnTo>
                      <a:lnTo>
                        <a:pt x="1362" y="108"/>
                      </a:lnTo>
                      <a:lnTo>
                        <a:pt x="1366" y="104"/>
                      </a:lnTo>
                      <a:lnTo>
                        <a:pt x="1366" y="104"/>
                      </a:lnTo>
                      <a:lnTo>
                        <a:pt x="1366" y="104"/>
                      </a:lnTo>
                      <a:lnTo>
                        <a:pt x="1370" y="100"/>
                      </a:lnTo>
                      <a:lnTo>
                        <a:pt x="1370" y="108"/>
                      </a:lnTo>
                      <a:lnTo>
                        <a:pt x="1370" y="104"/>
                      </a:lnTo>
                      <a:lnTo>
                        <a:pt x="1374" y="104"/>
                      </a:lnTo>
                      <a:lnTo>
                        <a:pt x="1374" y="100"/>
                      </a:lnTo>
                      <a:lnTo>
                        <a:pt x="1378" y="100"/>
                      </a:lnTo>
                      <a:lnTo>
                        <a:pt x="1378" y="104"/>
                      </a:lnTo>
                      <a:lnTo>
                        <a:pt x="1378" y="108"/>
                      </a:lnTo>
                      <a:lnTo>
                        <a:pt x="1382" y="108"/>
                      </a:lnTo>
                      <a:lnTo>
                        <a:pt x="1382" y="100"/>
                      </a:lnTo>
                      <a:lnTo>
                        <a:pt x="1386" y="112"/>
                      </a:lnTo>
                      <a:lnTo>
                        <a:pt x="1386" y="104"/>
                      </a:lnTo>
                      <a:lnTo>
                        <a:pt x="1386" y="108"/>
                      </a:lnTo>
                      <a:lnTo>
                        <a:pt x="1390" y="112"/>
                      </a:lnTo>
                      <a:lnTo>
                        <a:pt x="1390" y="104"/>
                      </a:lnTo>
                      <a:lnTo>
                        <a:pt x="1390" y="104"/>
                      </a:lnTo>
                      <a:lnTo>
                        <a:pt x="1394" y="104"/>
                      </a:lnTo>
                      <a:lnTo>
                        <a:pt x="1394" y="100"/>
                      </a:lnTo>
                      <a:lnTo>
                        <a:pt x="1398" y="108"/>
                      </a:lnTo>
                      <a:lnTo>
                        <a:pt x="1398" y="100"/>
                      </a:lnTo>
                      <a:lnTo>
                        <a:pt x="1398" y="108"/>
                      </a:lnTo>
                      <a:lnTo>
                        <a:pt x="1402" y="108"/>
                      </a:lnTo>
                      <a:lnTo>
                        <a:pt x="1402" y="108"/>
                      </a:lnTo>
                      <a:lnTo>
                        <a:pt x="1406" y="104"/>
                      </a:lnTo>
                      <a:lnTo>
                        <a:pt x="1406" y="108"/>
                      </a:lnTo>
                      <a:lnTo>
                        <a:pt x="1406" y="108"/>
                      </a:lnTo>
                      <a:lnTo>
                        <a:pt x="1410" y="112"/>
                      </a:lnTo>
                      <a:lnTo>
                        <a:pt x="1410" y="112"/>
                      </a:lnTo>
                      <a:lnTo>
                        <a:pt x="1410" y="108"/>
                      </a:lnTo>
                      <a:lnTo>
                        <a:pt x="1414" y="108"/>
                      </a:lnTo>
                      <a:lnTo>
                        <a:pt x="1414" y="104"/>
                      </a:lnTo>
                      <a:lnTo>
                        <a:pt x="1418" y="112"/>
                      </a:lnTo>
                      <a:lnTo>
                        <a:pt x="1418" y="108"/>
                      </a:lnTo>
                      <a:lnTo>
                        <a:pt x="1418" y="112"/>
                      </a:lnTo>
                      <a:lnTo>
                        <a:pt x="1422" y="112"/>
                      </a:lnTo>
                      <a:lnTo>
                        <a:pt x="1422" y="104"/>
                      </a:lnTo>
                      <a:lnTo>
                        <a:pt x="1426" y="108"/>
                      </a:lnTo>
                      <a:lnTo>
                        <a:pt x="1426" y="112"/>
                      </a:lnTo>
                      <a:lnTo>
                        <a:pt x="1426" y="108"/>
                      </a:lnTo>
                      <a:lnTo>
                        <a:pt x="1430" y="108"/>
                      </a:lnTo>
                      <a:lnTo>
                        <a:pt x="1430" y="108"/>
                      </a:lnTo>
                      <a:lnTo>
                        <a:pt x="1430" y="112"/>
                      </a:lnTo>
                      <a:lnTo>
                        <a:pt x="1434" y="108"/>
                      </a:lnTo>
                      <a:lnTo>
                        <a:pt x="1434" y="108"/>
                      </a:lnTo>
                      <a:lnTo>
                        <a:pt x="1438" y="112"/>
                      </a:lnTo>
                      <a:lnTo>
                        <a:pt x="1438" y="116"/>
                      </a:lnTo>
                      <a:lnTo>
                        <a:pt x="1438" y="112"/>
                      </a:lnTo>
                      <a:lnTo>
                        <a:pt x="1442" y="112"/>
                      </a:lnTo>
                      <a:lnTo>
                        <a:pt x="1442" y="108"/>
                      </a:lnTo>
                      <a:lnTo>
                        <a:pt x="1446" y="112"/>
                      </a:lnTo>
                      <a:lnTo>
                        <a:pt x="1446" y="112"/>
                      </a:lnTo>
                      <a:lnTo>
                        <a:pt x="1446" y="104"/>
                      </a:lnTo>
                      <a:lnTo>
                        <a:pt x="1450" y="108"/>
                      </a:lnTo>
                      <a:lnTo>
                        <a:pt x="1450" y="108"/>
                      </a:lnTo>
                      <a:lnTo>
                        <a:pt x="1450" y="112"/>
                      </a:lnTo>
                      <a:lnTo>
                        <a:pt x="1454" y="112"/>
                      </a:lnTo>
                      <a:lnTo>
                        <a:pt x="1454" y="104"/>
                      </a:lnTo>
                      <a:lnTo>
                        <a:pt x="1458" y="112"/>
                      </a:lnTo>
                      <a:lnTo>
                        <a:pt x="1458" y="112"/>
                      </a:lnTo>
                      <a:lnTo>
                        <a:pt x="1458" y="104"/>
                      </a:lnTo>
                      <a:lnTo>
                        <a:pt x="1462" y="112"/>
                      </a:lnTo>
                      <a:lnTo>
                        <a:pt x="1462" y="104"/>
                      </a:lnTo>
                      <a:lnTo>
                        <a:pt x="1466" y="108"/>
                      </a:lnTo>
                      <a:lnTo>
                        <a:pt x="1466" y="112"/>
                      </a:lnTo>
                      <a:lnTo>
                        <a:pt x="1466" y="112"/>
                      </a:lnTo>
                      <a:lnTo>
                        <a:pt x="1470" y="112"/>
                      </a:lnTo>
                      <a:lnTo>
                        <a:pt x="1470" y="112"/>
                      </a:lnTo>
                      <a:lnTo>
                        <a:pt x="1470" y="108"/>
                      </a:lnTo>
                      <a:lnTo>
                        <a:pt x="1474" y="116"/>
                      </a:lnTo>
                      <a:lnTo>
                        <a:pt x="1474" y="108"/>
                      </a:lnTo>
                      <a:lnTo>
                        <a:pt x="1478" y="116"/>
                      </a:lnTo>
                      <a:lnTo>
                        <a:pt x="1478" y="112"/>
                      </a:lnTo>
                      <a:lnTo>
                        <a:pt x="1478" y="104"/>
                      </a:lnTo>
                      <a:lnTo>
                        <a:pt x="1482" y="112"/>
                      </a:lnTo>
                      <a:lnTo>
                        <a:pt x="1482" y="112"/>
                      </a:lnTo>
                      <a:lnTo>
                        <a:pt x="1486" y="112"/>
                      </a:lnTo>
                      <a:lnTo>
                        <a:pt x="1486" y="108"/>
                      </a:lnTo>
                      <a:lnTo>
                        <a:pt x="1486" y="104"/>
                      </a:lnTo>
                      <a:lnTo>
                        <a:pt x="1490" y="112"/>
                      </a:lnTo>
                      <a:lnTo>
                        <a:pt x="1490" y="112"/>
                      </a:lnTo>
                      <a:lnTo>
                        <a:pt x="1490" y="108"/>
                      </a:lnTo>
                      <a:lnTo>
                        <a:pt x="1494" y="112"/>
                      </a:lnTo>
                      <a:lnTo>
                        <a:pt x="1494" y="112"/>
                      </a:lnTo>
                      <a:lnTo>
                        <a:pt x="1498" y="112"/>
                      </a:lnTo>
                      <a:lnTo>
                        <a:pt x="1498" y="116"/>
                      </a:lnTo>
                      <a:lnTo>
                        <a:pt x="1498" y="112"/>
                      </a:lnTo>
                      <a:lnTo>
                        <a:pt x="1502" y="108"/>
                      </a:lnTo>
                      <a:lnTo>
                        <a:pt x="1502" y="116"/>
                      </a:lnTo>
                      <a:lnTo>
                        <a:pt x="1506" y="112"/>
                      </a:lnTo>
                      <a:lnTo>
                        <a:pt x="1506" y="120"/>
                      </a:lnTo>
                      <a:lnTo>
                        <a:pt x="1506" y="108"/>
                      </a:lnTo>
                      <a:lnTo>
                        <a:pt x="1510" y="112"/>
                      </a:lnTo>
                      <a:lnTo>
                        <a:pt x="1510" y="120"/>
                      </a:lnTo>
                      <a:lnTo>
                        <a:pt x="1510" y="116"/>
                      </a:lnTo>
                      <a:lnTo>
                        <a:pt x="1514" y="116"/>
                      </a:lnTo>
                      <a:lnTo>
                        <a:pt x="1514" y="116"/>
                      </a:lnTo>
                      <a:lnTo>
                        <a:pt x="1518" y="112"/>
                      </a:lnTo>
                      <a:lnTo>
                        <a:pt x="1518" y="112"/>
                      </a:lnTo>
                      <a:lnTo>
                        <a:pt x="1518" y="116"/>
                      </a:lnTo>
                      <a:lnTo>
                        <a:pt x="1522" y="112"/>
                      </a:lnTo>
                      <a:lnTo>
                        <a:pt x="1522" y="120"/>
                      </a:lnTo>
                      <a:lnTo>
                        <a:pt x="1526" y="112"/>
                      </a:lnTo>
                      <a:lnTo>
                        <a:pt x="1526" y="116"/>
                      </a:lnTo>
                      <a:lnTo>
                        <a:pt x="1526" y="112"/>
                      </a:lnTo>
                      <a:lnTo>
                        <a:pt x="1530" y="112"/>
                      </a:lnTo>
                      <a:lnTo>
                        <a:pt x="1530" y="116"/>
                      </a:lnTo>
                      <a:lnTo>
                        <a:pt x="1530" y="108"/>
                      </a:lnTo>
                      <a:lnTo>
                        <a:pt x="1534" y="116"/>
                      </a:lnTo>
                      <a:lnTo>
                        <a:pt x="1534" y="112"/>
                      </a:lnTo>
                      <a:lnTo>
                        <a:pt x="1538" y="112"/>
                      </a:lnTo>
                      <a:lnTo>
                        <a:pt x="1538" y="116"/>
                      </a:lnTo>
                      <a:lnTo>
                        <a:pt x="1538" y="116"/>
                      </a:lnTo>
                      <a:lnTo>
                        <a:pt x="1542" y="112"/>
                      </a:lnTo>
                      <a:lnTo>
                        <a:pt x="1542" y="116"/>
                      </a:lnTo>
                      <a:lnTo>
                        <a:pt x="1546" y="116"/>
                      </a:lnTo>
                      <a:lnTo>
                        <a:pt x="1546" y="116"/>
                      </a:lnTo>
                      <a:lnTo>
                        <a:pt x="1546" y="120"/>
                      </a:lnTo>
                      <a:lnTo>
                        <a:pt x="1550" y="116"/>
                      </a:lnTo>
                      <a:lnTo>
                        <a:pt x="1550" y="112"/>
                      </a:lnTo>
                      <a:lnTo>
                        <a:pt x="1550" y="116"/>
                      </a:lnTo>
                      <a:lnTo>
                        <a:pt x="1554" y="112"/>
                      </a:lnTo>
                      <a:lnTo>
                        <a:pt x="1554" y="116"/>
                      </a:lnTo>
                      <a:lnTo>
                        <a:pt x="1558" y="116"/>
                      </a:lnTo>
                      <a:lnTo>
                        <a:pt x="1558" y="116"/>
                      </a:lnTo>
                      <a:lnTo>
                        <a:pt x="1558" y="116"/>
                      </a:lnTo>
                      <a:lnTo>
                        <a:pt x="1562" y="112"/>
                      </a:lnTo>
                      <a:lnTo>
                        <a:pt x="1562" y="116"/>
                      </a:lnTo>
                      <a:lnTo>
                        <a:pt x="1566" y="112"/>
                      </a:lnTo>
                      <a:lnTo>
                        <a:pt x="1566" y="112"/>
                      </a:lnTo>
                      <a:lnTo>
                        <a:pt x="1566" y="120"/>
                      </a:lnTo>
                      <a:lnTo>
                        <a:pt x="1570" y="112"/>
                      </a:lnTo>
                      <a:lnTo>
                        <a:pt x="1570" y="112"/>
                      </a:lnTo>
                      <a:lnTo>
                        <a:pt x="1570" y="112"/>
                      </a:lnTo>
                      <a:lnTo>
                        <a:pt x="1574" y="112"/>
                      </a:lnTo>
                      <a:lnTo>
                        <a:pt x="1574" y="116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24" name="Freeform 126"/>
                <p:cNvSpPr>
                  <a:spLocks/>
                </p:cNvSpPr>
                <p:nvPr/>
              </p:nvSpPr>
              <p:spPr bwMode="auto">
                <a:xfrm>
                  <a:off x="5456238" y="817563"/>
                  <a:ext cx="2500313" cy="4292600"/>
                </a:xfrm>
                <a:custGeom>
                  <a:avLst/>
                  <a:gdLst>
                    <a:gd name="T0" fmla="*/ 24 w 1575"/>
                    <a:gd name="T1" fmla="*/ 2122 h 2704"/>
                    <a:gd name="T2" fmla="*/ 48 w 1575"/>
                    <a:gd name="T3" fmla="*/ 2126 h 2704"/>
                    <a:gd name="T4" fmla="*/ 77 w 1575"/>
                    <a:gd name="T5" fmla="*/ 2122 h 2704"/>
                    <a:gd name="T6" fmla="*/ 101 w 1575"/>
                    <a:gd name="T7" fmla="*/ 2126 h 2704"/>
                    <a:gd name="T8" fmla="*/ 129 w 1575"/>
                    <a:gd name="T9" fmla="*/ 2130 h 2704"/>
                    <a:gd name="T10" fmla="*/ 153 w 1575"/>
                    <a:gd name="T11" fmla="*/ 2130 h 2704"/>
                    <a:gd name="T12" fmla="*/ 181 w 1575"/>
                    <a:gd name="T13" fmla="*/ 2134 h 2704"/>
                    <a:gd name="T14" fmla="*/ 209 w 1575"/>
                    <a:gd name="T15" fmla="*/ 2130 h 2704"/>
                    <a:gd name="T16" fmla="*/ 233 w 1575"/>
                    <a:gd name="T17" fmla="*/ 2142 h 2704"/>
                    <a:gd name="T18" fmla="*/ 261 w 1575"/>
                    <a:gd name="T19" fmla="*/ 2130 h 2704"/>
                    <a:gd name="T20" fmla="*/ 285 w 1575"/>
                    <a:gd name="T21" fmla="*/ 2142 h 2704"/>
                    <a:gd name="T22" fmla="*/ 313 w 1575"/>
                    <a:gd name="T23" fmla="*/ 2138 h 2704"/>
                    <a:gd name="T24" fmla="*/ 337 w 1575"/>
                    <a:gd name="T25" fmla="*/ 2138 h 2704"/>
                    <a:gd name="T26" fmla="*/ 365 w 1575"/>
                    <a:gd name="T27" fmla="*/ 2138 h 2704"/>
                    <a:gd name="T28" fmla="*/ 389 w 1575"/>
                    <a:gd name="T29" fmla="*/ 2138 h 2704"/>
                    <a:gd name="T30" fmla="*/ 417 w 1575"/>
                    <a:gd name="T31" fmla="*/ 2147 h 2704"/>
                    <a:gd name="T32" fmla="*/ 441 w 1575"/>
                    <a:gd name="T33" fmla="*/ 2147 h 2704"/>
                    <a:gd name="T34" fmla="*/ 469 w 1575"/>
                    <a:gd name="T35" fmla="*/ 2147 h 2704"/>
                    <a:gd name="T36" fmla="*/ 493 w 1575"/>
                    <a:gd name="T37" fmla="*/ 2142 h 2704"/>
                    <a:gd name="T38" fmla="*/ 521 w 1575"/>
                    <a:gd name="T39" fmla="*/ 2147 h 2704"/>
                    <a:gd name="T40" fmla="*/ 549 w 1575"/>
                    <a:gd name="T41" fmla="*/ 2151 h 2704"/>
                    <a:gd name="T42" fmla="*/ 573 w 1575"/>
                    <a:gd name="T43" fmla="*/ 2163 h 2704"/>
                    <a:gd name="T44" fmla="*/ 601 w 1575"/>
                    <a:gd name="T45" fmla="*/ 2159 h 2704"/>
                    <a:gd name="T46" fmla="*/ 625 w 1575"/>
                    <a:gd name="T47" fmla="*/ 2155 h 2704"/>
                    <a:gd name="T48" fmla="*/ 653 w 1575"/>
                    <a:gd name="T49" fmla="*/ 2159 h 2704"/>
                    <a:gd name="T50" fmla="*/ 677 w 1575"/>
                    <a:gd name="T51" fmla="*/ 2155 h 2704"/>
                    <a:gd name="T52" fmla="*/ 705 w 1575"/>
                    <a:gd name="T53" fmla="*/ 2159 h 2704"/>
                    <a:gd name="T54" fmla="*/ 730 w 1575"/>
                    <a:gd name="T55" fmla="*/ 2163 h 2704"/>
                    <a:gd name="T56" fmla="*/ 758 w 1575"/>
                    <a:gd name="T57" fmla="*/ 2159 h 2704"/>
                    <a:gd name="T58" fmla="*/ 782 w 1575"/>
                    <a:gd name="T59" fmla="*/ 2163 h 2704"/>
                    <a:gd name="T60" fmla="*/ 810 w 1575"/>
                    <a:gd name="T61" fmla="*/ 2163 h 2704"/>
                    <a:gd name="T62" fmla="*/ 834 w 1575"/>
                    <a:gd name="T63" fmla="*/ 2163 h 2704"/>
                    <a:gd name="T64" fmla="*/ 862 w 1575"/>
                    <a:gd name="T65" fmla="*/ 2163 h 2704"/>
                    <a:gd name="T66" fmla="*/ 890 w 1575"/>
                    <a:gd name="T67" fmla="*/ 2163 h 2704"/>
                    <a:gd name="T68" fmla="*/ 914 w 1575"/>
                    <a:gd name="T69" fmla="*/ 2167 h 2704"/>
                    <a:gd name="T70" fmla="*/ 942 w 1575"/>
                    <a:gd name="T71" fmla="*/ 2167 h 2704"/>
                    <a:gd name="T72" fmla="*/ 966 w 1575"/>
                    <a:gd name="T73" fmla="*/ 0 h 2704"/>
                    <a:gd name="T74" fmla="*/ 994 w 1575"/>
                    <a:gd name="T75" fmla="*/ 947 h 2704"/>
                    <a:gd name="T76" fmla="*/ 1018 w 1575"/>
                    <a:gd name="T77" fmla="*/ 1079 h 2704"/>
                    <a:gd name="T78" fmla="*/ 1046 w 1575"/>
                    <a:gd name="T79" fmla="*/ 1091 h 2704"/>
                    <a:gd name="T80" fmla="*/ 1070 w 1575"/>
                    <a:gd name="T81" fmla="*/ 1095 h 2704"/>
                    <a:gd name="T82" fmla="*/ 1098 w 1575"/>
                    <a:gd name="T83" fmla="*/ 1111 h 2704"/>
                    <a:gd name="T84" fmla="*/ 1122 w 1575"/>
                    <a:gd name="T85" fmla="*/ 1123 h 2704"/>
                    <a:gd name="T86" fmla="*/ 1150 w 1575"/>
                    <a:gd name="T87" fmla="*/ 1136 h 2704"/>
                    <a:gd name="T88" fmla="*/ 1174 w 1575"/>
                    <a:gd name="T89" fmla="*/ 847 h 2704"/>
                    <a:gd name="T90" fmla="*/ 1202 w 1575"/>
                    <a:gd name="T91" fmla="*/ 1035 h 2704"/>
                    <a:gd name="T92" fmla="*/ 1230 w 1575"/>
                    <a:gd name="T93" fmla="*/ 1119 h 2704"/>
                    <a:gd name="T94" fmla="*/ 1254 w 1575"/>
                    <a:gd name="T95" fmla="*/ 1152 h 2704"/>
                    <a:gd name="T96" fmla="*/ 1282 w 1575"/>
                    <a:gd name="T97" fmla="*/ 1168 h 2704"/>
                    <a:gd name="T98" fmla="*/ 1306 w 1575"/>
                    <a:gd name="T99" fmla="*/ 1184 h 2704"/>
                    <a:gd name="T100" fmla="*/ 1334 w 1575"/>
                    <a:gd name="T101" fmla="*/ 1192 h 2704"/>
                    <a:gd name="T102" fmla="*/ 1359 w 1575"/>
                    <a:gd name="T103" fmla="*/ 1208 h 2704"/>
                    <a:gd name="T104" fmla="*/ 1387 w 1575"/>
                    <a:gd name="T105" fmla="*/ 1216 h 2704"/>
                    <a:gd name="T106" fmla="*/ 1411 w 1575"/>
                    <a:gd name="T107" fmla="*/ 1228 h 2704"/>
                    <a:gd name="T108" fmla="*/ 1439 w 1575"/>
                    <a:gd name="T109" fmla="*/ 1228 h 2704"/>
                    <a:gd name="T110" fmla="*/ 1463 w 1575"/>
                    <a:gd name="T111" fmla="*/ 1244 h 2704"/>
                    <a:gd name="T112" fmla="*/ 1491 w 1575"/>
                    <a:gd name="T113" fmla="*/ 1244 h 2704"/>
                    <a:gd name="T114" fmla="*/ 1515 w 1575"/>
                    <a:gd name="T115" fmla="*/ 1252 h 2704"/>
                    <a:gd name="T116" fmla="*/ 1543 w 1575"/>
                    <a:gd name="T117" fmla="*/ 1268 h 2704"/>
                    <a:gd name="T118" fmla="*/ 1571 w 1575"/>
                    <a:gd name="T119" fmla="*/ 1280 h 2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2704">
                      <a:moveTo>
                        <a:pt x="0" y="2122"/>
                      </a:moveTo>
                      <a:lnTo>
                        <a:pt x="0" y="2122"/>
                      </a:lnTo>
                      <a:lnTo>
                        <a:pt x="0" y="2122"/>
                      </a:lnTo>
                      <a:lnTo>
                        <a:pt x="4" y="2122"/>
                      </a:lnTo>
                      <a:lnTo>
                        <a:pt x="4" y="2126"/>
                      </a:lnTo>
                      <a:lnTo>
                        <a:pt x="8" y="2122"/>
                      </a:lnTo>
                      <a:lnTo>
                        <a:pt x="8" y="2122"/>
                      </a:lnTo>
                      <a:lnTo>
                        <a:pt x="8" y="2122"/>
                      </a:lnTo>
                      <a:lnTo>
                        <a:pt x="12" y="2122"/>
                      </a:lnTo>
                      <a:lnTo>
                        <a:pt x="12" y="2122"/>
                      </a:lnTo>
                      <a:lnTo>
                        <a:pt x="12" y="2122"/>
                      </a:lnTo>
                      <a:lnTo>
                        <a:pt x="16" y="2118"/>
                      </a:lnTo>
                      <a:lnTo>
                        <a:pt x="16" y="2122"/>
                      </a:lnTo>
                      <a:lnTo>
                        <a:pt x="20" y="2122"/>
                      </a:lnTo>
                      <a:lnTo>
                        <a:pt x="20" y="2126"/>
                      </a:lnTo>
                      <a:lnTo>
                        <a:pt x="20" y="2126"/>
                      </a:lnTo>
                      <a:lnTo>
                        <a:pt x="24" y="2122"/>
                      </a:lnTo>
                      <a:lnTo>
                        <a:pt x="24" y="2118"/>
                      </a:lnTo>
                      <a:lnTo>
                        <a:pt x="28" y="2126"/>
                      </a:lnTo>
                      <a:lnTo>
                        <a:pt x="28" y="2122"/>
                      </a:lnTo>
                      <a:lnTo>
                        <a:pt x="28" y="2130"/>
                      </a:lnTo>
                      <a:lnTo>
                        <a:pt x="32" y="2126"/>
                      </a:lnTo>
                      <a:lnTo>
                        <a:pt x="32" y="2122"/>
                      </a:lnTo>
                      <a:lnTo>
                        <a:pt x="32" y="2126"/>
                      </a:lnTo>
                      <a:lnTo>
                        <a:pt x="36" y="2122"/>
                      </a:lnTo>
                      <a:lnTo>
                        <a:pt x="36" y="2122"/>
                      </a:lnTo>
                      <a:lnTo>
                        <a:pt x="40" y="2126"/>
                      </a:lnTo>
                      <a:lnTo>
                        <a:pt x="40" y="2122"/>
                      </a:lnTo>
                      <a:lnTo>
                        <a:pt x="40" y="2122"/>
                      </a:lnTo>
                      <a:lnTo>
                        <a:pt x="44" y="2122"/>
                      </a:lnTo>
                      <a:lnTo>
                        <a:pt x="44" y="2118"/>
                      </a:lnTo>
                      <a:lnTo>
                        <a:pt x="48" y="2126"/>
                      </a:lnTo>
                      <a:lnTo>
                        <a:pt x="48" y="2118"/>
                      </a:lnTo>
                      <a:lnTo>
                        <a:pt x="48" y="2126"/>
                      </a:lnTo>
                      <a:lnTo>
                        <a:pt x="52" y="2126"/>
                      </a:lnTo>
                      <a:lnTo>
                        <a:pt x="52" y="2122"/>
                      </a:lnTo>
                      <a:lnTo>
                        <a:pt x="52" y="2126"/>
                      </a:lnTo>
                      <a:lnTo>
                        <a:pt x="56" y="2122"/>
                      </a:lnTo>
                      <a:lnTo>
                        <a:pt x="56" y="2130"/>
                      </a:lnTo>
                      <a:lnTo>
                        <a:pt x="60" y="2126"/>
                      </a:lnTo>
                      <a:lnTo>
                        <a:pt x="60" y="2126"/>
                      </a:lnTo>
                      <a:lnTo>
                        <a:pt x="60" y="2130"/>
                      </a:lnTo>
                      <a:lnTo>
                        <a:pt x="64" y="2122"/>
                      </a:lnTo>
                      <a:lnTo>
                        <a:pt x="64" y="2126"/>
                      </a:lnTo>
                      <a:lnTo>
                        <a:pt x="68" y="2126"/>
                      </a:lnTo>
                      <a:lnTo>
                        <a:pt x="68" y="2122"/>
                      </a:lnTo>
                      <a:lnTo>
                        <a:pt x="68" y="2126"/>
                      </a:lnTo>
                      <a:lnTo>
                        <a:pt x="72" y="2126"/>
                      </a:lnTo>
                      <a:lnTo>
                        <a:pt x="72" y="2122"/>
                      </a:lnTo>
                      <a:lnTo>
                        <a:pt x="72" y="2126"/>
                      </a:lnTo>
                      <a:lnTo>
                        <a:pt x="77" y="2122"/>
                      </a:lnTo>
                      <a:lnTo>
                        <a:pt x="77" y="2122"/>
                      </a:lnTo>
                      <a:lnTo>
                        <a:pt x="81" y="2126"/>
                      </a:lnTo>
                      <a:lnTo>
                        <a:pt x="81" y="2126"/>
                      </a:lnTo>
                      <a:lnTo>
                        <a:pt x="81" y="2130"/>
                      </a:lnTo>
                      <a:lnTo>
                        <a:pt x="85" y="2126"/>
                      </a:lnTo>
                      <a:lnTo>
                        <a:pt x="85" y="2122"/>
                      </a:lnTo>
                      <a:lnTo>
                        <a:pt x="89" y="2130"/>
                      </a:lnTo>
                      <a:lnTo>
                        <a:pt x="89" y="2126"/>
                      </a:lnTo>
                      <a:lnTo>
                        <a:pt x="89" y="2126"/>
                      </a:lnTo>
                      <a:lnTo>
                        <a:pt x="93" y="2130"/>
                      </a:lnTo>
                      <a:lnTo>
                        <a:pt x="93" y="2126"/>
                      </a:lnTo>
                      <a:lnTo>
                        <a:pt x="93" y="2126"/>
                      </a:lnTo>
                      <a:lnTo>
                        <a:pt x="97" y="2134"/>
                      </a:lnTo>
                      <a:lnTo>
                        <a:pt x="97" y="2130"/>
                      </a:lnTo>
                      <a:lnTo>
                        <a:pt x="101" y="2130"/>
                      </a:lnTo>
                      <a:lnTo>
                        <a:pt x="101" y="2130"/>
                      </a:lnTo>
                      <a:lnTo>
                        <a:pt x="101" y="2126"/>
                      </a:lnTo>
                      <a:lnTo>
                        <a:pt x="105" y="2130"/>
                      </a:lnTo>
                      <a:lnTo>
                        <a:pt x="105" y="2126"/>
                      </a:lnTo>
                      <a:lnTo>
                        <a:pt x="109" y="2134"/>
                      </a:lnTo>
                      <a:lnTo>
                        <a:pt x="109" y="2130"/>
                      </a:lnTo>
                      <a:lnTo>
                        <a:pt x="109" y="2126"/>
                      </a:lnTo>
                      <a:lnTo>
                        <a:pt x="113" y="2130"/>
                      </a:lnTo>
                      <a:lnTo>
                        <a:pt x="113" y="2122"/>
                      </a:lnTo>
                      <a:lnTo>
                        <a:pt x="113" y="2134"/>
                      </a:lnTo>
                      <a:lnTo>
                        <a:pt x="117" y="2134"/>
                      </a:lnTo>
                      <a:lnTo>
                        <a:pt x="117" y="2130"/>
                      </a:lnTo>
                      <a:lnTo>
                        <a:pt x="121" y="2130"/>
                      </a:lnTo>
                      <a:lnTo>
                        <a:pt x="121" y="2126"/>
                      </a:lnTo>
                      <a:lnTo>
                        <a:pt x="121" y="2130"/>
                      </a:lnTo>
                      <a:lnTo>
                        <a:pt x="125" y="2130"/>
                      </a:lnTo>
                      <a:lnTo>
                        <a:pt x="125" y="2126"/>
                      </a:lnTo>
                      <a:lnTo>
                        <a:pt x="129" y="2134"/>
                      </a:lnTo>
                      <a:lnTo>
                        <a:pt x="129" y="2130"/>
                      </a:lnTo>
                      <a:lnTo>
                        <a:pt x="129" y="2126"/>
                      </a:lnTo>
                      <a:lnTo>
                        <a:pt x="133" y="2134"/>
                      </a:lnTo>
                      <a:lnTo>
                        <a:pt x="133" y="2134"/>
                      </a:lnTo>
                      <a:lnTo>
                        <a:pt x="133" y="2134"/>
                      </a:lnTo>
                      <a:lnTo>
                        <a:pt x="137" y="2126"/>
                      </a:lnTo>
                      <a:lnTo>
                        <a:pt x="137" y="2126"/>
                      </a:lnTo>
                      <a:lnTo>
                        <a:pt x="141" y="2130"/>
                      </a:lnTo>
                      <a:lnTo>
                        <a:pt x="141" y="2130"/>
                      </a:lnTo>
                      <a:lnTo>
                        <a:pt x="141" y="2130"/>
                      </a:lnTo>
                      <a:lnTo>
                        <a:pt x="145" y="2130"/>
                      </a:lnTo>
                      <a:lnTo>
                        <a:pt x="145" y="2126"/>
                      </a:lnTo>
                      <a:lnTo>
                        <a:pt x="149" y="2126"/>
                      </a:lnTo>
                      <a:lnTo>
                        <a:pt x="149" y="2130"/>
                      </a:lnTo>
                      <a:lnTo>
                        <a:pt x="149" y="2126"/>
                      </a:lnTo>
                      <a:lnTo>
                        <a:pt x="153" y="2130"/>
                      </a:lnTo>
                      <a:lnTo>
                        <a:pt x="153" y="2130"/>
                      </a:lnTo>
                      <a:lnTo>
                        <a:pt x="153" y="2130"/>
                      </a:lnTo>
                      <a:lnTo>
                        <a:pt x="157" y="2130"/>
                      </a:lnTo>
                      <a:lnTo>
                        <a:pt x="157" y="2126"/>
                      </a:lnTo>
                      <a:lnTo>
                        <a:pt x="161" y="2130"/>
                      </a:lnTo>
                      <a:lnTo>
                        <a:pt x="161" y="2126"/>
                      </a:lnTo>
                      <a:lnTo>
                        <a:pt x="161" y="2130"/>
                      </a:lnTo>
                      <a:lnTo>
                        <a:pt x="165" y="2134"/>
                      </a:lnTo>
                      <a:lnTo>
                        <a:pt x="165" y="2126"/>
                      </a:lnTo>
                      <a:lnTo>
                        <a:pt x="169" y="2130"/>
                      </a:lnTo>
                      <a:lnTo>
                        <a:pt x="169" y="2130"/>
                      </a:lnTo>
                      <a:lnTo>
                        <a:pt x="169" y="2134"/>
                      </a:lnTo>
                      <a:lnTo>
                        <a:pt x="173" y="2134"/>
                      </a:lnTo>
                      <a:lnTo>
                        <a:pt x="173" y="2134"/>
                      </a:lnTo>
                      <a:lnTo>
                        <a:pt x="173" y="2130"/>
                      </a:lnTo>
                      <a:lnTo>
                        <a:pt x="177" y="2134"/>
                      </a:lnTo>
                      <a:lnTo>
                        <a:pt x="177" y="2130"/>
                      </a:lnTo>
                      <a:lnTo>
                        <a:pt x="181" y="2134"/>
                      </a:lnTo>
                      <a:lnTo>
                        <a:pt x="181" y="2134"/>
                      </a:lnTo>
                      <a:lnTo>
                        <a:pt x="181" y="2130"/>
                      </a:lnTo>
                      <a:lnTo>
                        <a:pt x="185" y="2130"/>
                      </a:lnTo>
                      <a:lnTo>
                        <a:pt x="185" y="2126"/>
                      </a:lnTo>
                      <a:lnTo>
                        <a:pt x="189" y="2126"/>
                      </a:lnTo>
                      <a:lnTo>
                        <a:pt x="189" y="2138"/>
                      </a:lnTo>
                      <a:lnTo>
                        <a:pt x="189" y="2134"/>
                      </a:lnTo>
                      <a:lnTo>
                        <a:pt x="193" y="2134"/>
                      </a:lnTo>
                      <a:lnTo>
                        <a:pt x="193" y="2134"/>
                      </a:lnTo>
                      <a:lnTo>
                        <a:pt x="193" y="2134"/>
                      </a:lnTo>
                      <a:lnTo>
                        <a:pt x="197" y="2134"/>
                      </a:lnTo>
                      <a:lnTo>
                        <a:pt x="197" y="2130"/>
                      </a:lnTo>
                      <a:lnTo>
                        <a:pt x="201" y="2134"/>
                      </a:lnTo>
                      <a:lnTo>
                        <a:pt x="201" y="2134"/>
                      </a:lnTo>
                      <a:lnTo>
                        <a:pt x="201" y="2134"/>
                      </a:lnTo>
                      <a:lnTo>
                        <a:pt x="205" y="2138"/>
                      </a:lnTo>
                      <a:lnTo>
                        <a:pt x="205" y="2134"/>
                      </a:lnTo>
                      <a:lnTo>
                        <a:pt x="209" y="2130"/>
                      </a:lnTo>
                      <a:lnTo>
                        <a:pt x="209" y="2138"/>
                      </a:lnTo>
                      <a:lnTo>
                        <a:pt x="209" y="2134"/>
                      </a:lnTo>
                      <a:lnTo>
                        <a:pt x="213" y="2134"/>
                      </a:lnTo>
                      <a:lnTo>
                        <a:pt x="213" y="2138"/>
                      </a:lnTo>
                      <a:lnTo>
                        <a:pt x="213" y="2134"/>
                      </a:lnTo>
                      <a:lnTo>
                        <a:pt x="217" y="2138"/>
                      </a:lnTo>
                      <a:lnTo>
                        <a:pt x="217" y="2138"/>
                      </a:lnTo>
                      <a:lnTo>
                        <a:pt x="221" y="2138"/>
                      </a:lnTo>
                      <a:lnTo>
                        <a:pt x="221" y="2138"/>
                      </a:lnTo>
                      <a:lnTo>
                        <a:pt x="221" y="2138"/>
                      </a:lnTo>
                      <a:lnTo>
                        <a:pt x="225" y="2138"/>
                      </a:lnTo>
                      <a:lnTo>
                        <a:pt x="225" y="2134"/>
                      </a:lnTo>
                      <a:lnTo>
                        <a:pt x="229" y="2138"/>
                      </a:lnTo>
                      <a:lnTo>
                        <a:pt x="229" y="2138"/>
                      </a:lnTo>
                      <a:lnTo>
                        <a:pt x="229" y="2134"/>
                      </a:lnTo>
                      <a:lnTo>
                        <a:pt x="233" y="2138"/>
                      </a:lnTo>
                      <a:lnTo>
                        <a:pt x="233" y="2142"/>
                      </a:lnTo>
                      <a:lnTo>
                        <a:pt x="233" y="2134"/>
                      </a:lnTo>
                      <a:lnTo>
                        <a:pt x="237" y="2138"/>
                      </a:lnTo>
                      <a:lnTo>
                        <a:pt x="237" y="2142"/>
                      </a:lnTo>
                      <a:lnTo>
                        <a:pt x="241" y="2134"/>
                      </a:lnTo>
                      <a:lnTo>
                        <a:pt x="241" y="2138"/>
                      </a:lnTo>
                      <a:lnTo>
                        <a:pt x="241" y="2138"/>
                      </a:lnTo>
                      <a:lnTo>
                        <a:pt x="245" y="2134"/>
                      </a:lnTo>
                      <a:lnTo>
                        <a:pt x="245" y="2138"/>
                      </a:lnTo>
                      <a:lnTo>
                        <a:pt x="249" y="2130"/>
                      </a:lnTo>
                      <a:lnTo>
                        <a:pt x="249" y="2138"/>
                      </a:lnTo>
                      <a:lnTo>
                        <a:pt x="249" y="2138"/>
                      </a:lnTo>
                      <a:lnTo>
                        <a:pt x="253" y="2134"/>
                      </a:lnTo>
                      <a:lnTo>
                        <a:pt x="253" y="2138"/>
                      </a:lnTo>
                      <a:lnTo>
                        <a:pt x="253" y="2138"/>
                      </a:lnTo>
                      <a:lnTo>
                        <a:pt x="257" y="2138"/>
                      </a:lnTo>
                      <a:lnTo>
                        <a:pt x="257" y="2142"/>
                      </a:lnTo>
                      <a:lnTo>
                        <a:pt x="261" y="2130"/>
                      </a:lnTo>
                      <a:lnTo>
                        <a:pt x="261" y="2138"/>
                      </a:lnTo>
                      <a:lnTo>
                        <a:pt x="261" y="2138"/>
                      </a:lnTo>
                      <a:lnTo>
                        <a:pt x="265" y="2142"/>
                      </a:lnTo>
                      <a:lnTo>
                        <a:pt x="265" y="2142"/>
                      </a:lnTo>
                      <a:lnTo>
                        <a:pt x="269" y="2138"/>
                      </a:lnTo>
                      <a:lnTo>
                        <a:pt x="269" y="2138"/>
                      </a:lnTo>
                      <a:lnTo>
                        <a:pt x="269" y="2138"/>
                      </a:lnTo>
                      <a:lnTo>
                        <a:pt x="273" y="2134"/>
                      </a:lnTo>
                      <a:lnTo>
                        <a:pt x="273" y="2142"/>
                      </a:lnTo>
                      <a:lnTo>
                        <a:pt x="273" y="2134"/>
                      </a:lnTo>
                      <a:lnTo>
                        <a:pt x="277" y="2138"/>
                      </a:lnTo>
                      <a:lnTo>
                        <a:pt x="277" y="2138"/>
                      </a:lnTo>
                      <a:lnTo>
                        <a:pt x="281" y="2142"/>
                      </a:lnTo>
                      <a:lnTo>
                        <a:pt x="281" y="2142"/>
                      </a:lnTo>
                      <a:lnTo>
                        <a:pt x="281" y="2142"/>
                      </a:lnTo>
                      <a:lnTo>
                        <a:pt x="285" y="2138"/>
                      </a:lnTo>
                      <a:lnTo>
                        <a:pt x="285" y="2142"/>
                      </a:lnTo>
                      <a:lnTo>
                        <a:pt x="289" y="2138"/>
                      </a:lnTo>
                      <a:lnTo>
                        <a:pt x="289" y="2134"/>
                      </a:lnTo>
                      <a:lnTo>
                        <a:pt x="289" y="2142"/>
                      </a:lnTo>
                      <a:lnTo>
                        <a:pt x="293" y="2134"/>
                      </a:lnTo>
                      <a:lnTo>
                        <a:pt x="293" y="2138"/>
                      </a:lnTo>
                      <a:lnTo>
                        <a:pt x="293" y="2138"/>
                      </a:lnTo>
                      <a:lnTo>
                        <a:pt x="297" y="2134"/>
                      </a:lnTo>
                      <a:lnTo>
                        <a:pt x="297" y="2134"/>
                      </a:lnTo>
                      <a:lnTo>
                        <a:pt x="301" y="2138"/>
                      </a:lnTo>
                      <a:lnTo>
                        <a:pt x="301" y="2134"/>
                      </a:lnTo>
                      <a:lnTo>
                        <a:pt x="301" y="2142"/>
                      </a:lnTo>
                      <a:lnTo>
                        <a:pt x="305" y="2134"/>
                      </a:lnTo>
                      <a:lnTo>
                        <a:pt x="305" y="2138"/>
                      </a:lnTo>
                      <a:lnTo>
                        <a:pt x="309" y="2142"/>
                      </a:lnTo>
                      <a:lnTo>
                        <a:pt x="309" y="2138"/>
                      </a:lnTo>
                      <a:lnTo>
                        <a:pt x="309" y="2142"/>
                      </a:lnTo>
                      <a:lnTo>
                        <a:pt x="313" y="2138"/>
                      </a:lnTo>
                      <a:lnTo>
                        <a:pt x="313" y="2134"/>
                      </a:lnTo>
                      <a:lnTo>
                        <a:pt x="313" y="2138"/>
                      </a:lnTo>
                      <a:lnTo>
                        <a:pt x="317" y="2138"/>
                      </a:lnTo>
                      <a:lnTo>
                        <a:pt x="317" y="2147"/>
                      </a:lnTo>
                      <a:lnTo>
                        <a:pt x="321" y="2138"/>
                      </a:lnTo>
                      <a:lnTo>
                        <a:pt x="321" y="2138"/>
                      </a:lnTo>
                      <a:lnTo>
                        <a:pt x="321" y="2142"/>
                      </a:lnTo>
                      <a:lnTo>
                        <a:pt x="325" y="2134"/>
                      </a:lnTo>
                      <a:lnTo>
                        <a:pt x="325" y="2142"/>
                      </a:lnTo>
                      <a:lnTo>
                        <a:pt x="329" y="2147"/>
                      </a:lnTo>
                      <a:lnTo>
                        <a:pt x="329" y="2138"/>
                      </a:lnTo>
                      <a:lnTo>
                        <a:pt x="329" y="2147"/>
                      </a:lnTo>
                      <a:lnTo>
                        <a:pt x="333" y="2142"/>
                      </a:lnTo>
                      <a:lnTo>
                        <a:pt x="333" y="2138"/>
                      </a:lnTo>
                      <a:lnTo>
                        <a:pt x="333" y="2142"/>
                      </a:lnTo>
                      <a:lnTo>
                        <a:pt x="337" y="2142"/>
                      </a:lnTo>
                      <a:lnTo>
                        <a:pt x="337" y="2138"/>
                      </a:lnTo>
                      <a:lnTo>
                        <a:pt x="341" y="2142"/>
                      </a:lnTo>
                      <a:lnTo>
                        <a:pt x="341" y="2138"/>
                      </a:lnTo>
                      <a:lnTo>
                        <a:pt x="341" y="2147"/>
                      </a:lnTo>
                      <a:lnTo>
                        <a:pt x="345" y="2142"/>
                      </a:lnTo>
                      <a:lnTo>
                        <a:pt x="345" y="2142"/>
                      </a:lnTo>
                      <a:lnTo>
                        <a:pt x="349" y="2147"/>
                      </a:lnTo>
                      <a:lnTo>
                        <a:pt x="349" y="2142"/>
                      </a:lnTo>
                      <a:lnTo>
                        <a:pt x="349" y="2138"/>
                      </a:lnTo>
                      <a:lnTo>
                        <a:pt x="353" y="2142"/>
                      </a:lnTo>
                      <a:lnTo>
                        <a:pt x="353" y="2134"/>
                      </a:lnTo>
                      <a:lnTo>
                        <a:pt x="353" y="2147"/>
                      </a:lnTo>
                      <a:lnTo>
                        <a:pt x="357" y="2138"/>
                      </a:lnTo>
                      <a:lnTo>
                        <a:pt x="357" y="2138"/>
                      </a:lnTo>
                      <a:lnTo>
                        <a:pt x="361" y="2138"/>
                      </a:lnTo>
                      <a:lnTo>
                        <a:pt x="361" y="2142"/>
                      </a:lnTo>
                      <a:lnTo>
                        <a:pt x="361" y="2138"/>
                      </a:lnTo>
                      <a:lnTo>
                        <a:pt x="365" y="2138"/>
                      </a:lnTo>
                      <a:lnTo>
                        <a:pt x="365" y="2138"/>
                      </a:lnTo>
                      <a:lnTo>
                        <a:pt x="369" y="2142"/>
                      </a:lnTo>
                      <a:lnTo>
                        <a:pt x="369" y="2138"/>
                      </a:lnTo>
                      <a:lnTo>
                        <a:pt x="369" y="2142"/>
                      </a:lnTo>
                      <a:lnTo>
                        <a:pt x="373" y="2142"/>
                      </a:lnTo>
                      <a:lnTo>
                        <a:pt x="373" y="2142"/>
                      </a:lnTo>
                      <a:lnTo>
                        <a:pt x="373" y="2138"/>
                      </a:lnTo>
                      <a:lnTo>
                        <a:pt x="377" y="2142"/>
                      </a:lnTo>
                      <a:lnTo>
                        <a:pt x="377" y="2138"/>
                      </a:lnTo>
                      <a:lnTo>
                        <a:pt x="381" y="2138"/>
                      </a:lnTo>
                      <a:lnTo>
                        <a:pt x="381" y="2142"/>
                      </a:lnTo>
                      <a:lnTo>
                        <a:pt x="381" y="2134"/>
                      </a:lnTo>
                      <a:lnTo>
                        <a:pt x="385" y="2147"/>
                      </a:lnTo>
                      <a:lnTo>
                        <a:pt x="385" y="2138"/>
                      </a:lnTo>
                      <a:lnTo>
                        <a:pt x="389" y="2151"/>
                      </a:lnTo>
                      <a:lnTo>
                        <a:pt x="389" y="2147"/>
                      </a:lnTo>
                      <a:lnTo>
                        <a:pt x="389" y="2138"/>
                      </a:lnTo>
                      <a:lnTo>
                        <a:pt x="393" y="2151"/>
                      </a:lnTo>
                      <a:lnTo>
                        <a:pt x="393" y="2142"/>
                      </a:lnTo>
                      <a:lnTo>
                        <a:pt x="393" y="2142"/>
                      </a:lnTo>
                      <a:lnTo>
                        <a:pt x="397" y="2138"/>
                      </a:lnTo>
                      <a:lnTo>
                        <a:pt x="397" y="2138"/>
                      </a:lnTo>
                      <a:lnTo>
                        <a:pt x="401" y="2142"/>
                      </a:lnTo>
                      <a:lnTo>
                        <a:pt x="401" y="2138"/>
                      </a:lnTo>
                      <a:lnTo>
                        <a:pt x="401" y="2151"/>
                      </a:lnTo>
                      <a:lnTo>
                        <a:pt x="405" y="2147"/>
                      </a:lnTo>
                      <a:lnTo>
                        <a:pt x="405" y="2138"/>
                      </a:lnTo>
                      <a:lnTo>
                        <a:pt x="409" y="2142"/>
                      </a:lnTo>
                      <a:lnTo>
                        <a:pt x="409" y="2147"/>
                      </a:lnTo>
                      <a:lnTo>
                        <a:pt x="409" y="2142"/>
                      </a:lnTo>
                      <a:lnTo>
                        <a:pt x="413" y="2147"/>
                      </a:lnTo>
                      <a:lnTo>
                        <a:pt x="413" y="2151"/>
                      </a:lnTo>
                      <a:lnTo>
                        <a:pt x="413" y="2147"/>
                      </a:lnTo>
                      <a:lnTo>
                        <a:pt x="417" y="2147"/>
                      </a:lnTo>
                      <a:lnTo>
                        <a:pt x="417" y="2138"/>
                      </a:lnTo>
                      <a:lnTo>
                        <a:pt x="421" y="2142"/>
                      </a:lnTo>
                      <a:lnTo>
                        <a:pt x="421" y="2142"/>
                      </a:lnTo>
                      <a:lnTo>
                        <a:pt x="421" y="2138"/>
                      </a:lnTo>
                      <a:lnTo>
                        <a:pt x="425" y="2142"/>
                      </a:lnTo>
                      <a:lnTo>
                        <a:pt x="425" y="2142"/>
                      </a:lnTo>
                      <a:lnTo>
                        <a:pt x="429" y="2142"/>
                      </a:lnTo>
                      <a:lnTo>
                        <a:pt x="429" y="2142"/>
                      </a:lnTo>
                      <a:lnTo>
                        <a:pt x="429" y="2138"/>
                      </a:lnTo>
                      <a:lnTo>
                        <a:pt x="433" y="2142"/>
                      </a:lnTo>
                      <a:lnTo>
                        <a:pt x="433" y="2142"/>
                      </a:lnTo>
                      <a:lnTo>
                        <a:pt x="433" y="2147"/>
                      </a:lnTo>
                      <a:lnTo>
                        <a:pt x="437" y="2147"/>
                      </a:lnTo>
                      <a:lnTo>
                        <a:pt x="437" y="2147"/>
                      </a:lnTo>
                      <a:lnTo>
                        <a:pt x="441" y="2147"/>
                      </a:lnTo>
                      <a:lnTo>
                        <a:pt x="441" y="2151"/>
                      </a:lnTo>
                      <a:lnTo>
                        <a:pt x="441" y="2147"/>
                      </a:lnTo>
                      <a:lnTo>
                        <a:pt x="445" y="2147"/>
                      </a:lnTo>
                      <a:lnTo>
                        <a:pt x="445" y="2151"/>
                      </a:lnTo>
                      <a:lnTo>
                        <a:pt x="449" y="2142"/>
                      </a:lnTo>
                      <a:lnTo>
                        <a:pt x="449" y="2142"/>
                      </a:lnTo>
                      <a:lnTo>
                        <a:pt x="449" y="2142"/>
                      </a:lnTo>
                      <a:lnTo>
                        <a:pt x="453" y="2142"/>
                      </a:lnTo>
                      <a:lnTo>
                        <a:pt x="453" y="2147"/>
                      </a:lnTo>
                      <a:lnTo>
                        <a:pt x="453" y="2142"/>
                      </a:lnTo>
                      <a:lnTo>
                        <a:pt x="457" y="2151"/>
                      </a:lnTo>
                      <a:lnTo>
                        <a:pt x="457" y="2147"/>
                      </a:lnTo>
                      <a:lnTo>
                        <a:pt x="461" y="2142"/>
                      </a:lnTo>
                      <a:lnTo>
                        <a:pt x="461" y="2142"/>
                      </a:lnTo>
                      <a:lnTo>
                        <a:pt x="461" y="2147"/>
                      </a:lnTo>
                      <a:lnTo>
                        <a:pt x="465" y="2151"/>
                      </a:lnTo>
                      <a:lnTo>
                        <a:pt x="465" y="2147"/>
                      </a:lnTo>
                      <a:lnTo>
                        <a:pt x="469" y="2142"/>
                      </a:lnTo>
                      <a:lnTo>
                        <a:pt x="469" y="2147"/>
                      </a:lnTo>
                      <a:lnTo>
                        <a:pt x="469" y="2147"/>
                      </a:lnTo>
                      <a:lnTo>
                        <a:pt x="473" y="2147"/>
                      </a:lnTo>
                      <a:lnTo>
                        <a:pt x="473" y="2151"/>
                      </a:lnTo>
                      <a:lnTo>
                        <a:pt x="473" y="2142"/>
                      </a:lnTo>
                      <a:lnTo>
                        <a:pt x="477" y="2147"/>
                      </a:lnTo>
                      <a:lnTo>
                        <a:pt x="477" y="2151"/>
                      </a:lnTo>
                      <a:lnTo>
                        <a:pt x="481" y="2147"/>
                      </a:lnTo>
                      <a:lnTo>
                        <a:pt x="481" y="2147"/>
                      </a:lnTo>
                      <a:lnTo>
                        <a:pt x="481" y="2151"/>
                      </a:lnTo>
                      <a:lnTo>
                        <a:pt x="485" y="2142"/>
                      </a:lnTo>
                      <a:lnTo>
                        <a:pt x="485" y="2147"/>
                      </a:lnTo>
                      <a:lnTo>
                        <a:pt x="489" y="2147"/>
                      </a:lnTo>
                      <a:lnTo>
                        <a:pt x="489" y="2147"/>
                      </a:lnTo>
                      <a:lnTo>
                        <a:pt x="489" y="2151"/>
                      </a:lnTo>
                      <a:lnTo>
                        <a:pt x="493" y="2142"/>
                      </a:lnTo>
                      <a:lnTo>
                        <a:pt x="493" y="2151"/>
                      </a:lnTo>
                      <a:lnTo>
                        <a:pt x="493" y="2142"/>
                      </a:lnTo>
                      <a:lnTo>
                        <a:pt x="497" y="2147"/>
                      </a:lnTo>
                      <a:lnTo>
                        <a:pt x="497" y="2147"/>
                      </a:lnTo>
                      <a:lnTo>
                        <a:pt x="501" y="2147"/>
                      </a:lnTo>
                      <a:lnTo>
                        <a:pt x="501" y="2151"/>
                      </a:lnTo>
                      <a:lnTo>
                        <a:pt x="501" y="2147"/>
                      </a:lnTo>
                      <a:lnTo>
                        <a:pt x="505" y="2142"/>
                      </a:lnTo>
                      <a:lnTo>
                        <a:pt x="505" y="2151"/>
                      </a:lnTo>
                      <a:lnTo>
                        <a:pt x="509" y="2142"/>
                      </a:lnTo>
                      <a:lnTo>
                        <a:pt x="509" y="2151"/>
                      </a:lnTo>
                      <a:lnTo>
                        <a:pt x="509" y="2151"/>
                      </a:lnTo>
                      <a:lnTo>
                        <a:pt x="513" y="2142"/>
                      </a:lnTo>
                      <a:lnTo>
                        <a:pt x="513" y="2147"/>
                      </a:lnTo>
                      <a:lnTo>
                        <a:pt x="513" y="2147"/>
                      </a:lnTo>
                      <a:lnTo>
                        <a:pt x="517" y="2142"/>
                      </a:lnTo>
                      <a:lnTo>
                        <a:pt x="517" y="2151"/>
                      </a:lnTo>
                      <a:lnTo>
                        <a:pt x="521" y="2147"/>
                      </a:lnTo>
                      <a:lnTo>
                        <a:pt x="521" y="2147"/>
                      </a:lnTo>
                      <a:lnTo>
                        <a:pt x="521" y="2142"/>
                      </a:lnTo>
                      <a:lnTo>
                        <a:pt x="525" y="2147"/>
                      </a:lnTo>
                      <a:lnTo>
                        <a:pt x="525" y="2147"/>
                      </a:lnTo>
                      <a:lnTo>
                        <a:pt x="529" y="2151"/>
                      </a:lnTo>
                      <a:lnTo>
                        <a:pt x="529" y="2147"/>
                      </a:lnTo>
                      <a:lnTo>
                        <a:pt x="529" y="2151"/>
                      </a:lnTo>
                      <a:lnTo>
                        <a:pt x="533" y="2147"/>
                      </a:lnTo>
                      <a:lnTo>
                        <a:pt x="533" y="2147"/>
                      </a:lnTo>
                      <a:lnTo>
                        <a:pt x="533" y="2147"/>
                      </a:lnTo>
                      <a:lnTo>
                        <a:pt x="537" y="2155"/>
                      </a:lnTo>
                      <a:lnTo>
                        <a:pt x="537" y="2155"/>
                      </a:lnTo>
                      <a:lnTo>
                        <a:pt x="541" y="2147"/>
                      </a:lnTo>
                      <a:lnTo>
                        <a:pt x="541" y="2147"/>
                      </a:lnTo>
                      <a:lnTo>
                        <a:pt x="541" y="2151"/>
                      </a:lnTo>
                      <a:lnTo>
                        <a:pt x="545" y="2151"/>
                      </a:lnTo>
                      <a:lnTo>
                        <a:pt x="545" y="2151"/>
                      </a:lnTo>
                      <a:lnTo>
                        <a:pt x="549" y="2151"/>
                      </a:lnTo>
                      <a:lnTo>
                        <a:pt x="549" y="2151"/>
                      </a:lnTo>
                      <a:lnTo>
                        <a:pt x="549" y="2151"/>
                      </a:lnTo>
                      <a:lnTo>
                        <a:pt x="553" y="2147"/>
                      </a:lnTo>
                      <a:lnTo>
                        <a:pt x="553" y="2147"/>
                      </a:lnTo>
                      <a:lnTo>
                        <a:pt x="553" y="2147"/>
                      </a:lnTo>
                      <a:lnTo>
                        <a:pt x="557" y="2155"/>
                      </a:lnTo>
                      <a:lnTo>
                        <a:pt x="557" y="2167"/>
                      </a:lnTo>
                      <a:lnTo>
                        <a:pt x="561" y="2163"/>
                      </a:lnTo>
                      <a:lnTo>
                        <a:pt x="561" y="2163"/>
                      </a:lnTo>
                      <a:lnTo>
                        <a:pt x="561" y="2159"/>
                      </a:lnTo>
                      <a:lnTo>
                        <a:pt x="565" y="2159"/>
                      </a:lnTo>
                      <a:lnTo>
                        <a:pt x="565" y="2167"/>
                      </a:lnTo>
                      <a:lnTo>
                        <a:pt x="569" y="2171"/>
                      </a:lnTo>
                      <a:lnTo>
                        <a:pt x="569" y="2167"/>
                      </a:lnTo>
                      <a:lnTo>
                        <a:pt x="569" y="2167"/>
                      </a:lnTo>
                      <a:lnTo>
                        <a:pt x="573" y="2163"/>
                      </a:lnTo>
                      <a:lnTo>
                        <a:pt x="573" y="2163"/>
                      </a:lnTo>
                      <a:lnTo>
                        <a:pt x="573" y="2163"/>
                      </a:lnTo>
                      <a:lnTo>
                        <a:pt x="577" y="2163"/>
                      </a:lnTo>
                      <a:lnTo>
                        <a:pt x="577" y="2163"/>
                      </a:lnTo>
                      <a:lnTo>
                        <a:pt x="581" y="2159"/>
                      </a:lnTo>
                      <a:lnTo>
                        <a:pt x="581" y="2163"/>
                      </a:lnTo>
                      <a:lnTo>
                        <a:pt x="581" y="2163"/>
                      </a:lnTo>
                      <a:lnTo>
                        <a:pt x="585" y="2155"/>
                      </a:lnTo>
                      <a:lnTo>
                        <a:pt x="585" y="2151"/>
                      </a:lnTo>
                      <a:lnTo>
                        <a:pt x="589" y="2159"/>
                      </a:lnTo>
                      <a:lnTo>
                        <a:pt x="589" y="2151"/>
                      </a:lnTo>
                      <a:lnTo>
                        <a:pt x="589" y="2159"/>
                      </a:lnTo>
                      <a:lnTo>
                        <a:pt x="593" y="2159"/>
                      </a:lnTo>
                      <a:lnTo>
                        <a:pt x="593" y="2155"/>
                      </a:lnTo>
                      <a:lnTo>
                        <a:pt x="593" y="2163"/>
                      </a:lnTo>
                      <a:lnTo>
                        <a:pt x="597" y="2159"/>
                      </a:lnTo>
                      <a:lnTo>
                        <a:pt x="597" y="2159"/>
                      </a:lnTo>
                      <a:lnTo>
                        <a:pt x="601" y="2159"/>
                      </a:lnTo>
                      <a:lnTo>
                        <a:pt x="601" y="2159"/>
                      </a:lnTo>
                      <a:lnTo>
                        <a:pt x="601" y="2159"/>
                      </a:lnTo>
                      <a:lnTo>
                        <a:pt x="605" y="2155"/>
                      </a:lnTo>
                      <a:lnTo>
                        <a:pt x="605" y="2159"/>
                      </a:lnTo>
                      <a:lnTo>
                        <a:pt x="609" y="2159"/>
                      </a:lnTo>
                      <a:lnTo>
                        <a:pt x="609" y="2155"/>
                      </a:lnTo>
                      <a:lnTo>
                        <a:pt x="609" y="2155"/>
                      </a:lnTo>
                      <a:lnTo>
                        <a:pt x="613" y="2159"/>
                      </a:lnTo>
                      <a:lnTo>
                        <a:pt x="613" y="2159"/>
                      </a:lnTo>
                      <a:lnTo>
                        <a:pt x="613" y="2159"/>
                      </a:lnTo>
                      <a:lnTo>
                        <a:pt x="617" y="2151"/>
                      </a:lnTo>
                      <a:lnTo>
                        <a:pt x="617" y="2155"/>
                      </a:lnTo>
                      <a:lnTo>
                        <a:pt x="621" y="2163"/>
                      </a:lnTo>
                      <a:lnTo>
                        <a:pt x="621" y="2155"/>
                      </a:lnTo>
                      <a:lnTo>
                        <a:pt x="621" y="2163"/>
                      </a:lnTo>
                      <a:lnTo>
                        <a:pt x="625" y="2159"/>
                      </a:lnTo>
                      <a:lnTo>
                        <a:pt x="625" y="2155"/>
                      </a:lnTo>
                      <a:lnTo>
                        <a:pt x="629" y="2159"/>
                      </a:lnTo>
                      <a:lnTo>
                        <a:pt x="629" y="2155"/>
                      </a:lnTo>
                      <a:lnTo>
                        <a:pt x="629" y="2159"/>
                      </a:lnTo>
                      <a:lnTo>
                        <a:pt x="633" y="2155"/>
                      </a:lnTo>
                      <a:lnTo>
                        <a:pt x="633" y="2151"/>
                      </a:lnTo>
                      <a:lnTo>
                        <a:pt x="633" y="2155"/>
                      </a:lnTo>
                      <a:lnTo>
                        <a:pt x="637" y="2159"/>
                      </a:lnTo>
                      <a:lnTo>
                        <a:pt x="637" y="2155"/>
                      </a:lnTo>
                      <a:lnTo>
                        <a:pt x="641" y="2155"/>
                      </a:lnTo>
                      <a:lnTo>
                        <a:pt x="641" y="2151"/>
                      </a:lnTo>
                      <a:lnTo>
                        <a:pt x="641" y="2159"/>
                      </a:lnTo>
                      <a:lnTo>
                        <a:pt x="645" y="2159"/>
                      </a:lnTo>
                      <a:lnTo>
                        <a:pt x="645" y="2155"/>
                      </a:lnTo>
                      <a:lnTo>
                        <a:pt x="649" y="2159"/>
                      </a:lnTo>
                      <a:lnTo>
                        <a:pt x="649" y="2159"/>
                      </a:lnTo>
                      <a:lnTo>
                        <a:pt x="649" y="2155"/>
                      </a:lnTo>
                      <a:lnTo>
                        <a:pt x="653" y="2159"/>
                      </a:lnTo>
                      <a:lnTo>
                        <a:pt x="653" y="2159"/>
                      </a:lnTo>
                      <a:lnTo>
                        <a:pt x="653" y="2159"/>
                      </a:lnTo>
                      <a:lnTo>
                        <a:pt x="657" y="2155"/>
                      </a:lnTo>
                      <a:lnTo>
                        <a:pt x="657" y="2151"/>
                      </a:lnTo>
                      <a:lnTo>
                        <a:pt x="661" y="2159"/>
                      </a:lnTo>
                      <a:lnTo>
                        <a:pt x="661" y="2155"/>
                      </a:lnTo>
                      <a:lnTo>
                        <a:pt x="661" y="2155"/>
                      </a:lnTo>
                      <a:lnTo>
                        <a:pt x="665" y="2151"/>
                      </a:lnTo>
                      <a:lnTo>
                        <a:pt x="665" y="2159"/>
                      </a:lnTo>
                      <a:lnTo>
                        <a:pt x="669" y="2159"/>
                      </a:lnTo>
                      <a:lnTo>
                        <a:pt x="669" y="2151"/>
                      </a:lnTo>
                      <a:lnTo>
                        <a:pt x="669" y="2155"/>
                      </a:lnTo>
                      <a:lnTo>
                        <a:pt x="673" y="2155"/>
                      </a:lnTo>
                      <a:lnTo>
                        <a:pt x="673" y="2155"/>
                      </a:lnTo>
                      <a:lnTo>
                        <a:pt x="673" y="2155"/>
                      </a:lnTo>
                      <a:lnTo>
                        <a:pt x="677" y="2155"/>
                      </a:lnTo>
                      <a:lnTo>
                        <a:pt x="677" y="2155"/>
                      </a:lnTo>
                      <a:lnTo>
                        <a:pt x="681" y="2155"/>
                      </a:lnTo>
                      <a:lnTo>
                        <a:pt x="681" y="2151"/>
                      </a:lnTo>
                      <a:lnTo>
                        <a:pt x="681" y="2151"/>
                      </a:lnTo>
                      <a:lnTo>
                        <a:pt x="685" y="2159"/>
                      </a:lnTo>
                      <a:lnTo>
                        <a:pt x="685" y="2155"/>
                      </a:lnTo>
                      <a:lnTo>
                        <a:pt x="689" y="2155"/>
                      </a:lnTo>
                      <a:lnTo>
                        <a:pt x="689" y="2155"/>
                      </a:lnTo>
                      <a:lnTo>
                        <a:pt x="689" y="2159"/>
                      </a:lnTo>
                      <a:lnTo>
                        <a:pt x="693" y="2159"/>
                      </a:lnTo>
                      <a:lnTo>
                        <a:pt x="693" y="2159"/>
                      </a:lnTo>
                      <a:lnTo>
                        <a:pt x="693" y="2155"/>
                      </a:lnTo>
                      <a:lnTo>
                        <a:pt x="697" y="2159"/>
                      </a:lnTo>
                      <a:lnTo>
                        <a:pt x="697" y="2155"/>
                      </a:lnTo>
                      <a:lnTo>
                        <a:pt x="701" y="2151"/>
                      </a:lnTo>
                      <a:lnTo>
                        <a:pt x="701" y="2159"/>
                      </a:lnTo>
                      <a:lnTo>
                        <a:pt x="701" y="2155"/>
                      </a:lnTo>
                      <a:lnTo>
                        <a:pt x="705" y="2159"/>
                      </a:lnTo>
                      <a:lnTo>
                        <a:pt x="705" y="2151"/>
                      </a:lnTo>
                      <a:lnTo>
                        <a:pt x="709" y="2151"/>
                      </a:lnTo>
                      <a:lnTo>
                        <a:pt x="709" y="2159"/>
                      </a:lnTo>
                      <a:lnTo>
                        <a:pt x="709" y="2155"/>
                      </a:lnTo>
                      <a:lnTo>
                        <a:pt x="713" y="2163"/>
                      </a:lnTo>
                      <a:lnTo>
                        <a:pt x="713" y="2159"/>
                      </a:lnTo>
                      <a:lnTo>
                        <a:pt x="713" y="2159"/>
                      </a:lnTo>
                      <a:lnTo>
                        <a:pt x="718" y="2163"/>
                      </a:lnTo>
                      <a:lnTo>
                        <a:pt x="718" y="2163"/>
                      </a:lnTo>
                      <a:lnTo>
                        <a:pt x="722" y="2159"/>
                      </a:lnTo>
                      <a:lnTo>
                        <a:pt x="722" y="2167"/>
                      </a:lnTo>
                      <a:lnTo>
                        <a:pt x="722" y="2159"/>
                      </a:lnTo>
                      <a:lnTo>
                        <a:pt x="726" y="2159"/>
                      </a:lnTo>
                      <a:lnTo>
                        <a:pt x="726" y="2159"/>
                      </a:lnTo>
                      <a:lnTo>
                        <a:pt x="730" y="2159"/>
                      </a:lnTo>
                      <a:lnTo>
                        <a:pt x="730" y="2163"/>
                      </a:lnTo>
                      <a:lnTo>
                        <a:pt x="730" y="2163"/>
                      </a:lnTo>
                      <a:lnTo>
                        <a:pt x="734" y="2167"/>
                      </a:lnTo>
                      <a:lnTo>
                        <a:pt x="734" y="2163"/>
                      </a:lnTo>
                      <a:lnTo>
                        <a:pt x="734" y="2159"/>
                      </a:lnTo>
                      <a:lnTo>
                        <a:pt x="738" y="2159"/>
                      </a:lnTo>
                      <a:lnTo>
                        <a:pt x="738" y="2159"/>
                      </a:lnTo>
                      <a:lnTo>
                        <a:pt x="742" y="2159"/>
                      </a:lnTo>
                      <a:lnTo>
                        <a:pt x="742" y="2163"/>
                      </a:lnTo>
                      <a:lnTo>
                        <a:pt x="742" y="2163"/>
                      </a:lnTo>
                      <a:lnTo>
                        <a:pt x="746" y="2163"/>
                      </a:lnTo>
                      <a:lnTo>
                        <a:pt x="746" y="2159"/>
                      </a:lnTo>
                      <a:lnTo>
                        <a:pt x="750" y="2163"/>
                      </a:lnTo>
                      <a:lnTo>
                        <a:pt x="750" y="2159"/>
                      </a:lnTo>
                      <a:lnTo>
                        <a:pt x="750" y="2159"/>
                      </a:lnTo>
                      <a:lnTo>
                        <a:pt x="754" y="2159"/>
                      </a:lnTo>
                      <a:lnTo>
                        <a:pt x="754" y="2159"/>
                      </a:lnTo>
                      <a:lnTo>
                        <a:pt x="754" y="2159"/>
                      </a:lnTo>
                      <a:lnTo>
                        <a:pt x="758" y="2159"/>
                      </a:lnTo>
                      <a:lnTo>
                        <a:pt x="758" y="2159"/>
                      </a:lnTo>
                      <a:lnTo>
                        <a:pt x="762" y="2155"/>
                      </a:lnTo>
                      <a:lnTo>
                        <a:pt x="762" y="2163"/>
                      </a:lnTo>
                      <a:lnTo>
                        <a:pt x="762" y="2163"/>
                      </a:lnTo>
                      <a:lnTo>
                        <a:pt x="766" y="2155"/>
                      </a:lnTo>
                      <a:lnTo>
                        <a:pt x="766" y="2159"/>
                      </a:lnTo>
                      <a:lnTo>
                        <a:pt x="770" y="2159"/>
                      </a:lnTo>
                      <a:lnTo>
                        <a:pt x="770" y="2155"/>
                      </a:lnTo>
                      <a:lnTo>
                        <a:pt x="770" y="2163"/>
                      </a:lnTo>
                      <a:lnTo>
                        <a:pt x="774" y="2159"/>
                      </a:lnTo>
                      <a:lnTo>
                        <a:pt x="774" y="2163"/>
                      </a:lnTo>
                      <a:lnTo>
                        <a:pt x="774" y="2159"/>
                      </a:lnTo>
                      <a:lnTo>
                        <a:pt x="778" y="2163"/>
                      </a:lnTo>
                      <a:lnTo>
                        <a:pt x="778" y="2167"/>
                      </a:lnTo>
                      <a:lnTo>
                        <a:pt x="782" y="2159"/>
                      </a:lnTo>
                      <a:lnTo>
                        <a:pt x="782" y="2159"/>
                      </a:lnTo>
                      <a:lnTo>
                        <a:pt x="782" y="2163"/>
                      </a:lnTo>
                      <a:lnTo>
                        <a:pt x="786" y="2159"/>
                      </a:lnTo>
                      <a:lnTo>
                        <a:pt x="786" y="2167"/>
                      </a:lnTo>
                      <a:lnTo>
                        <a:pt x="790" y="2167"/>
                      </a:lnTo>
                      <a:lnTo>
                        <a:pt x="790" y="2163"/>
                      </a:lnTo>
                      <a:lnTo>
                        <a:pt x="790" y="2167"/>
                      </a:lnTo>
                      <a:lnTo>
                        <a:pt x="794" y="2159"/>
                      </a:lnTo>
                      <a:lnTo>
                        <a:pt x="794" y="2159"/>
                      </a:lnTo>
                      <a:lnTo>
                        <a:pt x="794" y="2163"/>
                      </a:lnTo>
                      <a:lnTo>
                        <a:pt x="798" y="2163"/>
                      </a:lnTo>
                      <a:lnTo>
                        <a:pt x="798" y="2163"/>
                      </a:lnTo>
                      <a:lnTo>
                        <a:pt x="802" y="2163"/>
                      </a:lnTo>
                      <a:lnTo>
                        <a:pt x="802" y="2159"/>
                      </a:lnTo>
                      <a:lnTo>
                        <a:pt x="802" y="2163"/>
                      </a:lnTo>
                      <a:lnTo>
                        <a:pt x="806" y="2159"/>
                      </a:lnTo>
                      <a:lnTo>
                        <a:pt x="806" y="2163"/>
                      </a:lnTo>
                      <a:lnTo>
                        <a:pt x="810" y="2163"/>
                      </a:lnTo>
                      <a:lnTo>
                        <a:pt x="810" y="2163"/>
                      </a:lnTo>
                      <a:lnTo>
                        <a:pt x="810" y="2159"/>
                      </a:lnTo>
                      <a:lnTo>
                        <a:pt x="814" y="2163"/>
                      </a:lnTo>
                      <a:lnTo>
                        <a:pt x="814" y="2163"/>
                      </a:lnTo>
                      <a:lnTo>
                        <a:pt x="814" y="2167"/>
                      </a:lnTo>
                      <a:lnTo>
                        <a:pt x="818" y="2163"/>
                      </a:lnTo>
                      <a:lnTo>
                        <a:pt x="818" y="2159"/>
                      </a:lnTo>
                      <a:lnTo>
                        <a:pt x="822" y="2159"/>
                      </a:lnTo>
                      <a:lnTo>
                        <a:pt x="822" y="2163"/>
                      </a:lnTo>
                      <a:lnTo>
                        <a:pt x="822" y="2167"/>
                      </a:lnTo>
                      <a:lnTo>
                        <a:pt x="826" y="2159"/>
                      </a:lnTo>
                      <a:lnTo>
                        <a:pt x="826" y="2159"/>
                      </a:lnTo>
                      <a:lnTo>
                        <a:pt x="830" y="2163"/>
                      </a:lnTo>
                      <a:lnTo>
                        <a:pt x="830" y="2159"/>
                      </a:lnTo>
                      <a:lnTo>
                        <a:pt x="830" y="2163"/>
                      </a:lnTo>
                      <a:lnTo>
                        <a:pt x="834" y="2167"/>
                      </a:lnTo>
                      <a:lnTo>
                        <a:pt x="834" y="2159"/>
                      </a:lnTo>
                      <a:lnTo>
                        <a:pt x="834" y="2163"/>
                      </a:lnTo>
                      <a:lnTo>
                        <a:pt x="838" y="2163"/>
                      </a:lnTo>
                      <a:lnTo>
                        <a:pt x="838" y="2159"/>
                      </a:lnTo>
                      <a:lnTo>
                        <a:pt x="842" y="2163"/>
                      </a:lnTo>
                      <a:lnTo>
                        <a:pt x="842" y="2167"/>
                      </a:lnTo>
                      <a:lnTo>
                        <a:pt x="842" y="2167"/>
                      </a:lnTo>
                      <a:lnTo>
                        <a:pt x="846" y="2163"/>
                      </a:lnTo>
                      <a:lnTo>
                        <a:pt x="846" y="2163"/>
                      </a:lnTo>
                      <a:lnTo>
                        <a:pt x="850" y="2163"/>
                      </a:lnTo>
                      <a:lnTo>
                        <a:pt x="850" y="2163"/>
                      </a:lnTo>
                      <a:lnTo>
                        <a:pt x="850" y="2159"/>
                      </a:lnTo>
                      <a:lnTo>
                        <a:pt x="854" y="2167"/>
                      </a:lnTo>
                      <a:lnTo>
                        <a:pt x="854" y="2167"/>
                      </a:lnTo>
                      <a:lnTo>
                        <a:pt x="854" y="2171"/>
                      </a:lnTo>
                      <a:lnTo>
                        <a:pt x="858" y="2163"/>
                      </a:lnTo>
                      <a:lnTo>
                        <a:pt x="858" y="2163"/>
                      </a:lnTo>
                      <a:lnTo>
                        <a:pt x="862" y="2163"/>
                      </a:lnTo>
                      <a:lnTo>
                        <a:pt x="862" y="2163"/>
                      </a:lnTo>
                      <a:lnTo>
                        <a:pt x="862" y="2159"/>
                      </a:lnTo>
                      <a:lnTo>
                        <a:pt x="866" y="2163"/>
                      </a:lnTo>
                      <a:lnTo>
                        <a:pt x="866" y="2163"/>
                      </a:lnTo>
                      <a:lnTo>
                        <a:pt x="870" y="2163"/>
                      </a:lnTo>
                      <a:lnTo>
                        <a:pt x="870" y="2167"/>
                      </a:lnTo>
                      <a:lnTo>
                        <a:pt x="870" y="2159"/>
                      </a:lnTo>
                      <a:lnTo>
                        <a:pt x="874" y="2159"/>
                      </a:lnTo>
                      <a:lnTo>
                        <a:pt x="874" y="2167"/>
                      </a:lnTo>
                      <a:lnTo>
                        <a:pt x="874" y="2163"/>
                      </a:lnTo>
                      <a:lnTo>
                        <a:pt x="878" y="2167"/>
                      </a:lnTo>
                      <a:lnTo>
                        <a:pt x="878" y="2167"/>
                      </a:lnTo>
                      <a:lnTo>
                        <a:pt x="882" y="2171"/>
                      </a:lnTo>
                      <a:lnTo>
                        <a:pt x="882" y="2167"/>
                      </a:lnTo>
                      <a:lnTo>
                        <a:pt x="882" y="2163"/>
                      </a:lnTo>
                      <a:lnTo>
                        <a:pt x="886" y="2167"/>
                      </a:lnTo>
                      <a:lnTo>
                        <a:pt x="886" y="2167"/>
                      </a:lnTo>
                      <a:lnTo>
                        <a:pt x="890" y="2163"/>
                      </a:lnTo>
                      <a:lnTo>
                        <a:pt x="890" y="2167"/>
                      </a:lnTo>
                      <a:lnTo>
                        <a:pt x="890" y="2163"/>
                      </a:lnTo>
                      <a:lnTo>
                        <a:pt x="894" y="2167"/>
                      </a:lnTo>
                      <a:lnTo>
                        <a:pt x="894" y="2167"/>
                      </a:lnTo>
                      <a:lnTo>
                        <a:pt x="894" y="2163"/>
                      </a:lnTo>
                      <a:lnTo>
                        <a:pt x="898" y="2171"/>
                      </a:lnTo>
                      <a:lnTo>
                        <a:pt x="898" y="2159"/>
                      </a:lnTo>
                      <a:lnTo>
                        <a:pt x="902" y="2163"/>
                      </a:lnTo>
                      <a:lnTo>
                        <a:pt x="902" y="2167"/>
                      </a:lnTo>
                      <a:lnTo>
                        <a:pt x="902" y="2163"/>
                      </a:lnTo>
                      <a:lnTo>
                        <a:pt x="906" y="2167"/>
                      </a:lnTo>
                      <a:lnTo>
                        <a:pt x="906" y="2167"/>
                      </a:lnTo>
                      <a:lnTo>
                        <a:pt x="910" y="2159"/>
                      </a:lnTo>
                      <a:lnTo>
                        <a:pt x="910" y="2167"/>
                      </a:lnTo>
                      <a:lnTo>
                        <a:pt x="910" y="2163"/>
                      </a:lnTo>
                      <a:lnTo>
                        <a:pt x="914" y="2163"/>
                      </a:lnTo>
                      <a:lnTo>
                        <a:pt x="914" y="2167"/>
                      </a:lnTo>
                      <a:lnTo>
                        <a:pt x="914" y="2163"/>
                      </a:lnTo>
                      <a:lnTo>
                        <a:pt x="918" y="2167"/>
                      </a:lnTo>
                      <a:lnTo>
                        <a:pt x="918" y="2163"/>
                      </a:lnTo>
                      <a:lnTo>
                        <a:pt x="922" y="2163"/>
                      </a:lnTo>
                      <a:lnTo>
                        <a:pt x="922" y="2167"/>
                      </a:lnTo>
                      <a:lnTo>
                        <a:pt x="922" y="2167"/>
                      </a:lnTo>
                      <a:lnTo>
                        <a:pt x="926" y="2159"/>
                      </a:lnTo>
                      <a:lnTo>
                        <a:pt x="926" y="2167"/>
                      </a:lnTo>
                      <a:lnTo>
                        <a:pt x="930" y="2167"/>
                      </a:lnTo>
                      <a:lnTo>
                        <a:pt x="930" y="2167"/>
                      </a:lnTo>
                      <a:lnTo>
                        <a:pt x="930" y="2171"/>
                      </a:lnTo>
                      <a:lnTo>
                        <a:pt x="934" y="2163"/>
                      </a:lnTo>
                      <a:lnTo>
                        <a:pt x="934" y="2171"/>
                      </a:lnTo>
                      <a:lnTo>
                        <a:pt x="934" y="2163"/>
                      </a:lnTo>
                      <a:lnTo>
                        <a:pt x="938" y="2167"/>
                      </a:lnTo>
                      <a:lnTo>
                        <a:pt x="938" y="2171"/>
                      </a:lnTo>
                      <a:lnTo>
                        <a:pt x="942" y="2167"/>
                      </a:lnTo>
                      <a:lnTo>
                        <a:pt x="942" y="2167"/>
                      </a:lnTo>
                      <a:lnTo>
                        <a:pt x="942" y="2167"/>
                      </a:lnTo>
                      <a:lnTo>
                        <a:pt x="946" y="2163"/>
                      </a:lnTo>
                      <a:lnTo>
                        <a:pt x="946" y="2167"/>
                      </a:lnTo>
                      <a:lnTo>
                        <a:pt x="950" y="2167"/>
                      </a:lnTo>
                      <a:lnTo>
                        <a:pt x="950" y="2167"/>
                      </a:lnTo>
                      <a:lnTo>
                        <a:pt x="950" y="2171"/>
                      </a:lnTo>
                      <a:lnTo>
                        <a:pt x="954" y="2163"/>
                      </a:lnTo>
                      <a:lnTo>
                        <a:pt x="954" y="2167"/>
                      </a:lnTo>
                      <a:lnTo>
                        <a:pt x="954" y="2167"/>
                      </a:lnTo>
                      <a:lnTo>
                        <a:pt x="958" y="2167"/>
                      </a:lnTo>
                      <a:lnTo>
                        <a:pt x="958" y="2167"/>
                      </a:lnTo>
                      <a:lnTo>
                        <a:pt x="962" y="2167"/>
                      </a:lnTo>
                      <a:lnTo>
                        <a:pt x="962" y="2167"/>
                      </a:lnTo>
                      <a:lnTo>
                        <a:pt x="962" y="2171"/>
                      </a:lnTo>
                      <a:lnTo>
                        <a:pt x="966" y="2167"/>
                      </a:lnTo>
                      <a:lnTo>
                        <a:pt x="966" y="0"/>
                      </a:lnTo>
                      <a:lnTo>
                        <a:pt x="970" y="0"/>
                      </a:lnTo>
                      <a:lnTo>
                        <a:pt x="970" y="0"/>
                      </a:lnTo>
                      <a:lnTo>
                        <a:pt x="970" y="0"/>
                      </a:lnTo>
                      <a:lnTo>
                        <a:pt x="974" y="0"/>
                      </a:lnTo>
                      <a:lnTo>
                        <a:pt x="974" y="0"/>
                      </a:lnTo>
                      <a:lnTo>
                        <a:pt x="974" y="181"/>
                      </a:lnTo>
                      <a:lnTo>
                        <a:pt x="978" y="345"/>
                      </a:lnTo>
                      <a:lnTo>
                        <a:pt x="978" y="474"/>
                      </a:lnTo>
                      <a:lnTo>
                        <a:pt x="982" y="578"/>
                      </a:lnTo>
                      <a:lnTo>
                        <a:pt x="982" y="650"/>
                      </a:lnTo>
                      <a:lnTo>
                        <a:pt x="982" y="722"/>
                      </a:lnTo>
                      <a:lnTo>
                        <a:pt x="986" y="774"/>
                      </a:lnTo>
                      <a:lnTo>
                        <a:pt x="986" y="811"/>
                      </a:lnTo>
                      <a:lnTo>
                        <a:pt x="990" y="855"/>
                      </a:lnTo>
                      <a:lnTo>
                        <a:pt x="990" y="891"/>
                      </a:lnTo>
                      <a:lnTo>
                        <a:pt x="990" y="919"/>
                      </a:lnTo>
                      <a:lnTo>
                        <a:pt x="994" y="947"/>
                      </a:lnTo>
                      <a:lnTo>
                        <a:pt x="994" y="967"/>
                      </a:lnTo>
                      <a:lnTo>
                        <a:pt x="994" y="987"/>
                      </a:lnTo>
                      <a:lnTo>
                        <a:pt x="998" y="1007"/>
                      </a:lnTo>
                      <a:lnTo>
                        <a:pt x="998" y="1015"/>
                      </a:lnTo>
                      <a:lnTo>
                        <a:pt x="1002" y="1035"/>
                      </a:lnTo>
                      <a:lnTo>
                        <a:pt x="1002" y="1039"/>
                      </a:lnTo>
                      <a:lnTo>
                        <a:pt x="1002" y="1047"/>
                      </a:lnTo>
                      <a:lnTo>
                        <a:pt x="1006" y="1055"/>
                      </a:lnTo>
                      <a:lnTo>
                        <a:pt x="1006" y="1055"/>
                      </a:lnTo>
                      <a:lnTo>
                        <a:pt x="1010" y="1063"/>
                      </a:lnTo>
                      <a:lnTo>
                        <a:pt x="1010" y="1067"/>
                      </a:lnTo>
                      <a:lnTo>
                        <a:pt x="1010" y="1071"/>
                      </a:lnTo>
                      <a:lnTo>
                        <a:pt x="1014" y="1075"/>
                      </a:lnTo>
                      <a:lnTo>
                        <a:pt x="1014" y="1075"/>
                      </a:lnTo>
                      <a:lnTo>
                        <a:pt x="1014" y="1079"/>
                      </a:lnTo>
                      <a:lnTo>
                        <a:pt x="1018" y="1079"/>
                      </a:lnTo>
                      <a:lnTo>
                        <a:pt x="1018" y="1079"/>
                      </a:lnTo>
                      <a:lnTo>
                        <a:pt x="1022" y="1079"/>
                      </a:lnTo>
                      <a:lnTo>
                        <a:pt x="1022" y="1087"/>
                      </a:lnTo>
                      <a:lnTo>
                        <a:pt x="1022" y="1079"/>
                      </a:lnTo>
                      <a:lnTo>
                        <a:pt x="1026" y="1087"/>
                      </a:lnTo>
                      <a:lnTo>
                        <a:pt x="1026" y="1087"/>
                      </a:lnTo>
                      <a:lnTo>
                        <a:pt x="1030" y="1083"/>
                      </a:lnTo>
                      <a:lnTo>
                        <a:pt x="1030" y="1087"/>
                      </a:lnTo>
                      <a:lnTo>
                        <a:pt x="1030" y="1083"/>
                      </a:lnTo>
                      <a:lnTo>
                        <a:pt x="1034" y="1083"/>
                      </a:lnTo>
                      <a:lnTo>
                        <a:pt x="1034" y="1091"/>
                      </a:lnTo>
                      <a:lnTo>
                        <a:pt x="1034" y="1087"/>
                      </a:lnTo>
                      <a:lnTo>
                        <a:pt x="1038" y="1095"/>
                      </a:lnTo>
                      <a:lnTo>
                        <a:pt x="1038" y="1091"/>
                      </a:lnTo>
                      <a:lnTo>
                        <a:pt x="1042" y="1087"/>
                      </a:lnTo>
                      <a:lnTo>
                        <a:pt x="1042" y="1095"/>
                      </a:lnTo>
                      <a:lnTo>
                        <a:pt x="1042" y="1095"/>
                      </a:lnTo>
                      <a:lnTo>
                        <a:pt x="1046" y="1091"/>
                      </a:lnTo>
                      <a:lnTo>
                        <a:pt x="1046" y="1087"/>
                      </a:lnTo>
                      <a:lnTo>
                        <a:pt x="1050" y="1091"/>
                      </a:lnTo>
                      <a:lnTo>
                        <a:pt x="1050" y="1099"/>
                      </a:lnTo>
                      <a:lnTo>
                        <a:pt x="1050" y="1095"/>
                      </a:lnTo>
                      <a:lnTo>
                        <a:pt x="1054" y="1091"/>
                      </a:lnTo>
                      <a:lnTo>
                        <a:pt x="1054" y="1095"/>
                      </a:lnTo>
                      <a:lnTo>
                        <a:pt x="1054" y="1095"/>
                      </a:lnTo>
                      <a:lnTo>
                        <a:pt x="1058" y="1099"/>
                      </a:lnTo>
                      <a:lnTo>
                        <a:pt x="1058" y="1091"/>
                      </a:lnTo>
                      <a:lnTo>
                        <a:pt x="1062" y="1091"/>
                      </a:lnTo>
                      <a:lnTo>
                        <a:pt x="1062" y="1095"/>
                      </a:lnTo>
                      <a:lnTo>
                        <a:pt x="1062" y="1095"/>
                      </a:lnTo>
                      <a:lnTo>
                        <a:pt x="1066" y="1095"/>
                      </a:lnTo>
                      <a:lnTo>
                        <a:pt x="1066" y="1103"/>
                      </a:lnTo>
                      <a:lnTo>
                        <a:pt x="1070" y="1099"/>
                      </a:lnTo>
                      <a:lnTo>
                        <a:pt x="1070" y="1099"/>
                      </a:lnTo>
                      <a:lnTo>
                        <a:pt x="1070" y="1095"/>
                      </a:lnTo>
                      <a:lnTo>
                        <a:pt x="1074" y="1091"/>
                      </a:lnTo>
                      <a:lnTo>
                        <a:pt x="1074" y="1099"/>
                      </a:lnTo>
                      <a:lnTo>
                        <a:pt x="1074" y="1095"/>
                      </a:lnTo>
                      <a:lnTo>
                        <a:pt x="1078" y="1099"/>
                      </a:lnTo>
                      <a:lnTo>
                        <a:pt x="1078" y="1099"/>
                      </a:lnTo>
                      <a:lnTo>
                        <a:pt x="1082" y="1103"/>
                      </a:lnTo>
                      <a:lnTo>
                        <a:pt x="1082" y="1099"/>
                      </a:lnTo>
                      <a:lnTo>
                        <a:pt x="1082" y="1099"/>
                      </a:lnTo>
                      <a:lnTo>
                        <a:pt x="1086" y="1099"/>
                      </a:lnTo>
                      <a:lnTo>
                        <a:pt x="1086" y="1107"/>
                      </a:lnTo>
                      <a:lnTo>
                        <a:pt x="1090" y="1099"/>
                      </a:lnTo>
                      <a:lnTo>
                        <a:pt x="1090" y="1099"/>
                      </a:lnTo>
                      <a:lnTo>
                        <a:pt x="1090" y="1103"/>
                      </a:lnTo>
                      <a:lnTo>
                        <a:pt x="1094" y="1103"/>
                      </a:lnTo>
                      <a:lnTo>
                        <a:pt x="1094" y="1107"/>
                      </a:lnTo>
                      <a:lnTo>
                        <a:pt x="1094" y="1103"/>
                      </a:lnTo>
                      <a:lnTo>
                        <a:pt x="1098" y="1111"/>
                      </a:lnTo>
                      <a:lnTo>
                        <a:pt x="1098" y="1115"/>
                      </a:lnTo>
                      <a:lnTo>
                        <a:pt x="1102" y="1107"/>
                      </a:lnTo>
                      <a:lnTo>
                        <a:pt x="1102" y="1111"/>
                      </a:lnTo>
                      <a:lnTo>
                        <a:pt x="1102" y="1107"/>
                      </a:lnTo>
                      <a:lnTo>
                        <a:pt x="1106" y="1107"/>
                      </a:lnTo>
                      <a:lnTo>
                        <a:pt x="1106" y="1111"/>
                      </a:lnTo>
                      <a:lnTo>
                        <a:pt x="1110" y="1107"/>
                      </a:lnTo>
                      <a:lnTo>
                        <a:pt x="1110" y="1111"/>
                      </a:lnTo>
                      <a:lnTo>
                        <a:pt x="1110" y="1111"/>
                      </a:lnTo>
                      <a:lnTo>
                        <a:pt x="1114" y="1111"/>
                      </a:lnTo>
                      <a:lnTo>
                        <a:pt x="1114" y="1115"/>
                      </a:lnTo>
                      <a:lnTo>
                        <a:pt x="1114" y="1119"/>
                      </a:lnTo>
                      <a:lnTo>
                        <a:pt x="1118" y="1111"/>
                      </a:lnTo>
                      <a:lnTo>
                        <a:pt x="1118" y="1115"/>
                      </a:lnTo>
                      <a:lnTo>
                        <a:pt x="1122" y="1115"/>
                      </a:lnTo>
                      <a:lnTo>
                        <a:pt x="1122" y="1115"/>
                      </a:lnTo>
                      <a:lnTo>
                        <a:pt x="1122" y="1123"/>
                      </a:lnTo>
                      <a:lnTo>
                        <a:pt x="1126" y="1119"/>
                      </a:lnTo>
                      <a:lnTo>
                        <a:pt x="1126" y="1127"/>
                      </a:lnTo>
                      <a:lnTo>
                        <a:pt x="1130" y="1115"/>
                      </a:lnTo>
                      <a:lnTo>
                        <a:pt x="1130" y="1119"/>
                      </a:lnTo>
                      <a:lnTo>
                        <a:pt x="1130" y="1127"/>
                      </a:lnTo>
                      <a:lnTo>
                        <a:pt x="1134" y="1123"/>
                      </a:lnTo>
                      <a:lnTo>
                        <a:pt x="1134" y="1127"/>
                      </a:lnTo>
                      <a:lnTo>
                        <a:pt x="1134" y="1136"/>
                      </a:lnTo>
                      <a:lnTo>
                        <a:pt x="1138" y="1123"/>
                      </a:lnTo>
                      <a:lnTo>
                        <a:pt x="1138" y="1123"/>
                      </a:lnTo>
                      <a:lnTo>
                        <a:pt x="1142" y="1127"/>
                      </a:lnTo>
                      <a:lnTo>
                        <a:pt x="1142" y="1127"/>
                      </a:lnTo>
                      <a:lnTo>
                        <a:pt x="1142" y="1127"/>
                      </a:lnTo>
                      <a:lnTo>
                        <a:pt x="1146" y="1123"/>
                      </a:lnTo>
                      <a:lnTo>
                        <a:pt x="1146" y="1132"/>
                      </a:lnTo>
                      <a:lnTo>
                        <a:pt x="1150" y="1127"/>
                      </a:lnTo>
                      <a:lnTo>
                        <a:pt x="1150" y="1136"/>
                      </a:lnTo>
                      <a:lnTo>
                        <a:pt x="1150" y="1176"/>
                      </a:lnTo>
                      <a:lnTo>
                        <a:pt x="1154" y="1521"/>
                      </a:lnTo>
                      <a:lnTo>
                        <a:pt x="1154" y="2054"/>
                      </a:lnTo>
                      <a:lnTo>
                        <a:pt x="1154" y="2488"/>
                      </a:lnTo>
                      <a:lnTo>
                        <a:pt x="1158" y="2704"/>
                      </a:lnTo>
                      <a:lnTo>
                        <a:pt x="1158" y="2688"/>
                      </a:lnTo>
                      <a:lnTo>
                        <a:pt x="1162" y="2399"/>
                      </a:lnTo>
                      <a:lnTo>
                        <a:pt x="1162" y="1974"/>
                      </a:lnTo>
                      <a:lnTo>
                        <a:pt x="1162" y="1553"/>
                      </a:lnTo>
                      <a:lnTo>
                        <a:pt x="1166" y="1236"/>
                      </a:lnTo>
                      <a:lnTo>
                        <a:pt x="1166" y="1039"/>
                      </a:lnTo>
                      <a:lnTo>
                        <a:pt x="1170" y="927"/>
                      </a:lnTo>
                      <a:lnTo>
                        <a:pt x="1170" y="867"/>
                      </a:lnTo>
                      <a:lnTo>
                        <a:pt x="1170" y="843"/>
                      </a:lnTo>
                      <a:lnTo>
                        <a:pt x="1174" y="847"/>
                      </a:lnTo>
                      <a:lnTo>
                        <a:pt x="1174" y="839"/>
                      </a:lnTo>
                      <a:lnTo>
                        <a:pt x="1174" y="847"/>
                      </a:lnTo>
                      <a:lnTo>
                        <a:pt x="1178" y="863"/>
                      </a:lnTo>
                      <a:lnTo>
                        <a:pt x="1178" y="863"/>
                      </a:lnTo>
                      <a:lnTo>
                        <a:pt x="1182" y="883"/>
                      </a:lnTo>
                      <a:lnTo>
                        <a:pt x="1182" y="899"/>
                      </a:lnTo>
                      <a:lnTo>
                        <a:pt x="1182" y="915"/>
                      </a:lnTo>
                      <a:lnTo>
                        <a:pt x="1186" y="923"/>
                      </a:lnTo>
                      <a:lnTo>
                        <a:pt x="1186" y="931"/>
                      </a:lnTo>
                      <a:lnTo>
                        <a:pt x="1190" y="943"/>
                      </a:lnTo>
                      <a:lnTo>
                        <a:pt x="1190" y="955"/>
                      </a:lnTo>
                      <a:lnTo>
                        <a:pt x="1190" y="959"/>
                      </a:lnTo>
                      <a:lnTo>
                        <a:pt x="1194" y="975"/>
                      </a:lnTo>
                      <a:lnTo>
                        <a:pt x="1194" y="991"/>
                      </a:lnTo>
                      <a:lnTo>
                        <a:pt x="1194" y="995"/>
                      </a:lnTo>
                      <a:lnTo>
                        <a:pt x="1198" y="1003"/>
                      </a:lnTo>
                      <a:lnTo>
                        <a:pt x="1198" y="1015"/>
                      </a:lnTo>
                      <a:lnTo>
                        <a:pt x="1202" y="1023"/>
                      </a:lnTo>
                      <a:lnTo>
                        <a:pt x="1202" y="1035"/>
                      </a:lnTo>
                      <a:lnTo>
                        <a:pt x="1202" y="1047"/>
                      </a:lnTo>
                      <a:lnTo>
                        <a:pt x="1206" y="1051"/>
                      </a:lnTo>
                      <a:lnTo>
                        <a:pt x="1206" y="1055"/>
                      </a:lnTo>
                      <a:lnTo>
                        <a:pt x="1210" y="1067"/>
                      </a:lnTo>
                      <a:lnTo>
                        <a:pt x="1210" y="1067"/>
                      </a:lnTo>
                      <a:lnTo>
                        <a:pt x="1210" y="1071"/>
                      </a:lnTo>
                      <a:lnTo>
                        <a:pt x="1214" y="1083"/>
                      </a:lnTo>
                      <a:lnTo>
                        <a:pt x="1214" y="1083"/>
                      </a:lnTo>
                      <a:lnTo>
                        <a:pt x="1214" y="1091"/>
                      </a:lnTo>
                      <a:lnTo>
                        <a:pt x="1218" y="1095"/>
                      </a:lnTo>
                      <a:lnTo>
                        <a:pt x="1218" y="1095"/>
                      </a:lnTo>
                      <a:lnTo>
                        <a:pt x="1222" y="1103"/>
                      </a:lnTo>
                      <a:lnTo>
                        <a:pt x="1222" y="1107"/>
                      </a:lnTo>
                      <a:lnTo>
                        <a:pt x="1222" y="1107"/>
                      </a:lnTo>
                      <a:lnTo>
                        <a:pt x="1226" y="1115"/>
                      </a:lnTo>
                      <a:lnTo>
                        <a:pt x="1226" y="1119"/>
                      </a:lnTo>
                      <a:lnTo>
                        <a:pt x="1230" y="1119"/>
                      </a:lnTo>
                      <a:lnTo>
                        <a:pt x="1230" y="1123"/>
                      </a:lnTo>
                      <a:lnTo>
                        <a:pt x="1230" y="1123"/>
                      </a:lnTo>
                      <a:lnTo>
                        <a:pt x="1234" y="1132"/>
                      </a:lnTo>
                      <a:lnTo>
                        <a:pt x="1234" y="1127"/>
                      </a:lnTo>
                      <a:lnTo>
                        <a:pt x="1234" y="1140"/>
                      </a:lnTo>
                      <a:lnTo>
                        <a:pt x="1238" y="1140"/>
                      </a:lnTo>
                      <a:lnTo>
                        <a:pt x="1238" y="1136"/>
                      </a:lnTo>
                      <a:lnTo>
                        <a:pt x="1242" y="1132"/>
                      </a:lnTo>
                      <a:lnTo>
                        <a:pt x="1242" y="1140"/>
                      </a:lnTo>
                      <a:lnTo>
                        <a:pt x="1242" y="1136"/>
                      </a:lnTo>
                      <a:lnTo>
                        <a:pt x="1246" y="1140"/>
                      </a:lnTo>
                      <a:lnTo>
                        <a:pt x="1246" y="1140"/>
                      </a:lnTo>
                      <a:lnTo>
                        <a:pt x="1250" y="1140"/>
                      </a:lnTo>
                      <a:lnTo>
                        <a:pt x="1250" y="1152"/>
                      </a:lnTo>
                      <a:lnTo>
                        <a:pt x="1250" y="1144"/>
                      </a:lnTo>
                      <a:lnTo>
                        <a:pt x="1254" y="1148"/>
                      </a:lnTo>
                      <a:lnTo>
                        <a:pt x="1254" y="1152"/>
                      </a:lnTo>
                      <a:lnTo>
                        <a:pt x="1254" y="1152"/>
                      </a:lnTo>
                      <a:lnTo>
                        <a:pt x="1258" y="1156"/>
                      </a:lnTo>
                      <a:lnTo>
                        <a:pt x="1258" y="1156"/>
                      </a:lnTo>
                      <a:lnTo>
                        <a:pt x="1262" y="1152"/>
                      </a:lnTo>
                      <a:lnTo>
                        <a:pt x="1262" y="1160"/>
                      </a:lnTo>
                      <a:lnTo>
                        <a:pt x="1262" y="1160"/>
                      </a:lnTo>
                      <a:lnTo>
                        <a:pt x="1266" y="1160"/>
                      </a:lnTo>
                      <a:lnTo>
                        <a:pt x="1266" y="1160"/>
                      </a:lnTo>
                      <a:lnTo>
                        <a:pt x="1270" y="1164"/>
                      </a:lnTo>
                      <a:lnTo>
                        <a:pt x="1270" y="1164"/>
                      </a:lnTo>
                      <a:lnTo>
                        <a:pt x="1270" y="1164"/>
                      </a:lnTo>
                      <a:lnTo>
                        <a:pt x="1274" y="1168"/>
                      </a:lnTo>
                      <a:lnTo>
                        <a:pt x="1274" y="1168"/>
                      </a:lnTo>
                      <a:lnTo>
                        <a:pt x="1274" y="1164"/>
                      </a:lnTo>
                      <a:lnTo>
                        <a:pt x="1278" y="1172"/>
                      </a:lnTo>
                      <a:lnTo>
                        <a:pt x="1278" y="1172"/>
                      </a:lnTo>
                      <a:lnTo>
                        <a:pt x="1282" y="1168"/>
                      </a:lnTo>
                      <a:lnTo>
                        <a:pt x="1282" y="1176"/>
                      </a:lnTo>
                      <a:lnTo>
                        <a:pt x="1282" y="1176"/>
                      </a:lnTo>
                      <a:lnTo>
                        <a:pt x="1286" y="1172"/>
                      </a:lnTo>
                      <a:lnTo>
                        <a:pt x="1286" y="1176"/>
                      </a:lnTo>
                      <a:lnTo>
                        <a:pt x="1290" y="1168"/>
                      </a:lnTo>
                      <a:lnTo>
                        <a:pt x="1290" y="1172"/>
                      </a:lnTo>
                      <a:lnTo>
                        <a:pt x="1290" y="1172"/>
                      </a:lnTo>
                      <a:lnTo>
                        <a:pt x="1294" y="1168"/>
                      </a:lnTo>
                      <a:lnTo>
                        <a:pt x="1294" y="1184"/>
                      </a:lnTo>
                      <a:lnTo>
                        <a:pt x="1294" y="1176"/>
                      </a:lnTo>
                      <a:lnTo>
                        <a:pt x="1298" y="1176"/>
                      </a:lnTo>
                      <a:lnTo>
                        <a:pt x="1298" y="1176"/>
                      </a:lnTo>
                      <a:lnTo>
                        <a:pt x="1302" y="1176"/>
                      </a:lnTo>
                      <a:lnTo>
                        <a:pt x="1302" y="1180"/>
                      </a:lnTo>
                      <a:lnTo>
                        <a:pt x="1302" y="1180"/>
                      </a:lnTo>
                      <a:lnTo>
                        <a:pt x="1306" y="1180"/>
                      </a:lnTo>
                      <a:lnTo>
                        <a:pt x="1306" y="1184"/>
                      </a:lnTo>
                      <a:lnTo>
                        <a:pt x="1310" y="1184"/>
                      </a:lnTo>
                      <a:lnTo>
                        <a:pt x="1310" y="1176"/>
                      </a:lnTo>
                      <a:lnTo>
                        <a:pt x="1310" y="1180"/>
                      </a:lnTo>
                      <a:lnTo>
                        <a:pt x="1314" y="1184"/>
                      </a:lnTo>
                      <a:lnTo>
                        <a:pt x="1314" y="1176"/>
                      </a:lnTo>
                      <a:lnTo>
                        <a:pt x="1314" y="1180"/>
                      </a:lnTo>
                      <a:lnTo>
                        <a:pt x="1318" y="1180"/>
                      </a:lnTo>
                      <a:lnTo>
                        <a:pt x="1318" y="1188"/>
                      </a:lnTo>
                      <a:lnTo>
                        <a:pt x="1322" y="1180"/>
                      </a:lnTo>
                      <a:lnTo>
                        <a:pt x="1322" y="1184"/>
                      </a:lnTo>
                      <a:lnTo>
                        <a:pt x="1322" y="1192"/>
                      </a:lnTo>
                      <a:lnTo>
                        <a:pt x="1326" y="1180"/>
                      </a:lnTo>
                      <a:lnTo>
                        <a:pt x="1326" y="1188"/>
                      </a:lnTo>
                      <a:lnTo>
                        <a:pt x="1330" y="1188"/>
                      </a:lnTo>
                      <a:lnTo>
                        <a:pt x="1330" y="1188"/>
                      </a:lnTo>
                      <a:lnTo>
                        <a:pt x="1330" y="1192"/>
                      </a:lnTo>
                      <a:lnTo>
                        <a:pt x="1334" y="1192"/>
                      </a:lnTo>
                      <a:lnTo>
                        <a:pt x="1334" y="1196"/>
                      </a:lnTo>
                      <a:lnTo>
                        <a:pt x="1334" y="1196"/>
                      </a:lnTo>
                      <a:lnTo>
                        <a:pt x="1338" y="1196"/>
                      </a:lnTo>
                      <a:lnTo>
                        <a:pt x="1338" y="1200"/>
                      </a:lnTo>
                      <a:lnTo>
                        <a:pt x="1342" y="1200"/>
                      </a:lnTo>
                      <a:lnTo>
                        <a:pt x="1342" y="1192"/>
                      </a:lnTo>
                      <a:lnTo>
                        <a:pt x="1342" y="1204"/>
                      </a:lnTo>
                      <a:lnTo>
                        <a:pt x="1346" y="1200"/>
                      </a:lnTo>
                      <a:lnTo>
                        <a:pt x="1346" y="1200"/>
                      </a:lnTo>
                      <a:lnTo>
                        <a:pt x="1350" y="1200"/>
                      </a:lnTo>
                      <a:lnTo>
                        <a:pt x="1350" y="1200"/>
                      </a:lnTo>
                      <a:lnTo>
                        <a:pt x="1350" y="1204"/>
                      </a:lnTo>
                      <a:lnTo>
                        <a:pt x="1355" y="1208"/>
                      </a:lnTo>
                      <a:lnTo>
                        <a:pt x="1355" y="1204"/>
                      </a:lnTo>
                      <a:lnTo>
                        <a:pt x="1355" y="1212"/>
                      </a:lnTo>
                      <a:lnTo>
                        <a:pt x="1359" y="1208"/>
                      </a:lnTo>
                      <a:lnTo>
                        <a:pt x="1359" y="1208"/>
                      </a:lnTo>
                      <a:lnTo>
                        <a:pt x="1363" y="1212"/>
                      </a:lnTo>
                      <a:lnTo>
                        <a:pt x="1363" y="1208"/>
                      </a:lnTo>
                      <a:lnTo>
                        <a:pt x="1363" y="1212"/>
                      </a:lnTo>
                      <a:lnTo>
                        <a:pt x="1367" y="1212"/>
                      </a:lnTo>
                      <a:lnTo>
                        <a:pt x="1367" y="1208"/>
                      </a:lnTo>
                      <a:lnTo>
                        <a:pt x="1371" y="1212"/>
                      </a:lnTo>
                      <a:lnTo>
                        <a:pt x="1371" y="1212"/>
                      </a:lnTo>
                      <a:lnTo>
                        <a:pt x="1371" y="1212"/>
                      </a:lnTo>
                      <a:lnTo>
                        <a:pt x="1375" y="1204"/>
                      </a:lnTo>
                      <a:lnTo>
                        <a:pt x="1375" y="1208"/>
                      </a:lnTo>
                      <a:lnTo>
                        <a:pt x="1375" y="1216"/>
                      </a:lnTo>
                      <a:lnTo>
                        <a:pt x="1379" y="1216"/>
                      </a:lnTo>
                      <a:lnTo>
                        <a:pt x="1379" y="1220"/>
                      </a:lnTo>
                      <a:lnTo>
                        <a:pt x="1383" y="1212"/>
                      </a:lnTo>
                      <a:lnTo>
                        <a:pt x="1383" y="1216"/>
                      </a:lnTo>
                      <a:lnTo>
                        <a:pt x="1383" y="1212"/>
                      </a:lnTo>
                      <a:lnTo>
                        <a:pt x="1387" y="1216"/>
                      </a:lnTo>
                      <a:lnTo>
                        <a:pt x="1387" y="1212"/>
                      </a:lnTo>
                      <a:lnTo>
                        <a:pt x="1391" y="1212"/>
                      </a:lnTo>
                      <a:lnTo>
                        <a:pt x="1391" y="1220"/>
                      </a:lnTo>
                      <a:lnTo>
                        <a:pt x="1391" y="1220"/>
                      </a:lnTo>
                      <a:lnTo>
                        <a:pt x="1395" y="1224"/>
                      </a:lnTo>
                      <a:lnTo>
                        <a:pt x="1395" y="1220"/>
                      </a:lnTo>
                      <a:lnTo>
                        <a:pt x="1395" y="1220"/>
                      </a:lnTo>
                      <a:lnTo>
                        <a:pt x="1399" y="1220"/>
                      </a:lnTo>
                      <a:lnTo>
                        <a:pt x="1399" y="1216"/>
                      </a:lnTo>
                      <a:lnTo>
                        <a:pt x="1403" y="1232"/>
                      </a:lnTo>
                      <a:lnTo>
                        <a:pt x="1403" y="1228"/>
                      </a:lnTo>
                      <a:lnTo>
                        <a:pt x="1403" y="1224"/>
                      </a:lnTo>
                      <a:lnTo>
                        <a:pt x="1407" y="1228"/>
                      </a:lnTo>
                      <a:lnTo>
                        <a:pt x="1407" y="1228"/>
                      </a:lnTo>
                      <a:lnTo>
                        <a:pt x="1411" y="1232"/>
                      </a:lnTo>
                      <a:lnTo>
                        <a:pt x="1411" y="1228"/>
                      </a:lnTo>
                      <a:lnTo>
                        <a:pt x="1411" y="1228"/>
                      </a:lnTo>
                      <a:lnTo>
                        <a:pt x="1415" y="1224"/>
                      </a:lnTo>
                      <a:lnTo>
                        <a:pt x="1415" y="1228"/>
                      </a:lnTo>
                      <a:lnTo>
                        <a:pt x="1415" y="1220"/>
                      </a:lnTo>
                      <a:lnTo>
                        <a:pt x="1419" y="1232"/>
                      </a:lnTo>
                      <a:lnTo>
                        <a:pt x="1419" y="1228"/>
                      </a:lnTo>
                      <a:lnTo>
                        <a:pt x="1423" y="1228"/>
                      </a:lnTo>
                      <a:lnTo>
                        <a:pt x="1423" y="1228"/>
                      </a:lnTo>
                      <a:lnTo>
                        <a:pt x="1423" y="1228"/>
                      </a:lnTo>
                      <a:lnTo>
                        <a:pt x="1427" y="1228"/>
                      </a:lnTo>
                      <a:lnTo>
                        <a:pt x="1427" y="1228"/>
                      </a:lnTo>
                      <a:lnTo>
                        <a:pt x="1431" y="1224"/>
                      </a:lnTo>
                      <a:lnTo>
                        <a:pt x="1431" y="1228"/>
                      </a:lnTo>
                      <a:lnTo>
                        <a:pt x="1431" y="1224"/>
                      </a:lnTo>
                      <a:lnTo>
                        <a:pt x="1435" y="1232"/>
                      </a:lnTo>
                      <a:lnTo>
                        <a:pt x="1435" y="1232"/>
                      </a:lnTo>
                      <a:lnTo>
                        <a:pt x="1435" y="1228"/>
                      </a:lnTo>
                      <a:lnTo>
                        <a:pt x="1439" y="1228"/>
                      </a:lnTo>
                      <a:lnTo>
                        <a:pt x="1439" y="1232"/>
                      </a:lnTo>
                      <a:lnTo>
                        <a:pt x="1443" y="1228"/>
                      </a:lnTo>
                      <a:lnTo>
                        <a:pt x="1443" y="1240"/>
                      </a:lnTo>
                      <a:lnTo>
                        <a:pt x="1443" y="1248"/>
                      </a:lnTo>
                      <a:lnTo>
                        <a:pt x="1447" y="1240"/>
                      </a:lnTo>
                      <a:lnTo>
                        <a:pt x="1447" y="1240"/>
                      </a:lnTo>
                      <a:lnTo>
                        <a:pt x="1451" y="1236"/>
                      </a:lnTo>
                      <a:lnTo>
                        <a:pt x="1451" y="1240"/>
                      </a:lnTo>
                      <a:lnTo>
                        <a:pt x="1451" y="1236"/>
                      </a:lnTo>
                      <a:lnTo>
                        <a:pt x="1455" y="1240"/>
                      </a:lnTo>
                      <a:lnTo>
                        <a:pt x="1455" y="1244"/>
                      </a:lnTo>
                      <a:lnTo>
                        <a:pt x="1455" y="1244"/>
                      </a:lnTo>
                      <a:lnTo>
                        <a:pt x="1459" y="1248"/>
                      </a:lnTo>
                      <a:lnTo>
                        <a:pt x="1459" y="1240"/>
                      </a:lnTo>
                      <a:lnTo>
                        <a:pt x="1463" y="1244"/>
                      </a:lnTo>
                      <a:lnTo>
                        <a:pt x="1463" y="1248"/>
                      </a:lnTo>
                      <a:lnTo>
                        <a:pt x="1463" y="1244"/>
                      </a:lnTo>
                      <a:lnTo>
                        <a:pt x="1467" y="1248"/>
                      </a:lnTo>
                      <a:lnTo>
                        <a:pt x="1467" y="1248"/>
                      </a:lnTo>
                      <a:lnTo>
                        <a:pt x="1471" y="1236"/>
                      </a:lnTo>
                      <a:lnTo>
                        <a:pt x="1471" y="1244"/>
                      </a:lnTo>
                      <a:lnTo>
                        <a:pt x="1471" y="1240"/>
                      </a:lnTo>
                      <a:lnTo>
                        <a:pt x="1475" y="1244"/>
                      </a:lnTo>
                      <a:lnTo>
                        <a:pt x="1475" y="1244"/>
                      </a:lnTo>
                      <a:lnTo>
                        <a:pt x="1475" y="1244"/>
                      </a:lnTo>
                      <a:lnTo>
                        <a:pt x="1479" y="1244"/>
                      </a:lnTo>
                      <a:lnTo>
                        <a:pt x="1479" y="1248"/>
                      </a:lnTo>
                      <a:lnTo>
                        <a:pt x="1483" y="1244"/>
                      </a:lnTo>
                      <a:lnTo>
                        <a:pt x="1483" y="1248"/>
                      </a:lnTo>
                      <a:lnTo>
                        <a:pt x="1483" y="1244"/>
                      </a:lnTo>
                      <a:lnTo>
                        <a:pt x="1487" y="1236"/>
                      </a:lnTo>
                      <a:lnTo>
                        <a:pt x="1487" y="1248"/>
                      </a:lnTo>
                      <a:lnTo>
                        <a:pt x="1491" y="1244"/>
                      </a:lnTo>
                      <a:lnTo>
                        <a:pt x="1491" y="1244"/>
                      </a:lnTo>
                      <a:lnTo>
                        <a:pt x="1491" y="1244"/>
                      </a:lnTo>
                      <a:lnTo>
                        <a:pt x="1495" y="1248"/>
                      </a:lnTo>
                      <a:lnTo>
                        <a:pt x="1495" y="1252"/>
                      </a:lnTo>
                      <a:lnTo>
                        <a:pt x="1495" y="1252"/>
                      </a:lnTo>
                      <a:lnTo>
                        <a:pt x="1499" y="1252"/>
                      </a:lnTo>
                      <a:lnTo>
                        <a:pt x="1499" y="1248"/>
                      </a:lnTo>
                      <a:lnTo>
                        <a:pt x="1503" y="1252"/>
                      </a:lnTo>
                      <a:lnTo>
                        <a:pt x="1503" y="1248"/>
                      </a:lnTo>
                      <a:lnTo>
                        <a:pt x="1503" y="1252"/>
                      </a:lnTo>
                      <a:lnTo>
                        <a:pt x="1507" y="1256"/>
                      </a:lnTo>
                      <a:lnTo>
                        <a:pt x="1507" y="1252"/>
                      </a:lnTo>
                      <a:lnTo>
                        <a:pt x="1511" y="1252"/>
                      </a:lnTo>
                      <a:lnTo>
                        <a:pt x="1511" y="1252"/>
                      </a:lnTo>
                      <a:lnTo>
                        <a:pt x="1511" y="1260"/>
                      </a:lnTo>
                      <a:lnTo>
                        <a:pt x="1515" y="1252"/>
                      </a:lnTo>
                      <a:lnTo>
                        <a:pt x="1515" y="1252"/>
                      </a:lnTo>
                      <a:lnTo>
                        <a:pt x="1515" y="1252"/>
                      </a:lnTo>
                      <a:lnTo>
                        <a:pt x="1519" y="1256"/>
                      </a:lnTo>
                      <a:lnTo>
                        <a:pt x="1519" y="1264"/>
                      </a:lnTo>
                      <a:lnTo>
                        <a:pt x="1523" y="1256"/>
                      </a:lnTo>
                      <a:lnTo>
                        <a:pt x="1523" y="1260"/>
                      </a:lnTo>
                      <a:lnTo>
                        <a:pt x="1523" y="1264"/>
                      </a:lnTo>
                      <a:lnTo>
                        <a:pt x="1527" y="1264"/>
                      </a:lnTo>
                      <a:lnTo>
                        <a:pt x="1527" y="1264"/>
                      </a:lnTo>
                      <a:lnTo>
                        <a:pt x="1531" y="1268"/>
                      </a:lnTo>
                      <a:lnTo>
                        <a:pt x="1531" y="1264"/>
                      </a:lnTo>
                      <a:lnTo>
                        <a:pt x="1531" y="1272"/>
                      </a:lnTo>
                      <a:lnTo>
                        <a:pt x="1535" y="1268"/>
                      </a:lnTo>
                      <a:lnTo>
                        <a:pt x="1535" y="1268"/>
                      </a:lnTo>
                      <a:lnTo>
                        <a:pt x="1535" y="1276"/>
                      </a:lnTo>
                      <a:lnTo>
                        <a:pt x="1539" y="1264"/>
                      </a:lnTo>
                      <a:lnTo>
                        <a:pt x="1539" y="1272"/>
                      </a:lnTo>
                      <a:lnTo>
                        <a:pt x="1543" y="1268"/>
                      </a:lnTo>
                      <a:lnTo>
                        <a:pt x="1543" y="1268"/>
                      </a:lnTo>
                      <a:lnTo>
                        <a:pt x="1543" y="1272"/>
                      </a:lnTo>
                      <a:lnTo>
                        <a:pt x="1547" y="1268"/>
                      </a:lnTo>
                      <a:lnTo>
                        <a:pt x="1547" y="1264"/>
                      </a:lnTo>
                      <a:lnTo>
                        <a:pt x="1551" y="1268"/>
                      </a:lnTo>
                      <a:lnTo>
                        <a:pt x="1551" y="1268"/>
                      </a:lnTo>
                      <a:lnTo>
                        <a:pt x="1551" y="1276"/>
                      </a:lnTo>
                      <a:lnTo>
                        <a:pt x="1555" y="1276"/>
                      </a:lnTo>
                      <a:lnTo>
                        <a:pt x="1555" y="1272"/>
                      </a:lnTo>
                      <a:lnTo>
                        <a:pt x="1555" y="1276"/>
                      </a:lnTo>
                      <a:lnTo>
                        <a:pt x="1559" y="1272"/>
                      </a:lnTo>
                      <a:lnTo>
                        <a:pt x="1559" y="1276"/>
                      </a:lnTo>
                      <a:lnTo>
                        <a:pt x="1563" y="1276"/>
                      </a:lnTo>
                      <a:lnTo>
                        <a:pt x="1563" y="1272"/>
                      </a:lnTo>
                      <a:lnTo>
                        <a:pt x="1563" y="1276"/>
                      </a:lnTo>
                      <a:lnTo>
                        <a:pt x="1567" y="1272"/>
                      </a:lnTo>
                      <a:lnTo>
                        <a:pt x="1567" y="1276"/>
                      </a:lnTo>
                      <a:lnTo>
                        <a:pt x="1571" y="1280"/>
                      </a:lnTo>
                      <a:lnTo>
                        <a:pt x="1571" y="1280"/>
                      </a:lnTo>
                      <a:lnTo>
                        <a:pt x="1571" y="1272"/>
                      </a:lnTo>
                      <a:lnTo>
                        <a:pt x="1575" y="1276"/>
                      </a:lnTo>
                      <a:lnTo>
                        <a:pt x="1575" y="128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25" name="Freeform 129"/>
                <p:cNvSpPr>
                  <a:spLocks/>
                </p:cNvSpPr>
                <p:nvPr/>
              </p:nvSpPr>
              <p:spPr bwMode="auto">
                <a:xfrm>
                  <a:off x="444500" y="2741613"/>
                  <a:ext cx="2500313" cy="3178175"/>
                </a:xfrm>
                <a:custGeom>
                  <a:avLst/>
                  <a:gdLst>
                    <a:gd name="T0" fmla="*/ 24 w 1575"/>
                    <a:gd name="T1" fmla="*/ 8 h 2002"/>
                    <a:gd name="T2" fmla="*/ 53 w 1575"/>
                    <a:gd name="T3" fmla="*/ 8 h 2002"/>
                    <a:gd name="T4" fmla="*/ 77 w 1575"/>
                    <a:gd name="T5" fmla="*/ 12 h 2002"/>
                    <a:gd name="T6" fmla="*/ 105 w 1575"/>
                    <a:gd name="T7" fmla="*/ 8 h 2002"/>
                    <a:gd name="T8" fmla="*/ 129 w 1575"/>
                    <a:gd name="T9" fmla="*/ 12 h 2002"/>
                    <a:gd name="T10" fmla="*/ 157 w 1575"/>
                    <a:gd name="T11" fmla="*/ 12 h 2002"/>
                    <a:gd name="T12" fmla="*/ 181 w 1575"/>
                    <a:gd name="T13" fmla="*/ 12 h 2002"/>
                    <a:gd name="T14" fmla="*/ 209 w 1575"/>
                    <a:gd name="T15" fmla="*/ 8 h 2002"/>
                    <a:gd name="T16" fmla="*/ 233 w 1575"/>
                    <a:gd name="T17" fmla="*/ 16 h 2002"/>
                    <a:gd name="T18" fmla="*/ 261 w 1575"/>
                    <a:gd name="T19" fmla="*/ 8 h 2002"/>
                    <a:gd name="T20" fmla="*/ 289 w 1575"/>
                    <a:gd name="T21" fmla="*/ 589 h 2002"/>
                    <a:gd name="T22" fmla="*/ 313 w 1575"/>
                    <a:gd name="T23" fmla="*/ 421 h 2002"/>
                    <a:gd name="T24" fmla="*/ 341 w 1575"/>
                    <a:gd name="T25" fmla="*/ 357 h 2002"/>
                    <a:gd name="T26" fmla="*/ 365 w 1575"/>
                    <a:gd name="T27" fmla="*/ 341 h 2002"/>
                    <a:gd name="T28" fmla="*/ 393 w 1575"/>
                    <a:gd name="T29" fmla="*/ 317 h 2002"/>
                    <a:gd name="T30" fmla="*/ 417 w 1575"/>
                    <a:gd name="T31" fmla="*/ 309 h 2002"/>
                    <a:gd name="T32" fmla="*/ 445 w 1575"/>
                    <a:gd name="T33" fmla="*/ 289 h 2002"/>
                    <a:gd name="T34" fmla="*/ 469 w 1575"/>
                    <a:gd name="T35" fmla="*/ 277 h 2002"/>
                    <a:gd name="T36" fmla="*/ 497 w 1575"/>
                    <a:gd name="T37" fmla="*/ 277 h 2002"/>
                    <a:gd name="T38" fmla="*/ 521 w 1575"/>
                    <a:gd name="T39" fmla="*/ 273 h 2002"/>
                    <a:gd name="T40" fmla="*/ 549 w 1575"/>
                    <a:gd name="T41" fmla="*/ 265 h 2002"/>
                    <a:gd name="T42" fmla="*/ 573 w 1575"/>
                    <a:gd name="T43" fmla="*/ 261 h 2002"/>
                    <a:gd name="T44" fmla="*/ 601 w 1575"/>
                    <a:gd name="T45" fmla="*/ 256 h 2002"/>
                    <a:gd name="T46" fmla="*/ 629 w 1575"/>
                    <a:gd name="T47" fmla="*/ 256 h 2002"/>
                    <a:gd name="T48" fmla="*/ 653 w 1575"/>
                    <a:gd name="T49" fmla="*/ 248 h 2002"/>
                    <a:gd name="T50" fmla="*/ 682 w 1575"/>
                    <a:gd name="T51" fmla="*/ 244 h 2002"/>
                    <a:gd name="T52" fmla="*/ 706 w 1575"/>
                    <a:gd name="T53" fmla="*/ 248 h 2002"/>
                    <a:gd name="T54" fmla="*/ 734 w 1575"/>
                    <a:gd name="T55" fmla="*/ 236 h 2002"/>
                    <a:gd name="T56" fmla="*/ 758 w 1575"/>
                    <a:gd name="T57" fmla="*/ 240 h 2002"/>
                    <a:gd name="T58" fmla="*/ 786 w 1575"/>
                    <a:gd name="T59" fmla="*/ 232 h 2002"/>
                    <a:gd name="T60" fmla="*/ 810 w 1575"/>
                    <a:gd name="T61" fmla="*/ 232 h 2002"/>
                    <a:gd name="T62" fmla="*/ 838 w 1575"/>
                    <a:gd name="T63" fmla="*/ 232 h 2002"/>
                    <a:gd name="T64" fmla="*/ 862 w 1575"/>
                    <a:gd name="T65" fmla="*/ 236 h 2002"/>
                    <a:gd name="T66" fmla="*/ 890 w 1575"/>
                    <a:gd name="T67" fmla="*/ 224 h 2002"/>
                    <a:gd name="T68" fmla="*/ 914 w 1575"/>
                    <a:gd name="T69" fmla="*/ 228 h 2002"/>
                    <a:gd name="T70" fmla="*/ 942 w 1575"/>
                    <a:gd name="T71" fmla="*/ 232 h 2002"/>
                    <a:gd name="T72" fmla="*/ 970 w 1575"/>
                    <a:gd name="T73" fmla="*/ 224 h 2002"/>
                    <a:gd name="T74" fmla="*/ 994 w 1575"/>
                    <a:gd name="T75" fmla="*/ 228 h 2002"/>
                    <a:gd name="T76" fmla="*/ 1022 w 1575"/>
                    <a:gd name="T77" fmla="*/ 224 h 2002"/>
                    <a:gd name="T78" fmla="*/ 1046 w 1575"/>
                    <a:gd name="T79" fmla="*/ 220 h 2002"/>
                    <a:gd name="T80" fmla="*/ 1074 w 1575"/>
                    <a:gd name="T81" fmla="*/ 224 h 2002"/>
                    <a:gd name="T82" fmla="*/ 1098 w 1575"/>
                    <a:gd name="T83" fmla="*/ 224 h 2002"/>
                    <a:gd name="T84" fmla="*/ 1126 w 1575"/>
                    <a:gd name="T85" fmla="*/ 224 h 2002"/>
                    <a:gd name="T86" fmla="*/ 1150 w 1575"/>
                    <a:gd name="T87" fmla="*/ 220 h 2002"/>
                    <a:gd name="T88" fmla="*/ 1178 w 1575"/>
                    <a:gd name="T89" fmla="*/ 216 h 2002"/>
                    <a:gd name="T90" fmla="*/ 1202 w 1575"/>
                    <a:gd name="T91" fmla="*/ 228 h 2002"/>
                    <a:gd name="T92" fmla="*/ 1230 w 1575"/>
                    <a:gd name="T93" fmla="*/ 224 h 2002"/>
                    <a:gd name="T94" fmla="*/ 1254 w 1575"/>
                    <a:gd name="T95" fmla="*/ 228 h 2002"/>
                    <a:gd name="T96" fmla="*/ 1282 w 1575"/>
                    <a:gd name="T97" fmla="*/ 220 h 2002"/>
                    <a:gd name="T98" fmla="*/ 1310 w 1575"/>
                    <a:gd name="T99" fmla="*/ 224 h 2002"/>
                    <a:gd name="T100" fmla="*/ 1335 w 1575"/>
                    <a:gd name="T101" fmla="*/ 224 h 2002"/>
                    <a:gd name="T102" fmla="*/ 1363 w 1575"/>
                    <a:gd name="T103" fmla="*/ 216 h 2002"/>
                    <a:gd name="T104" fmla="*/ 1387 w 1575"/>
                    <a:gd name="T105" fmla="*/ 224 h 2002"/>
                    <a:gd name="T106" fmla="*/ 1415 w 1575"/>
                    <a:gd name="T107" fmla="*/ 224 h 2002"/>
                    <a:gd name="T108" fmla="*/ 1439 w 1575"/>
                    <a:gd name="T109" fmla="*/ 220 h 2002"/>
                    <a:gd name="T110" fmla="*/ 1467 w 1575"/>
                    <a:gd name="T111" fmla="*/ 216 h 2002"/>
                    <a:gd name="T112" fmla="*/ 1491 w 1575"/>
                    <a:gd name="T113" fmla="*/ 220 h 2002"/>
                    <a:gd name="T114" fmla="*/ 1519 w 1575"/>
                    <a:gd name="T115" fmla="*/ 224 h 2002"/>
                    <a:gd name="T116" fmla="*/ 1543 w 1575"/>
                    <a:gd name="T117" fmla="*/ 224 h 2002"/>
                    <a:gd name="T118" fmla="*/ 1571 w 1575"/>
                    <a:gd name="T119" fmla="*/ 216 h 2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2002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4" y="12"/>
                      </a:lnTo>
                      <a:lnTo>
                        <a:pt x="4" y="8"/>
                      </a:lnTo>
                      <a:lnTo>
                        <a:pt x="8" y="12"/>
                      </a:lnTo>
                      <a:lnTo>
                        <a:pt x="8" y="12"/>
                      </a:lnTo>
                      <a:lnTo>
                        <a:pt x="8" y="8"/>
                      </a:lnTo>
                      <a:lnTo>
                        <a:pt x="12" y="16"/>
                      </a:lnTo>
                      <a:lnTo>
                        <a:pt x="12" y="8"/>
                      </a:lnTo>
                      <a:lnTo>
                        <a:pt x="12" y="12"/>
                      </a:lnTo>
                      <a:lnTo>
                        <a:pt x="16" y="4"/>
                      </a:lnTo>
                      <a:lnTo>
                        <a:pt x="16" y="4"/>
                      </a:lnTo>
                      <a:lnTo>
                        <a:pt x="20" y="0"/>
                      </a:lnTo>
                      <a:lnTo>
                        <a:pt x="20" y="4"/>
                      </a:lnTo>
                      <a:lnTo>
                        <a:pt x="20" y="0"/>
                      </a:lnTo>
                      <a:lnTo>
                        <a:pt x="24" y="4"/>
                      </a:lnTo>
                      <a:lnTo>
                        <a:pt x="24" y="8"/>
                      </a:lnTo>
                      <a:lnTo>
                        <a:pt x="28" y="12"/>
                      </a:lnTo>
                      <a:lnTo>
                        <a:pt x="28" y="16"/>
                      </a:lnTo>
                      <a:lnTo>
                        <a:pt x="28" y="12"/>
                      </a:lnTo>
                      <a:lnTo>
                        <a:pt x="32" y="12"/>
                      </a:lnTo>
                      <a:lnTo>
                        <a:pt x="32" y="16"/>
                      </a:lnTo>
                      <a:lnTo>
                        <a:pt x="32" y="16"/>
                      </a:lnTo>
                      <a:lnTo>
                        <a:pt x="36" y="20"/>
                      </a:lnTo>
                      <a:lnTo>
                        <a:pt x="36" y="12"/>
                      </a:lnTo>
                      <a:lnTo>
                        <a:pt x="41" y="12"/>
                      </a:lnTo>
                      <a:lnTo>
                        <a:pt x="41" y="16"/>
                      </a:lnTo>
                      <a:lnTo>
                        <a:pt x="41" y="8"/>
                      </a:lnTo>
                      <a:lnTo>
                        <a:pt x="45" y="8"/>
                      </a:lnTo>
                      <a:lnTo>
                        <a:pt x="45" y="8"/>
                      </a:lnTo>
                      <a:lnTo>
                        <a:pt x="49" y="8"/>
                      </a:lnTo>
                      <a:lnTo>
                        <a:pt x="49" y="8"/>
                      </a:lnTo>
                      <a:lnTo>
                        <a:pt x="49" y="8"/>
                      </a:lnTo>
                      <a:lnTo>
                        <a:pt x="53" y="8"/>
                      </a:lnTo>
                      <a:lnTo>
                        <a:pt x="53" y="12"/>
                      </a:lnTo>
                      <a:lnTo>
                        <a:pt x="53" y="8"/>
                      </a:lnTo>
                      <a:lnTo>
                        <a:pt x="57" y="16"/>
                      </a:lnTo>
                      <a:lnTo>
                        <a:pt x="57" y="16"/>
                      </a:lnTo>
                      <a:lnTo>
                        <a:pt x="61" y="12"/>
                      </a:lnTo>
                      <a:lnTo>
                        <a:pt x="61" y="20"/>
                      </a:lnTo>
                      <a:lnTo>
                        <a:pt x="61" y="16"/>
                      </a:lnTo>
                      <a:lnTo>
                        <a:pt x="65" y="16"/>
                      </a:lnTo>
                      <a:lnTo>
                        <a:pt x="65" y="20"/>
                      </a:lnTo>
                      <a:lnTo>
                        <a:pt x="69" y="16"/>
                      </a:lnTo>
                      <a:lnTo>
                        <a:pt x="69" y="16"/>
                      </a:lnTo>
                      <a:lnTo>
                        <a:pt x="69" y="16"/>
                      </a:lnTo>
                      <a:lnTo>
                        <a:pt x="73" y="16"/>
                      </a:lnTo>
                      <a:lnTo>
                        <a:pt x="73" y="16"/>
                      </a:lnTo>
                      <a:lnTo>
                        <a:pt x="73" y="16"/>
                      </a:lnTo>
                      <a:lnTo>
                        <a:pt x="77" y="16"/>
                      </a:lnTo>
                      <a:lnTo>
                        <a:pt x="77" y="12"/>
                      </a:lnTo>
                      <a:lnTo>
                        <a:pt x="81" y="16"/>
                      </a:lnTo>
                      <a:lnTo>
                        <a:pt x="81" y="24"/>
                      </a:lnTo>
                      <a:lnTo>
                        <a:pt x="81" y="20"/>
                      </a:lnTo>
                      <a:lnTo>
                        <a:pt x="85" y="16"/>
                      </a:lnTo>
                      <a:lnTo>
                        <a:pt x="85" y="24"/>
                      </a:lnTo>
                      <a:lnTo>
                        <a:pt x="89" y="12"/>
                      </a:lnTo>
                      <a:lnTo>
                        <a:pt x="89" y="16"/>
                      </a:lnTo>
                      <a:lnTo>
                        <a:pt x="89" y="16"/>
                      </a:lnTo>
                      <a:lnTo>
                        <a:pt x="93" y="20"/>
                      </a:lnTo>
                      <a:lnTo>
                        <a:pt x="93" y="16"/>
                      </a:lnTo>
                      <a:lnTo>
                        <a:pt x="93" y="20"/>
                      </a:lnTo>
                      <a:lnTo>
                        <a:pt x="97" y="8"/>
                      </a:lnTo>
                      <a:lnTo>
                        <a:pt x="97" y="12"/>
                      </a:lnTo>
                      <a:lnTo>
                        <a:pt x="101" y="12"/>
                      </a:lnTo>
                      <a:lnTo>
                        <a:pt x="101" y="16"/>
                      </a:lnTo>
                      <a:lnTo>
                        <a:pt x="101" y="12"/>
                      </a:lnTo>
                      <a:lnTo>
                        <a:pt x="105" y="8"/>
                      </a:lnTo>
                      <a:lnTo>
                        <a:pt x="105" y="8"/>
                      </a:lnTo>
                      <a:lnTo>
                        <a:pt x="109" y="8"/>
                      </a:lnTo>
                      <a:lnTo>
                        <a:pt x="109" y="4"/>
                      </a:lnTo>
                      <a:lnTo>
                        <a:pt x="109" y="12"/>
                      </a:lnTo>
                      <a:lnTo>
                        <a:pt x="113" y="8"/>
                      </a:lnTo>
                      <a:lnTo>
                        <a:pt x="113" y="0"/>
                      </a:lnTo>
                      <a:lnTo>
                        <a:pt x="113" y="12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21" y="8"/>
                      </a:lnTo>
                      <a:lnTo>
                        <a:pt x="121" y="12"/>
                      </a:lnTo>
                      <a:lnTo>
                        <a:pt x="121" y="16"/>
                      </a:lnTo>
                      <a:lnTo>
                        <a:pt x="125" y="16"/>
                      </a:lnTo>
                      <a:lnTo>
                        <a:pt x="125" y="12"/>
                      </a:lnTo>
                      <a:lnTo>
                        <a:pt x="129" y="16"/>
                      </a:lnTo>
                      <a:lnTo>
                        <a:pt x="129" y="12"/>
                      </a:lnTo>
                      <a:lnTo>
                        <a:pt x="129" y="12"/>
                      </a:lnTo>
                      <a:lnTo>
                        <a:pt x="133" y="8"/>
                      </a:lnTo>
                      <a:lnTo>
                        <a:pt x="133" y="8"/>
                      </a:lnTo>
                      <a:lnTo>
                        <a:pt x="133" y="8"/>
                      </a:lnTo>
                      <a:lnTo>
                        <a:pt x="137" y="4"/>
                      </a:lnTo>
                      <a:lnTo>
                        <a:pt x="137" y="8"/>
                      </a:lnTo>
                      <a:lnTo>
                        <a:pt x="141" y="4"/>
                      </a:lnTo>
                      <a:lnTo>
                        <a:pt x="141" y="8"/>
                      </a:lnTo>
                      <a:lnTo>
                        <a:pt x="141" y="8"/>
                      </a:lnTo>
                      <a:lnTo>
                        <a:pt x="145" y="16"/>
                      </a:lnTo>
                      <a:lnTo>
                        <a:pt x="145" y="8"/>
                      </a:lnTo>
                      <a:lnTo>
                        <a:pt x="149" y="12"/>
                      </a:lnTo>
                      <a:lnTo>
                        <a:pt x="149" y="8"/>
                      </a:lnTo>
                      <a:lnTo>
                        <a:pt x="149" y="8"/>
                      </a:lnTo>
                      <a:lnTo>
                        <a:pt x="153" y="16"/>
                      </a:lnTo>
                      <a:lnTo>
                        <a:pt x="153" y="16"/>
                      </a:lnTo>
                      <a:lnTo>
                        <a:pt x="153" y="8"/>
                      </a:lnTo>
                      <a:lnTo>
                        <a:pt x="157" y="12"/>
                      </a:lnTo>
                      <a:lnTo>
                        <a:pt x="157" y="12"/>
                      </a:lnTo>
                      <a:lnTo>
                        <a:pt x="161" y="8"/>
                      </a:lnTo>
                      <a:lnTo>
                        <a:pt x="161" y="16"/>
                      </a:lnTo>
                      <a:lnTo>
                        <a:pt x="161" y="12"/>
                      </a:lnTo>
                      <a:lnTo>
                        <a:pt x="165" y="24"/>
                      </a:lnTo>
                      <a:lnTo>
                        <a:pt x="165" y="12"/>
                      </a:lnTo>
                      <a:lnTo>
                        <a:pt x="169" y="16"/>
                      </a:lnTo>
                      <a:lnTo>
                        <a:pt x="169" y="16"/>
                      </a:lnTo>
                      <a:lnTo>
                        <a:pt x="169" y="16"/>
                      </a:lnTo>
                      <a:lnTo>
                        <a:pt x="173" y="12"/>
                      </a:lnTo>
                      <a:lnTo>
                        <a:pt x="173" y="12"/>
                      </a:lnTo>
                      <a:lnTo>
                        <a:pt x="173" y="8"/>
                      </a:lnTo>
                      <a:lnTo>
                        <a:pt x="177" y="16"/>
                      </a:lnTo>
                      <a:lnTo>
                        <a:pt x="177" y="16"/>
                      </a:lnTo>
                      <a:lnTo>
                        <a:pt x="181" y="20"/>
                      </a:lnTo>
                      <a:lnTo>
                        <a:pt x="181" y="16"/>
                      </a:lnTo>
                      <a:lnTo>
                        <a:pt x="181" y="12"/>
                      </a:lnTo>
                      <a:lnTo>
                        <a:pt x="185" y="12"/>
                      </a:lnTo>
                      <a:lnTo>
                        <a:pt x="185" y="12"/>
                      </a:lnTo>
                      <a:lnTo>
                        <a:pt x="189" y="8"/>
                      </a:lnTo>
                      <a:lnTo>
                        <a:pt x="189" y="12"/>
                      </a:lnTo>
                      <a:lnTo>
                        <a:pt x="189" y="8"/>
                      </a:lnTo>
                      <a:lnTo>
                        <a:pt x="193" y="16"/>
                      </a:lnTo>
                      <a:lnTo>
                        <a:pt x="193" y="16"/>
                      </a:lnTo>
                      <a:lnTo>
                        <a:pt x="193" y="20"/>
                      </a:lnTo>
                      <a:lnTo>
                        <a:pt x="197" y="16"/>
                      </a:lnTo>
                      <a:lnTo>
                        <a:pt x="197" y="16"/>
                      </a:lnTo>
                      <a:lnTo>
                        <a:pt x="201" y="12"/>
                      </a:lnTo>
                      <a:lnTo>
                        <a:pt x="201" y="16"/>
                      </a:lnTo>
                      <a:lnTo>
                        <a:pt x="201" y="12"/>
                      </a:lnTo>
                      <a:lnTo>
                        <a:pt x="205" y="4"/>
                      </a:lnTo>
                      <a:lnTo>
                        <a:pt x="205" y="16"/>
                      </a:lnTo>
                      <a:lnTo>
                        <a:pt x="209" y="8"/>
                      </a:lnTo>
                      <a:lnTo>
                        <a:pt x="209" y="8"/>
                      </a:lnTo>
                      <a:lnTo>
                        <a:pt x="209" y="16"/>
                      </a:lnTo>
                      <a:lnTo>
                        <a:pt x="213" y="12"/>
                      </a:lnTo>
                      <a:lnTo>
                        <a:pt x="213" y="16"/>
                      </a:lnTo>
                      <a:lnTo>
                        <a:pt x="213" y="16"/>
                      </a:lnTo>
                      <a:lnTo>
                        <a:pt x="217" y="16"/>
                      </a:lnTo>
                      <a:lnTo>
                        <a:pt x="217" y="20"/>
                      </a:lnTo>
                      <a:lnTo>
                        <a:pt x="221" y="20"/>
                      </a:lnTo>
                      <a:lnTo>
                        <a:pt x="221" y="24"/>
                      </a:lnTo>
                      <a:lnTo>
                        <a:pt x="221" y="24"/>
                      </a:lnTo>
                      <a:lnTo>
                        <a:pt x="225" y="24"/>
                      </a:lnTo>
                      <a:lnTo>
                        <a:pt x="225" y="28"/>
                      </a:lnTo>
                      <a:lnTo>
                        <a:pt x="229" y="20"/>
                      </a:lnTo>
                      <a:lnTo>
                        <a:pt x="229" y="20"/>
                      </a:lnTo>
                      <a:lnTo>
                        <a:pt x="229" y="16"/>
                      </a:lnTo>
                      <a:lnTo>
                        <a:pt x="233" y="20"/>
                      </a:lnTo>
                      <a:lnTo>
                        <a:pt x="233" y="20"/>
                      </a:lnTo>
                      <a:lnTo>
                        <a:pt x="233" y="16"/>
                      </a:lnTo>
                      <a:lnTo>
                        <a:pt x="237" y="16"/>
                      </a:lnTo>
                      <a:lnTo>
                        <a:pt x="237" y="16"/>
                      </a:lnTo>
                      <a:lnTo>
                        <a:pt x="241" y="12"/>
                      </a:lnTo>
                      <a:lnTo>
                        <a:pt x="241" y="16"/>
                      </a:lnTo>
                      <a:lnTo>
                        <a:pt x="241" y="16"/>
                      </a:lnTo>
                      <a:lnTo>
                        <a:pt x="245" y="16"/>
                      </a:lnTo>
                      <a:lnTo>
                        <a:pt x="245" y="12"/>
                      </a:lnTo>
                      <a:lnTo>
                        <a:pt x="249" y="16"/>
                      </a:lnTo>
                      <a:lnTo>
                        <a:pt x="249" y="8"/>
                      </a:lnTo>
                      <a:lnTo>
                        <a:pt x="249" y="8"/>
                      </a:lnTo>
                      <a:lnTo>
                        <a:pt x="253" y="8"/>
                      </a:lnTo>
                      <a:lnTo>
                        <a:pt x="253" y="8"/>
                      </a:lnTo>
                      <a:lnTo>
                        <a:pt x="253" y="8"/>
                      </a:lnTo>
                      <a:lnTo>
                        <a:pt x="257" y="4"/>
                      </a:lnTo>
                      <a:lnTo>
                        <a:pt x="257" y="12"/>
                      </a:lnTo>
                      <a:lnTo>
                        <a:pt x="261" y="12"/>
                      </a:lnTo>
                      <a:lnTo>
                        <a:pt x="261" y="8"/>
                      </a:lnTo>
                      <a:lnTo>
                        <a:pt x="261" y="8"/>
                      </a:lnTo>
                      <a:lnTo>
                        <a:pt x="265" y="8"/>
                      </a:lnTo>
                      <a:lnTo>
                        <a:pt x="265" y="8"/>
                      </a:lnTo>
                      <a:lnTo>
                        <a:pt x="269" y="12"/>
                      </a:lnTo>
                      <a:lnTo>
                        <a:pt x="269" y="12"/>
                      </a:lnTo>
                      <a:lnTo>
                        <a:pt x="269" y="12"/>
                      </a:lnTo>
                      <a:lnTo>
                        <a:pt x="273" y="2002"/>
                      </a:lnTo>
                      <a:lnTo>
                        <a:pt x="273" y="1913"/>
                      </a:lnTo>
                      <a:lnTo>
                        <a:pt x="273" y="1364"/>
                      </a:lnTo>
                      <a:lnTo>
                        <a:pt x="277" y="1091"/>
                      </a:lnTo>
                      <a:lnTo>
                        <a:pt x="277" y="926"/>
                      </a:lnTo>
                      <a:lnTo>
                        <a:pt x="281" y="830"/>
                      </a:lnTo>
                      <a:lnTo>
                        <a:pt x="281" y="746"/>
                      </a:lnTo>
                      <a:lnTo>
                        <a:pt x="281" y="698"/>
                      </a:lnTo>
                      <a:lnTo>
                        <a:pt x="285" y="658"/>
                      </a:lnTo>
                      <a:lnTo>
                        <a:pt x="285" y="618"/>
                      </a:lnTo>
                      <a:lnTo>
                        <a:pt x="289" y="589"/>
                      </a:lnTo>
                      <a:lnTo>
                        <a:pt x="289" y="565"/>
                      </a:lnTo>
                      <a:lnTo>
                        <a:pt x="289" y="553"/>
                      </a:lnTo>
                      <a:lnTo>
                        <a:pt x="293" y="537"/>
                      </a:lnTo>
                      <a:lnTo>
                        <a:pt x="293" y="517"/>
                      </a:lnTo>
                      <a:lnTo>
                        <a:pt x="293" y="505"/>
                      </a:lnTo>
                      <a:lnTo>
                        <a:pt x="297" y="493"/>
                      </a:lnTo>
                      <a:lnTo>
                        <a:pt x="297" y="481"/>
                      </a:lnTo>
                      <a:lnTo>
                        <a:pt x="301" y="473"/>
                      </a:lnTo>
                      <a:lnTo>
                        <a:pt x="301" y="465"/>
                      </a:lnTo>
                      <a:lnTo>
                        <a:pt x="301" y="461"/>
                      </a:lnTo>
                      <a:lnTo>
                        <a:pt x="305" y="453"/>
                      </a:lnTo>
                      <a:lnTo>
                        <a:pt x="305" y="445"/>
                      </a:lnTo>
                      <a:lnTo>
                        <a:pt x="309" y="441"/>
                      </a:lnTo>
                      <a:lnTo>
                        <a:pt x="309" y="433"/>
                      </a:lnTo>
                      <a:lnTo>
                        <a:pt x="309" y="425"/>
                      </a:lnTo>
                      <a:lnTo>
                        <a:pt x="313" y="421"/>
                      </a:lnTo>
                      <a:lnTo>
                        <a:pt x="313" y="421"/>
                      </a:lnTo>
                      <a:lnTo>
                        <a:pt x="313" y="409"/>
                      </a:lnTo>
                      <a:lnTo>
                        <a:pt x="317" y="413"/>
                      </a:lnTo>
                      <a:lnTo>
                        <a:pt x="317" y="405"/>
                      </a:lnTo>
                      <a:lnTo>
                        <a:pt x="321" y="397"/>
                      </a:lnTo>
                      <a:lnTo>
                        <a:pt x="321" y="393"/>
                      </a:lnTo>
                      <a:lnTo>
                        <a:pt x="321" y="393"/>
                      </a:lnTo>
                      <a:lnTo>
                        <a:pt x="325" y="393"/>
                      </a:lnTo>
                      <a:lnTo>
                        <a:pt x="325" y="389"/>
                      </a:lnTo>
                      <a:lnTo>
                        <a:pt x="329" y="381"/>
                      </a:lnTo>
                      <a:lnTo>
                        <a:pt x="329" y="389"/>
                      </a:lnTo>
                      <a:lnTo>
                        <a:pt x="329" y="377"/>
                      </a:lnTo>
                      <a:lnTo>
                        <a:pt x="333" y="373"/>
                      </a:lnTo>
                      <a:lnTo>
                        <a:pt x="333" y="373"/>
                      </a:lnTo>
                      <a:lnTo>
                        <a:pt x="333" y="369"/>
                      </a:lnTo>
                      <a:lnTo>
                        <a:pt x="337" y="369"/>
                      </a:lnTo>
                      <a:lnTo>
                        <a:pt x="337" y="365"/>
                      </a:lnTo>
                      <a:lnTo>
                        <a:pt x="341" y="357"/>
                      </a:lnTo>
                      <a:lnTo>
                        <a:pt x="341" y="361"/>
                      </a:lnTo>
                      <a:lnTo>
                        <a:pt x="341" y="357"/>
                      </a:lnTo>
                      <a:lnTo>
                        <a:pt x="345" y="361"/>
                      </a:lnTo>
                      <a:lnTo>
                        <a:pt x="345" y="361"/>
                      </a:lnTo>
                      <a:lnTo>
                        <a:pt x="349" y="353"/>
                      </a:lnTo>
                      <a:lnTo>
                        <a:pt x="349" y="353"/>
                      </a:lnTo>
                      <a:lnTo>
                        <a:pt x="349" y="353"/>
                      </a:lnTo>
                      <a:lnTo>
                        <a:pt x="353" y="345"/>
                      </a:lnTo>
                      <a:lnTo>
                        <a:pt x="353" y="353"/>
                      </a:lnTo>
                      <a:lnTo>
                        <a:pt x="353" y="349"/>
                      </a:lnTo>
                      <a:lnTo>
                        <a:pt x="357" y="341"/>
                      </a:lnTo>
                      <a:lnTo>
                        <a:pt x="357" y="341"/>
                      </a:lnTo>
                      <a:lnTo>
                        <a:pt x="361" y="341"/>
                      </a:lnTo>
                      <a:lnTo>
                        <a:pt x="361" y="341"/>
                      </a:lnTo>
                      <a:lnTo>
                        <a:pt x="361" y="337"/>
                      </a:lnTo>
                      <a:lnTo>
                        <a:pt x="365" y="337"/>
                      </a:lnTo>
                      <a:lnTo>
                        <a:pt x="365" y="341"/>
                      </a:lnTo>
                      <a:lnTo>
                        <a:pt x="369" y="337"/>
                      </a:lnTo>
                      <a:lnTo>
                        <a:pt x="369" y="333"/>
                      </a:lnTo>
                      <a:lnTo>
                        <a:pt x="369" y="333"/>
                      </a:lnTo>
                      <a:lnTo>
                        <a:pt x="373" y="329"/>
                      </a:lnTo>
                      <a:lnTo>
                        <a:pt x="373" y="329"/>
                      </a:lnTo>
                      <a:lnTo>
                        <a:pt x="373" y="329"/>
                      </a:lnTo>
                      <a:lnTo>
                        <a:pt x="377" y="325"/>
                      </a:lnTo>
                      <a:lnTo>
                        <a:pt x="377" y="329"/>
                      </a:lnTo>
                      <a:lnTo>
                        <a:pt x="381" y="325"/>
                      </a:lnTo>
                      <a:lnTo>
                        <a:pt x="381" y="321"/>
                      </a:lnTo>
                      <a:lnTo>
                        <a:pt x="381" y="325"/>
                      </a:lnTo>
                      <a:lnTo>
                        <a:pt x="385" y="325"/>
                      </a:lnTo>
                      <a:lnTo>
                        <a:pt x="385" y="317"/>
                      </a:lnTo>
                      <a:lnTo>
                        <a:pt x="389" y="325"/>
                      </a:lnTo>
                      <a:lnTo>
                        <a:pt x="389" y="317"/>
                      </a:lnTo>
                      <a:lnTo>
                        <a:pt x="389" y="317"/>
                      </a:lnTo>
                      <a:lnTo>
                        <a:pt x="393" y="317"/>
                      </a:lnTo>
                      <a:lnTo>
                        <a:pt x="393" y="321"/>
                      </a:lnTo>
                      <a:lnTo>
                        <a:pt x="393" y="313"/>
                      </a:lnTo>
                      <a:lnTo>
                        <a:pt x="397" y="317"/>
                      </a:lnTo>
                      <a:lnTo>
                        <a:pt x="397" y="313"/>
                      </a:lnTo>
                      <a:lnTo>
                        <a:pt x="401" y="305"/>
                      </a:lnTo>
                      <a:lnTo>
                        <a:pt x="401" y="309"/>
                      </a:lnTo>
                      <a:lnTo>
                        <a:pt x="401" y="309"/>
                      </a:lnTo>
                      <a:lnTo>
                        <a:pt x="405" y="309"/>
                      </a:lnTo>
                      <a:lnTo>
                        <a:pt x="405" y="305"/>
                      </a:lnTo>
                      <a:lnTo>
                        <a:pt x="409" y="309"/>
                      </a:lnTo>
                      <a:lnTo>
                        <a:pt x="409" y="309"/>
                      </a:lnTo>
                      <a:lnTo>
                        <a:pt x="409" y="309"/>
                      </a:lnTo>
                      <a:lnTo>
                        <a:pt x="413" y="305"/>
                      </a:lnTo>
                      <a:lnTo>
                        <a:pt x="413" y="301"/>
                      </a:lnTo>
                      <a:lnTo>
                        <a:pt x="413" y="301"/>
                      </a:lnTo>
                      <a:lnTo>
                        <a:pt x="417" y="301"/>
                      </a:lnTo>
                      <a:lnTo>
                        <a:pt x="417" y="309"/>
                      </a:lnTo>
                      <a:lnTo>
                        <a:pt x="421" y="305"/>
                      </a:lnTo>
                      <a:lnTo>
                        <a:pt x="421" y="297"/>
                      </a:lnTo>
                      <a:lnTo>
                        <a:pt x="421" y="301"/>
                      </a:lnTo>
                      <a:lnTo>
                        <a:pt x="425" y="297"/>
                      </a:lnTo>
                      <a:lnTo>
                        <a:pt x="425" y="301"/>
                      </a:lnTo>
                      <a:lnTo>
                        <a:pt x="429" y="301"/>
                      </a:lnTo>
                      <a:lnTo>
                        <a:pt x="429" y="297"/>
                      </a:lnTo>
                      <a:lnTo>
                        <a:pt x="429" y="293"/>
                      </a:lnTo>
                      <a:lnTo>
                        <a:pt x="433" y="301"/>
                      </a:lnTo>
                      <a:lnTo>
                        <a:pt x="433" y="289"/>
                      </a:lnTo>
                      <a:lnTo>
                        <a:pt x="433" y="297"/>
                      </a:lnTo>
                      <a:lnTo>
                        <a:pt x="437" y="301"/>
                      </a:lnTo>
                      <a:lnTo>
                        <a:pt x="437" y="293"/>
                      </a:lnTo>
                      <a:lnTo>
                        <a:pt x="441" y="293"/>
                      </a:lnTo>
                      <a:lnTo>
                        <a:pt x="441" y="293"/>
                      </a:lnTo>
                      <a:lnTo>
                        <a:pt x="441" y="289"/>
                      </a:lnTo>
                      <a:lnTo>
                        <a:pt x="445" y="289"/>
                      </a:lnTo>
                      <a:lnTo>
                        <a:pt x="445" y="289"/>
                      </a:lnTo>
                      <a:lnTo>
                        <a:pt x="449" y="289"/>
                      </a:lnTo>
                      <a:lnTo>
                        <a:pt x="449" y="293"/>
                      </a:lnTo>
                      <a:lnTo>
                        <a:pt x="449" y="285"/>
                      </a:lnTo>
                      <a:lnTo>
                        <a:pt x="453" y="289"/>
                      </a:lnTo>
                      <a:lnTo>
                        <a:pt x="453" y="289"/>
                      </a:lnTo>
                      <a:lnTo>
                        <a:pt x="453" y="285"/>
                      </a:lnTo>
                      <a:lnTo>
                        <a:pt x="457" y="289"/>
                      </a:lnTo>
                      <a:lnTo>
                        <a:pt x="457" y="285"/>
                      </a:lnTo>
                      <a:lnTo>
                        <a:pt x="461" y="285"/>
                      </a:lnTo>
                      <a:lnTo>
                        <a:pt x="461" y="285"/>
                      </a:lnTo>
                      <a:lnTo>
                        <a:pt x="461" y="285"/>
                      </a:lnTo>
                      <a:lnTo>
                        <a:pt x="465" y="285"/>
                      </a:lnTo>
                      <a:lnTo>
                        <a:pt x="465" y="285"/>
                      </a:lnTo>
                      <a:lnTo>
                        <a:pt x="469" y="277"/>
                      </a:lnTo>
                      <a:lnTo>
                        <a:pt x="469" y="285"/>
                      </a:lnTo>
                      <a:lnTo>
                        <a:pt x="469" y="277"/>
                      </a:lnTo>
                      <a:lnTo>
                        <a:pt x="473" y="281"/>
                      </a:lnTo>
                      <a:lnTo>
                        <a:pt x="473" y="281"/>
                      </a:lnTo>
                      <a:lnTo>
                        <a:pt x="473" y="281"/>
                      </a:lnTo>
                      <a:lnTo>
                        <a:pt x="477" y="281"/>
                      </a:lnTo>
                      <a:lnTo>
                        <a:pt x="477" y="277"/>
                      </a:lnTo>
                      <a:lnTo>
                        <a:pt x="481" y="277"/>
                      </a:lnTo>
                      <a:lnTo>
                        <a:pt x="481" y="281"/>
                      </a:lnTo>
                      <a:lnTo>
                        <a:pt x="481" y="273"/>
                      </a:lnTo>
                      <a:lnTo>
                        <a:pt x="485" y="277"/>
                      </a:lnTo>
                      <a:lnTo>
                        <a:pt x="485" y="277"/>
                      </a:lnTo>
                      <a:lnTo>
                        <a:pt x="489" y="277"/>
                      </a:lnTo>
                      <a:lnTo>
                        <a:pt x="489" y="281"/>
                      </a:lnTo>
                      <a:lnTo>
                        <a:pt x="489" y="273"/>
                      </a:lnTo>
                      <a:lnTo>
                        <a:pt x="493" y="277"/>
                      </a:lnTo>
                      <a:lnTo>
                        <a:pt x="493" y="277"/>
                      </a:lnTo>
                      <a:lnTo>
                        <a:pt x="493" y="273"/>
                      </a:lnTo>
                      <a:lnTo>
                        <a:pt x="497" y="277"/>
                      </a:lnTo>
                      <a:lnTo>
                        <a:pt x="497" y="273"/>
                      </a:lnTo>
                      <a:lnTo>
                        <a:pt x="501" y="273"/>
                      </a:lnTo>
                      <a:lnTo>
                        <a:pt x="501" y="281"/>
                      </a:lnTo>
                      <a:lnTo>
                        <a:pt x="501" y="273"/>
                      </a:lnTo>
                      <a:lnTo>
                        <a:pt x="505" y="277"/>
                      </a:lnTo>
                      <a:lnTo>
                        <a:pt x="505" y="273"/>
                      </a:lnTo>
                      <a:lnTo>
                        <a:pt x="509" y="269"/>
                      </a:lnTo>
                      <a:lnTo>
                        <a:pt x="509" y="273"/>
                      </a:lnTo>
                      <a:lnTo>
                        <a:pt x="509" y="277"/>
                      </a:lnTo>
                      <a:lnTo>
                        <a:pt x="513" y="269"/>
                      </a:lnTo>
                      <a:lnTo>
                        <a:pt x="513" y="277"/>
                      </a:lnTo>
                      <a:lnTo>
                        <a:pt x="513" y="273"/>
                      </a:lnTo>
                      <a:lnTo>
                        <a:pt x="517" y="273"/>
                      </a:lnTo>
                      <a:lnTo>
                        <a:pt x="517" y="273"/>
                      </a:lnTo>
                      <a:lnTo>
                        <a:pt x="521" y="265"/>
                      </a:lnTo>
                      <a:lnTo>
                        <a:pt x="521" y="269"/>
                      </a:lnTo>
                      <a:lnTo>
                        <a:pt x="521" y="273"/>
                      </a:lnTo>
                      <a:lnTo>
                        <a:pt x="525" y="265"/>
                      </a:lnTo>
                      <a:lnTo>
                        <a:pt x="525" y="269"/>
                      </a:lnTo>
                      <a:lnTo>
                        <a:pt x="529" y="265"/>
                      </a:lnTo>
                      <a:lnTo>
                        <a:pt x="529" y="269"/>
                      </a:lnTo>
                      <a:lnTo>
                        <a:pt x="529" y="273"/>
                      </a:lnTo>
                      <a:lnTo>
                        <a:pt x="533" y="265"/>
                      </a:lnTo>
                      <a:lnTo>
                        <a:pt x="533" y="273"/>
                      </a:lnTo>
                      <a:lnTo>
                        <a:pt x="533" y="265"/>
                      </a:lnTo>
                      <a:lnTo>
                        <a:pt x="537" y="269"/>
                      </a:lnTo>
                      <a:lnTo>
                        <a:pt x="537" y="269"/>
                      </a:lnTo>
                      <a:lnTo>
                        <a:pt x="541" y="261"/>
                      </a:lnTo>
                      <a:lnTo>
                        <a:pt x="541" y="269"/>
                      </a:lnTo>
                      <a:lnTo>
                        <a:pt x="541" y="265"/>
                      </a:lnTo>
                      <a:lnTo>
                        <a:pt x="545" y="261"/>
                      </a:lnTo>
                      <a:lnTo>
                        <a:pt x="545" y="265"/>
                      </a:lnTo>
                      <a:lnTo>
                        <a:pt x="549" y="265"/>
                      </a:lnTo>
                      <a:lnTo>
                        <a:pt x="549" y="265"/>
                      </a:lnTo>
                      <a:lnTo>
                        <a:pt x="549" y="265"/>
                      </a:lnTo>
                      <a:lnTo>
                        <a:pt x="553" y="261"/>
                      </a:lnTo>
                      <a:lnTo>
                        <a:pt x="553" y="261"/>
                      </a:lnTo>
                      <a:lnTo>
                        <a:pt x="553" y="256"/>
                      </a:lnTo>
                      <a:lnTo>
                        <a:pt x="557" y="256"/>
                      </a:lnTo>
                      <a:lnTo>
                        <a:pt x="557" y="265"/>
                      </a:lnTo>
                      <a:lnTo>
                        <a:pt x="561" y="261"/>
                      </a:lnTo>
                      <a:lnTo>
                        <a:pt x="561" y="265"/>
                      </a:lnTo>
                      <a:lnTo>
                        <a:pt x="561" y="261"/>
                      </a:lnTo>
                      <a:lnTo>
                        <a:pt x="565" y="261"/>
                      </a:lnTo>
                      <a:lnTo>
                        <a:pt x="565" y="261"/>
                      </a:lnTo>
                      <a:lnTo>
                        <a:pt x="569" y="261"/>
                      </a:lnTo>
                      <a:lnTo>
                        <a:pt x="569" y="256"/>
                      </a:lnTo>
                      <a:lnTo>
                        <a:pt x="569" y="261"/>
                      </a:lnTo>
                      <a:lnTo>
                        <a:pt x="573" y="256"/>
                      </a:lnTo>
                      <a:lnTo>
                        <a:pt x="573" y="256"/>
                      </a:lnTo>
                      <a:lnTo>
                        <a:pt x="573" y="261"/>
                      </a:lnTo>
                      <a:lnTo>
                        <a:pt x="577" y="252"/>
                      </a:lnTo>
                      <a:lnTo>
                        <a:pt x="577" y="256"/>
                      </a:lnTo>
                      <a:lnTo>
                        <a:pt x="581" y="256"/>
                      </a:lnTo>
                      <a:lnTo>
                        <a:pt x="581" y="256"/>
                      </a:lnTo>
                      <a:lnTo>
                        <a:pt x="581" y="256"/>
                      </a:lnTo>
                      <a:lnTo>
                        <a:pt x="585" y="256"/>
                      </a:lnTo>
                      <a:lnTo>
                        <a:pt x="585" y="256"/>
                      </a:lnTo>
                      <a:lnTo>
                        <a:pt x="589" y="252"/>
                      </a:lnTo>
                      <a:lnTo>
                        <a:pt x="589" y="256"/>
                      </a:lnTo>
                      <a:lnTo>
                        <a:pt x="589" y="256"/>
                      </a:lnTo>
                      <a:lnTo>
                        <a:pt x="593" y="256"/>
                      </a:lnTo>
                      <a:lnTo>
                        <a:pt x="593" y="256"/>
                      </a:lnTo>
                      <a:lnTo>
                        <a:pt x="593" y="252"/>
                      </a:lnTo>
                      <a:lnTo>
                        <a:pt x="597" y="256"/>
                      </a:lnTo>
                      <a:lnTo>
                        <a:pt x="597" y="256"/>
                      </a:lnTo>
                      <a:lnTo>
                        <a:pt x="601" y="252"/>
                      </a:lnTo>
                      <a:lnTo>
                        <a:pt x="601" y="256"/>
                      </a:lnTo>
                      <a:lnTo>
                        <a:pt x="601" y="252"/>
                      </a:lnTo>
                      <a:lnTo>
                        <a:pt x="605" y="256"/>
                      </a:lnTo>
                      <a:lnTo>
                        <a:pt x="605" y="256"/>
                      </a:lnTo>
                      <a:lnTo>
                        <a:pt x="609" y="252"/>
                      </a:lnTo>
                      <a:lnTo>
                        <a:pt x="609" y="256"/>
                      </a:lnTo>
                      <a:lnTo>
                        <a:pt x="609" y="252"/>
                      </a:lnTo>
                      <a:lnTo>
                        <a:pt x="613" y="256"/>
                      </a:lnTo>
                      <a:lnTo>
                        <a:pt x="613" y="248"/>
                      </a:lnTo>
                      <a:lnTo>
                        <a:pt x="613" y="252"/>
                      </a:lnTo>
                      <a:lnTo>
                        <a:pt x="617" y="248"/>
                      </a:lnTo>
                      <a:lnTo>
                        <a:pt x="617" y="252"/>
                      </a:lnTo>
                      <a:lnTo>
                        <a:pt x="621" y="256"/>
                      </a:lnTo>
                      <a:lnTo>
                        <a:pt x="621" y="248"/>
                      </a:lnTo>
                      <a:lnTo>
                        <a:pt x="621" y="252"/>
                      </a:lnTo>
                      <a:lnTo>
                        <a:pt x="625" y="256"/>
                      </a:lnTo>
                      <a:lnTo>
                        <a:pt x="625" y="248"/>
                      </a:lnTo>
                      <a:lnTo>
                        <a:pt x="629" y="256"/>
                      </a:lnTo>
                      <a:lnTo>
                        <a:pt x="629" y="248"/>
                      </a:lnTo>
                      <a:lnTo>
                        <a:pt x="629" y="248"/>
                      </a:lnTo>
                      <a:lnTo>
                        <a:pt x="633" y="252"/>
                      </a:lnTo>
                      <a:lnTo>
                        <a:pt x="633" y="248"/>
                      </a:lnTo>
                      <a:lnTo>
                        <a:pt x="633" y="252"/>
                      </a:lnTo>
                      <a:lnTo>
                        <a:pt x="637" y="248"/>
                      </a:lnTo>
                      <a:lnTo>
                        <a:pt x="637" y="248"/>
                      </a:lnTo>
                      <a:lnTo>
                        <a:pt x="641" y="252"/>
                      </a:lnTo>
                      <a:lnTo>
                        <a:pt x="641" y="252"/>
                      </a:lnTo>
                      <a:lnTo>
                        <a:pt x="641" y="252"/>
                      </a:lnTo>
                      <a:lnTo>
                        <a:pt x="645" y="256"/>
                      </a:lnTo>
                      <a:lnTo>
                        <a:pt x="645" y="248"/>
                      </a:lnTo>
                      <a:lnTo>
                        <a:pt x="649" y="252"/>
                      </a:lnTo>
                      <a:lnTo>
                        <a:pt x="649" y="252"/>
                      </a:lnTo>
                      <a:lnTo>
                        <a:pt x="649" y="248"/>
                      </a:lnTo>
                      <a:lnTo>
                        <a:pt x="653" y="248"/>
                      </a:lnTo>
                      <a:lnTo>
                        <a:pt x="653" y="248"/>
                      </a:lnTo>
                      <a:lnTo>
                        <a:pt x="653" y="248"/>
                      </a:lnTo>
                      <a:lnTo>
                        <a:pt x="657" y="248"/>
                      </a:lnTo>
                      <a:lnTo>
                        <a:pt x="657" y="244"/>
                      </a:lnTo>
                      <a:lnTo>
                        <a:pt x="661" y="244"/>
                      </a:lnTo>
                      <a:lnTo>
                        <a:pt x="661" y="248"/>
                      </a:lnTo>
                      <a:lnTo>
                        <a:pt x="661" y="240"/>
                      </a:lnTo>
                      <a:lnTo>
                        <a:pt x="665" y="248"/>
                      </a:lnTo>
                      <a:lnTo>
                        <a:pt x="665" y="252"/>
                      </a:lnTo>
                      <a:lnTo>
                        <a:pt x="669" y="248"/>
                      </a:lnTo>
                      <a:lnTo>
                        <a:pt x="669" y="248"/>
                      </a:lnTo>
                      <a:lnTo>
                        <a:pt x="669" y="244"/>
                      </a:lnTo>
                      <a:lnTo>
                        <a:pt x="673" y="248"/>
                      </a:lnTo>
                      <a:lnTo>
                        <a:pt x="673" y="248"/>
                      </a:lnTo>
                      <a:lnTo>
                        <a:pt x="673" y="240"/>
                      </a:lnTo>
                      <a:lnTo>
                        <a:pt x="677" y="252"/>
                      </a:lnTo>
                      <a:lnTo>
                        <a:pt x="677" y="248"/>
                      </a:lnTo>
                      <a:lnTo>
                        <a:pt x="682" y="244"/>
                      </a:lnTo>
                      <a:lnTo>
                        <a:pt x="682" y="248"/>
                      </a:lnTo>
                      <a:lnTo>
                        <a:pt x="682" y="244"/>
                      </a:lnTo>
                      <a:lnTo>
                        <a:pt x="686" y="244"/>
                      </a:lnTo>
                      <a:lnTo>
                        <a:pt x="686" y="248"/>
                      </a:lnTo>
                      <a:lnTo>
                        <a:pt x="690" y="240"/>
                      </a:lnTo>
                      <a:lnTo>
                        <a:pt x="690" y="248"/>
                      </a:lnTo>
                      <a:lnTo>
                        <a:pt x="690" y="244"/>
                      </a:lnTo>
                      <a:lnTo>
                        <a:pt x="694" y="240"/>
                      </a:lnTo>
                      <a:lnTo>
                        <a:pt x="694" y="244"/>
                      </a:lnTo>
                      <a:lnTo>
                        <a:pt x="694" y="244"/>
                      </a:lnTo>
                      <a:lnTo>
                        <a:pt x="698" y="244"/>
                      </a:lnTo>
                      <a:lnTo>
                        <a:pt x="698" y="244"/>
                      </a:lnTo>
                      <a:lnTo>
                        <a:pt x="702" y="236"/>
                      </a:lnTo>
                      <a:lnTo>
                        <a:pt x="702" y="244"/>
                      </a:lnTo>
                      <a:lnTo>
                        <a:pt x="702" y="240"/>
                      </a:lnTo>
                      <a:lnTo>
                        <a:pt x="706" y="240"/>
                      </a:lnTo>
                      <a:lnTo>
                        <a:pt x="706" y="248"/>
                      </a:lnTo>
                      <a:lnTo>
                        <a:pt x="710" y="244"/>
                      </a:lnTo>
                      <a:lnTo>
                        <a:pt x="710" y="240"/>
                      </a:lnTo>
                      <a:lnTo>
                        <a:pt x="710" y="240"/>
                      </a:lnTo>
                      <a:lnTo>
                        <a:pt x="714" y="240"/>
                      </a:lnTo>
                      <a:lnTo>
                        <a:pt x="714" y="240"/>
                      </a:lnTo>
                      <a:lnTo>
                        <a:pt x="714" y="240"/>
                      </a:lnTo>
                      <a:lnTo>
                        <a:pt x="718" y="240"/>
                      </a:lnTo>
                      <a:lnTo>
                        <a:pt x="718" y="248"/>
                      </a:lnTo>
                      <a:lnTo>
                        <a:pt x="722" y="240"/>
                      </a:lnTo>
                      <a:lnTo>
                        <a:pt x="722" y="244"/>
                      </a:lnTo>
                      <a:lnTo>
                        <a:pt x="722" y="240"/>
                      </a:lnTo>
                      <a:lnTo>
                        <a:pt x="726" y="236"/>
                      </a:lnTo>
                      <a:lnTo>
                        <a:pt x="726" y="240"/>
                      </a:lnTo>
                      <a:lnTo>
                        <a:pt x="730" y="240"/>
                      </a:lnTo>
                      <a:lnTo>
                        <a:pt x="730" y="240"/>
                      </a:lnTo>
                      <a:lnTo>
                        <a:pt x="730" y="244"/>
                      </a:lnTo>
                      <a:lnTo>
                        <a:pt x="734" y="236"/>
                      </a:lnTo>
                      <a:lnTo>
                        <a:pt x="734" y="248"/>
                      </a:lnTo>
                      <a:lnTo>
                        <a:pt x="734" y="240"/>
                      </a:lnTo>
                      <a:lnTo>
                        <a:pt x="738" y="236"/>
                      </a:lnTo>
                      <a:lnTo>
                        <a:pt x="738" y="244"/>
                      </a:lnTo>
                      <a:lnTo>
                        <a:pt x="742" y="240"/>
                      </a:lnTo>
                      <a:lnTo>
                        <a:pt x="742" y="240"/>
                      </a:lnTo>
                      <a:lnTo>
                        <a:pt x="742" y="240"/>
                      </a:lnTo>
                      <a:lnTo>
                        <a:pt x="746" y="236"/>
                      </a:lnTo>
                      <a:lnTo>
                        <a:pt x="746" y="240"/>
                      </a:lnTo>
                      <a:lnTo>
                        <a:pt x="750" y="240"/>
                      </a:lnTo>
                      <a:lnTo>
                        <a:pt x="750" y="240"/>
                      </a:lnTo>
                      <a:lnTo>
                        <a:pt x="750" y="244"/>
                      </a:lnTo>
                      <a:lnTo>
                        <a:pt x="754" y="240"/>
                      </a:lnTo>
                      <a:lnTo>
                        <a:pt x="754" y="240"/>
                      </a:lnTo>
                      <a:lnTo>
                        <a:pt x="754" y="244"/>
                      </a:lnTo>
                      <a:lnTo>
                        <a:pt x="758" y="236"/>
                      </a:lnTo>
                      <a:lnTo>
                        <a:pt x="758" y="240"/>
                      </a:lnTo>
                      <a:lnTo>
                        <a:pt x="762" y="244"/>
                      </a:lnTo>
                      <a:lnTo>
                        <a:pt x="762" y="236"/>
                      </a:lnTo>
                      <a:lnTo>
                        <a:pt x="762" y="236"/>
                      </a:lnTo>
                      <a:lnTo>
                        <a:pt x="766" y="240"/>
                      </a:lnTo>
                      <a:lnTo>
                        <a:pt x="766" y="236"/>
                      </a:lnTo>
                      <a:lnTo>
                        <a:pt x="770" y="240"/>
                      </a:lnTo>
                      <a:lnTo>
                        <a:pt x="770" y="236"/>
                      </a:lnTo>
                      <a:lnTo>
                        <a:pt x="770" y="240"/>
                      </a:lnTo>
                      <a:lnTo>
                        <a:pt x="774" y="240"/>
                      </a:lnTo>
                      <a:lnTo>
                        <a:pt x="774" y="236"/>
                      </a:lnTo>
                      <a:lnTo>
                        <a:pt x="774" y="240"/>
                      </a:lnTo>
                      <a:lnTo>
                        <a:pt x="778" y="236"/>
                      </a:lnTo>
                      <a:lnTo>
                        <a:pt x="778" y="236"/>
                      </a:lnTo>
                      <a:lnTo>
                        <a:pt x="782" y="240"/>
                      </a:lnTo>
                      <a:lnTo>
                        <a:pt x="782" y="236"/>
                      </a:lnTo>
                      <a:lnTo>
                        <a:pt x="782" y="236"/>
                      </a:lnTo>
                      <a:lnTo>
                        <a:pt x="786" y="232"/>
                      </a:lnTo>
                      <a:lnTo>
                        <a:pt x="786" y="232"/>
                      </a:lnTo>
                      <a:lnTo>
                        <a:pt x="790" y="240"/>
                      </a:lnTo>
                      <a:lnTo>
                        <a:pt x="790" y="236"/>
                      </a:lnTo>
                      <a:lnTo>
                        <a:pt x="790" y="236"/>
                      </a:lnTo>
                      <a:lnTo>
                        <a:pt x="794" y="236"/>
                      </a:lnTo>
                      <a:lnTo>
                        <a:pt x="794" y="240"/>
                      </a:lnTo>
                      <a:lnTo>
                        <a:pt x="794" y="240"/>
                      </a:lnTo>
                      <a:lnTo>
                        <a:pt x="798" y="240"/>
                      </a:lnTo>
                      <a:lnTo>
                        <a:pt x="798" y="240"/>
                      </a:lnTo>
                      <a:lnTo>
                        <a:pt x="802" y="236"/>
                      </a:lnTo>
                      <a:lnTo>
                        <a:pt x="802" y="232"/>
                      </a:lnTo>
                      <a:lnTo>
                        <a:pt x="802" y="240"/>
                      </a:lnTo>
                      <a:lnTo>
                        <a:pt x="806" y="232"/>
                      </a:lnTo>
                      <a:lnTo>
                        <a:pt x="806" y="236"/>
                      </a:lnTo>
                      <a:lnTo>
                        <a:pt x="810" y="232"/>
                      </a:lnTo>
                      <a:lnTo>
                        <a:pt x="810" y="240"/>
                      </a:lnTo>
                      <a:lnTo>
                        <a:pt x="810" y="232"/>
                      </a:lnTo>
                      <a:lnTo>
                        <a:pt x="814" y="240"/>
                      </a:lnTo>
                      <a:lnTo>
                        <a:pt x="814" y="236"/>
                      </a:lnTo>
                      <a:lnTo>
                        <a:pt x="814" y="236"/>
                      </a:lnTo>
                      <a:lnTo>
                        <a:pt x="818" y="240"/>
                      </a:lnTo>
                      <a:lnTo>
                        <a:pt x="818" y="232"/>
                      </a:lnTo>
                      <a:lnTo>
                        <a:pt x="822" y="240"/>
                      </a:lnTo>
                      <a:lnTo>
                        <a:pt x="822" y="240"/>
                      </a:lnTo>
                      <a:lnTo>
                        <a:pt x="822" y="236"/>
                      </a:lnTo>
                      <a:lnTo>
                        <a:pt x="826" y="236"/>
                      </a:lnTo>
                      <a:lnTo>
                        <a:pt x="826" y="232"/>
                      </a:lnTo>
                      <a:lnTo>
                        <a:pt x="830" y="236"/>
                      </a:lnTo>
                      <a:lnTo>
                        <a:pt x="830" y="236"/>
                      </a:lnTo>
                      <a:lnTo>
                        <a:pt x="830" y="228"/>
                      </a:lnTo>
                      <a:lnTo>
                        <a:pt x="834" y="236"/>
                      </a:lnTo>
                      <a:lnTo>
                        <a:pt x="834" y="232"/>
                      </a:lnTo>
                      <a:lnTo>
                        <a:pt x="834" y="232"/>
                      </a:lnTo>
                      <a:lnTo>
                        <a:pt x="838" y="232"/>
                      </a:lnTo>
                      <a:lnTo>
                        <a:pt x="838" y="232"/>
                      </a:lnTo>
                      <a:lnTo>
                        <a:pt x="842" y="232"/>
                      </a:lnTo>
                      <a:lnTo>
                        <a:pt x="842" y="236"/>
                      </a:lnTo>
                      <a:lnTo>
                        <a:pt x="842" y="232"/>
                      </a:lnTo>
                      <a:lnTo>
                        <a:pt x="846" y="236"/>
                      </a:lnTo>
                      <a:lnTo>
                        <a:pt x="846" y="236"/>
                      </a:lnTo>
                      <a:lnTo>
                        <a:pt x="850" y="236"/>
                      </a:lnTo>
                      <a:lnTo>
                        <a:pt x="850" y="236"/>
                      </a:lnTo>
                      <a:lnTo>
                        <a:pt x="850" y="228"/>
                      </a:lnTo>
                      <a:lnTo>
                        <a:pt x="854" y="228"/>
                      </a:lnTo>
                      <a:lnTo>
                        <a:pt x="854" y="236"/>
                      </a:lnTo>
                      <a:lnTo>
                        <a:pt x="854" y="236"/>
                      </a:lnTo>
                      <a:lnTo>
                        <a:pt x="858" y="236"/>
                      </a:lnTo>
                      <a:lnTo>
                        <a:pt x="858" y="232"/>
                      </a:lnTo>
                      <a:lnTo>
                        <a:pt x="862" y="232"/>
                      </a:lnTo>
                      <a:lnTo>
                        <a:pt x="862" y="236"/>
                      </a:lnTo>
                      <a:lnTo>
                        <a:pt x="862" y="236"/>
                      </a:lnTo>
                      <a:lnTo>
                        <a:pt x="866" y="228"/>
                      </a:lnTo>
                      <a:lnTo>
                        <a:pt x="866" y="228"/>
                      </a:lnTo>
                      <a:lnTo>
                        <a:pt x="870" y="228"/>
                      </a:lnTo>
                      <a:lnTo>
                        <a:pt x="870" y="236"/>
                      </a:lnTo>
                      <a:lnTo>
                        <a:pt x="870" y="232"/>
                      </a:lnTo>
                      <a:lnTo>
                        <a:pt x="874" y="232"/>
                      </a:lnTo>
                      <a:lnTo>
                        <a:pt x="874" y="232"/>
                      </a:lnTo>
                      <a:lnTo>
                        <a:pt x="874" y="228"/>
                      </a:lnTo>
                      <a:lnTo>
                        <a:pt x="878" y="232"/>
                      </a:lnTo>
                      <a:lnTo>
                        <a:pt x="878" y="236"/>
                      </a:lnTo>
                      <a:lnTo>
                        <a:pt x="882" y="232"/>
                      </a:lnTo>
                      <a:lnTo>
                        <a:pt x="882" y="232"/>
                      </a:lnTo>
                      <a:lnTo>
                        <a:pt x="882" y="236"/>
                      </a:lnTo>
                      <a:lnTo>
                        <a:pt x="886" y="232"/>
                      </a:lnTo>
                      <a:lnTo>
                        <a:pt x="886" y="232"/>
                      </a:lnTo>
                      <a:lnTo>
                        <a:pt x="890" y="228"/>
                      </a:lnTo>
                      <a:lnTo>
                        <a:pt x="890" y="224"/>
                      </a:lnTo>
                      <a:lnTo>
                        <a:pt x="890" y="228"/>
                      </a:lnTo>
                      <a:lnTo>
                        <a:pt x="894" y="228"/>
                      </a:lnTo>
                      <a:lnTo>
                        <a:pt x="894" y="232"/>
                      </a:lnTo>
                      <a:lnTo>
                        <a:pt x="894" y="236"/>
                      </a:lnTo>
                      <a:lnTo>
                        <a:pt x="898" y="228"/>
                      </a:lnTo>
                      <a:lnTo>
                        <a:pt x="898" y="236"/>
                      </a:lnTo>
                      <a:lnTo>
                        <a:pt x="902" y="232"/>
                      </a:lnTo>
                      <a:lnTo>
                        <a:pt x="902" y="228"/>
                      </a:lnTo>
                      <a:lnTo>
                        <a:pt x="902" y="228"/>
                      </a:lnTo>
                      <a:lnTo>
                        <a:pt x="906" y="224"/>
                      </a:lnTo>
                      <a:lnTo>
                        <a:pt x="906" y="232"/>
                      </a:lnTo>
                      <a:lnTo>
                        <a:pt x="910" y="236"/>
                      </a:lnTo>
                      <a:lnTo>
                        <a:pt x="910" y="232"/>
                      </a:lnTo>
                      <a:lnTo>
                        <a:pt x="910" y="232"/>
                      </a:lnTo>
                      <a:lnTo>
                        <a:pt x="914" y="228"/>
                      </a:lnTo>
                      <a:lnTo>
                        <a:pt x="914" y="228"/>
                      </a:lnTo>
                      <a:lnTo>
                        <a:pt x="914" y="228"/>
                      </a:lnTo>
                      <a:lnTo>
                        <a:pt x="918" y="232"/>
                      </a:lnTo>
                      <a:lnTo>
                        <a:pt x="918" y="224"/>
                      </a:lnTo>
                      <a:lnTo>
                        <a:pt x="922" y="228"/>
                      </a:lnTo>
                      <a:lnTo>
                        <a:pt x="922" y="228"/>
                      </a:lnTo>
                      <a:lnTo>
                        <a:pt x="922" y="236"/>
                      </a:lnTo>
                      <a:lnTo>
                        <a:pt x="926" y="228"/>
                      </a:lnTo>
                      <a:lnTo>
                        <a:pt x="926" y="224"/>
                      </a:lnTo>
                      <a:lnTo>
                        <a:pt x="930" y="228"/>
                      </a:lnTo>
                      <a:lnTo>
                        <a:pt x="930" y="228"/>
                      </a:lnTo>
                      <a:lnTo>
                        <a:pt x="930" y="220"/>
                      </a:lnTo>
                      <a:lnTo>
                        <a:pt x="934" y="232"/>
                      </a:lnTo>
                      <a:lnTo>
                        <a:pt x="934" y="232"/>
                      </a:lnTo>
                      <a:lnTo>
                        <a:pt x="934" y="228"/>
                      </a:lnTo>
                      <a:lnTo>
                        <a:pt x="938" y="232"/>
                      </a:lnTo>
                      <a:lnTo>
                        <a:pt x="938" y="224"/>
                      </a:lnTo>
                      <a:lnTo>
                        <a:pt x="942" y="224"/>
                      </a:lnTo>
                      <a:lnTo>
                        <a:pt x="942" y="232"/>
                      </a:lnTo>
                      <a:lnTo>
                        <a:pt x="942" y="224"/>
                      </a:lnTo>
                      <a:lnTo>
                        <a:pt x="946" y="232"/>
                      </a:lnTo>
                      <a:lnTo>
                        <a:pt x="946" y="224"/>
                      </a:lnTo>
                      <a:lnTo>
                        <a:pt x="950" y="224"/>
                      </a:lnTo>
                      <a:lnTo>
                        <a:pt x="950" y="228"/>
                      </a:lnTo>
                      <a:lnTo>
                        <a:pt x="950" y="224"/>
                      </a:lnTo>
                      <a:lnTo>
                        <a:pt x="954" y="228"/>
                      </a:lnTo>
                      <a:lnTo>
                        <a:pt x="954" y="228"/>
                      </a:lnTo>
                      <a:lnTo>
                        <a:pt x="954" y="228"/>
                      </a:lnTo>
                      <a:lnTo>
                        <a:pt x="958" y="232"/>
                      </a:lnTo>
                      <a:lnTo>
                        <a:pt x="958" y="228"/>
                      </a:lnTo>
                      <a:lnTo>
                        <a:pt x="962" y="224"/>
                      </a:lnTo>
                      <a:lnTo>
                        <a:pt x="962" y="232"/>
                      </a:lnTo>
                      <a:lnTo>
                        <a:pt x="962" y="228"/>
                      </a:lnTo>
                      <a:lnTo>
                        <a:pt x="966" y="232"/>
                      </a:lnTo>
                      <a:lnTo>
                        <a:pt x="966" y="232"/>
                      </a:lnTo>
                      <a:lnTo>
                        <a:pt x="970" y="224"/>
                      </a:lnTo>
                      <a:lnTo>
                        <a:pt x="970" y="232"/>
                      </a:lnTo>
                      <a:lnTo>
                        <a:pt x="970" y="224"/>
                      </a:lnTo>
                      <a:lnTo>
                        <a:pt x="974" y="224"/>
                      </a:lnTo>
                      <a:lnTo>
                        <a:pt x="974" y="224"/>
                      </a:lnTo>
                      <a:lnTo>
                        <a:pt x="974" y="224"/>
                      </a:lnTo>
                      <a:lnTo>
                        <a:pt x="978" y="228"/>
                      </a:lnTo>
                      <a:lnTo>
                        <a:pt x="978" y="228"/>
                      </a:lnTo>
                      <a:lnTo>
                        <a:pt x="982" y="228"/>
                      </a:lnTo>
                      <a:lnTo>
                        <a:pt x="982" y="228"/>
                      </a:lnTo>
                      <a:lnTo>
                        <a:pt x="982" y="236"/>
                      </a:lnTo>
                      <a:lnTo>
                        <a:pt x="986" y="232"/>
                      </a:lnTo>
                      <a:lnTo>
                        <a:pt x="986" y="228"/>
                      </a:lnTo>
                      <a:lnTo>
                        <a:pt x="990" y="224"/>
                      </a:lnTo>
                      <a:lnTo>
                        <a:pt x="990" y="228"/>
                      </a:lnTo>
                      <a:lnTo>
                        <a:pt x="990" y="232"/>
                      </a:lnTo>
                      <a:lnTo>
                        <a:pt x="994" y="224"/>
                      </a:lnTo>
                      <a:lnTo>
                        <a:pt x="994" y="228"/>
                      </a:lnTo>
                      <a:lnTo>
                        <a:pt x="994" y="228"/>
                      </a:lnTo>
                      <a:lnTo>
                        <a:pt x="998" y="228"/>
                      </a:lnTo>
                      <a:lnTo>
                        <a:pt x="998" y="228"/>
                      </a:lnTo>
                      <a:lnTo>
                        <a:pt x="1002" y="228"/>
                      </a:lnTo>
                      <a:lnTo>
                        <a:pt x="1002" y="228"/>
                      </a:lnTo>
                      <a:lnTo>
                        <a:pt x="1002" y="228"/>
                      </a:lnTo>
                      <a:lnTo>
                        <a:pt x="1006" y="224"/>
                      </a:lnTo>
                      <a:lnTo>
                        <a:pt x="1006" y="224"/>
                      </a:lnTo>
                      <a:lnTo>
                        <a:pt x="1010" y="228"/>
                      </a:lnTo>
                      <a:lnTo>
                        <a:pt x="1010" y="228"/>
                      </a:lnTo>
                      <a:lnTo>
                        <a:pt x="1010" y="228"/>
                      </a:lnTo>
                      <a:lnTo>
                        <a:pt x="1014" y="228"/>
                      </a:lnTo>
                      <a:lnTo>
                        <a:pt x="1014" y="224"/>
                      </a:lnTo>
                      <a:lnTo>
                        <a:pt x="1014" y="228"/>
                      </a:lnTo>
                      <a:lnTo>
                        <a:pt x="1018" y="224"/>
                      </a:lnTo>
                      <a:lnTo>
                        <a:pt x="1018" y="232"/>
                      </a:lnTo>
                      <a:lnTo>
                        <a:pt x="1022" y="224"/>
                      </a:lnTo>
                      <a:lnTo>
                        <a:pt x="1022" y="228"/>
                      </a:lnTo>
                      <a:lnTo>
                        <a:pt x="1022" y="224"/>
                      </a:lnTo>
                      <a:lnTo>
                        <a:pt x="1026" y="224"/>
                      </a:lnTo>
                      <a:lnTo>
                        <a:pt x="1026" y="220"/>
                      </a:lnTo>
                      <a:lnTo>
                        <a:pt x="1030" y="228"/>
                      </a:lnTo>
                      <a:lnTo>
                        <a:pt x="1030" y="224"/>
                      </a:lnTo>
                      <a:lnTo>
                        <a:pt x="1030" y="224"/>
                      </a:lnTo>
                      <a:lnTo>
                        <a:pt x="1034" y="224"/>
                      </a:lnTo>
                      <a:lnTo>
                        <a:pt x="1034" y="224"/>
                      </a:lnTo>
                      <a:lnTo>
                        <a:pt x="1034" y="224"/>
                      </a:lnTo>
                      <a:lnTo>
                        <a:pt x="1038" y="228"/>
                      </a:lnTo>
                      <a:lnTo>
                        <a:pt x="1038" y="224"/>
                      </a:lnTo>
                      <a:lnTo>
                        <a:pt x="1042" y="232"/>
                      </a:lnTo>
                      <a:lnTo>
                        <a:pt x="1042" y="224"/>
                      </a:lnTo>
                      <a:lnTo>
                        <a:pt x="1042" y="228"/>
                      </a:lnTo>
                      <a:lnTo>
                        <a:pt x="1046" y="220"/>
                      </a:lnTo>
                      <a:lnTo>
                        <a:pt x="1046" y="220"/>
                      </a:lnTo>
                      <a:lnTo>
                        <a:pt x="1050" y="220"/>
                      </a:lnTo>
                      <a:lnTo>
                        <a:pt x="1050" y="228"/>
                      </a:lnTo>
                      <a:lnTo>
                        <a:pt x="1050" y="232"/>
                      </a:lnTo>
                      <a:lnTo>
                        <a:pt x="1054" y="228"/>
                      </a:lnTo>
                      <a:lnTo>
                        <a:pt x="1054" y="228"/>
                      </a:lnTo>
                      <a:lnTo>
                        <a:pt x="1054" y="224"/>
                      </a:lnTo>
                      <a:lnTo>
                        <a:pt x="1058" y="228"/>
                      </a:lnTo>
                      <a:lnTo>
                        <a:pt x="1058" y="224"/>
                      </a:lnTo>
                      <a:lnTo>
                        <a:pt x="1062" y="224"/>
                      </a:lnTo>
                      <a:lnTo>
                        <a:pt x="1062" y="232"/>
                      </a:lnTo>
                      <a:lnTo>
                        <a:pt x="1062" y="224"/>
                      </a:lnTo>
                      <a:lnTo>
                        <a:pt x="1066" y="228"/>
                      </a:lnTo>
                      <a:lnTo>
                        <a:pt x="1066" y="232"/>
                      </a:lnTo>
                      <a:lnTo>
                        <a:pt x="1070" y="220"/>
                      </a:lnTo>
                      <a:lnTo>
                        <a:pt x="1070" y="224"/>
                      </a:lnTo>
                      <a:lnTo>
                        <a:pt x="1070" y="228"/>
                      </a:lnTo>
                      <a:lnTo>
                        <a:pt x="1074" y="224"/>
                      </a:lnTo>
                      <a:lnTo>
                        <a:pt x="1074" y="228"/>
                      </a:lnTo>
                      <a:lnTo>
                        <a:pt x="1074" y="224"/>
                      </a:lnTo>
                      <a:lnTo>
                        <a:pt x="1078" y="224"/>
                      </a:lnTo>
                      <a:lnTo>
                        <a:pt x="1078" y="228"/>
                      </a:lnTo>
                      <a:lnTo>
                        <a:pt x="1082" y="224"/>
                      </a:lnTo>
                      <a:lnTo>
                        <a:pt x="1082" y="224"/>
                      </a:lnTo>
                      <a:lnTo>
                        <a:pt x="1082" y="224"/>
                      </a:lnTo>
                      <a:lnTo>
                        <a:pt x="1086" y="220"/>
                      </a:lnTo>
                      <a:lnTo>
                        <a:pt x="1086" y="228"/>
                      </a:lnTo>
                      <a:lnTo>
                        <a:pt x="1090" y="224"/>
                      </a:lnTo>
                      <a:lnTo>
                        <a:pt x="1090" y="216"/>
                      </a:lnTo>
                      <a:lnTo>
                        <a:pt x="1090" y="224"/>
                      </a:lnTo>
                      <a:lnTo>
                        <a:pt x="1094" y="228"/>
                      </a:lnTo>
                      <a:lnTo>
                        <a:pt x="1094" y="220"/>
                      </a:lnTo>
                      <a:lnTo>
                        <a:pt x="1094" y="228"/>
                      </a:lnTo>
                      <a:lnTo>
                        <a:pt x="1098" y="224"/>
                      </a:lnTo>
                      <a:lnTo>
                        <a:pt x="1098" y="224"/>
                      </a:lnTo>
                      <a:lnTo>
                        <a:pt x="1102" y="224"/>
                      </a:lnTo>
                      <a:lnTo>
                        <a:pt x="1102" y="224"/>
                      </a:lnTo>
                      <a:lnTo>
                        <a:pt x="1102" y="228"/>
                      </a:lnTo>
                      <a:lnTo>
                        <a:pt x="1106" y="224"/>
                      </a:lnTo>
                      <a:lnTo>
                        <a:pt x="1106" y="224"/>
                      </a:lnTo>
                      <a:lnTo>
                        <a:pt x="1110" y="228"/>
                      </a:lnTo>
                      <a:lnTo>
                        <a:pt x="1110" y="224"/>
                      </a:lnTo>
                      <a:lnTo>
                        <a:pt x="1110" y="224"/>
                      </a:lnTo>
                      <a:lnTo>
                        <a:pt x="1114" y="224"/>
                      </a:lnTo>
                      <a:lnTo>
                        <a:pt x="1114" y="224"/>
                      </a:lnTo>
                      <a:lnTo>
                        <a:pt x="1114" y="228"/>
                      </a:lnTo>
                      <a:lnTo>
                        <a:pt x="1118" y="224"/>
                      </a:lnTo>
                      <a:lnTo>
                        <a:pt x="1118" y="220"/>
                      </a:lnTo>
                      <a:lnTo>
                        <a:pt x="1122" y="224"/>
                      </a:lnTo>
                      <a:lnTo>
                        <a:pt x="1122" y="220"/>
                      </a:lnTo>
                      <a:lnTo>
                        <a:pt x="1122" y="224"/>
                      </a:lnTo>
                      <a:lnTo>
                        <a:pt x="1126" y="224"/>
                      </a:lnTo>
                      <a:lnTo>
                        <a:pt x="1126" y="224"/>
                      </a:lnTo>
                      <a:lnTo>
                        <a:pt x="1130" y="220"/>
                      </a:lnTo>
                      <a:lnTo>
                        <a:pt x="1130" y="224"/>
                      </a:lnTo>
                      <a:lnTo>
                        <a:pt x="1130" y="224"/>
                      </a:lnTo>
                      <a:lnTo>
                        <a:pt x="1134" y="228"/>
                      </a:lnTo>
                      <a:lnTo>
                        <a:pt x="1134" y="224"/>
                      </a:lnTo>
                      <a:lnTo>
                        <a:pt x="1134" y="224"/>
                      </a:lnTo>
                      <a:lnTo>
                        <a:pt x="1138" y="224"/>
                      </a:lnTo>
                      <a:lnTo>
                        <a:pt x="1138" y="224"/>
                      </a:lnTo>
                      <a:lnTo>
                        <a:pt x="1142" y="220"/>
                      </a:lnTo>
                      <a:lnTo>
                        <a:pt x="1142" y="228"/>
                      </a:lnTo>
                      <a:lnTo>
                        <a:pt x="1142" y="224"/>
                      </a:lnTo>
                      <a:lnTo>
                        <a:pt x="1146" y="228"/>
                      </a:lnTo>
                      <a:lnTo>
                        <a:pt x="1146" y="228"/>
                      </a:lnTo>
                      <a:lnTo>
                        <a:pt x="1150" y="224"/>
                      </a:lnTo>
                      <a:lnTo>
                        <a:pt x="1150" y="224"/>
                      </a:lnTo>
                      <a:lnTo>
                        <a:pt x="1150" y="220"/>
                      </a:lnTo>
                      <a:lnTo>
                        <a:pt x="1154" y="220"/>
                      </a:lnTo>
                      <a:lnTo>
                        <a:pt x="1154" y="224"/>
                      </a:lnTo>
                      <a:lnTo>
                        <a:pt x="1154" y="220"/>
                      </a:lnTo>
                      <a:lnTo>
                        <a:pt x="1158" y="228"/>
                      </a:lnTo>
                      <a:lnTo>
                        <a:pt x="1158" y="224"/>
                      </a:lnTo>
                      <a:lnTo>
                        <a:pt x="1162" y="220"/>
                      </a:lnTo>
                      <a:lnTo>
                        <a:pt x="1162" y="228"/>
                      </a:lnTo>
                      <a:lnTo>
                        <a:pt x="1162" y="224"/>
                      </a:lnTo>
                      <a:lnTo>
                        <a:pt x="1166" y="220"/>
                      </a:lnTo>
                      <a:lnTo>
                        <a:pt x="1166" y="228"/>
                      </a:lnTo>
                      <a:lnTo>
                        <a:pt x="1170" y="224"/>
                      </a:lnTo>
                      <a:lnTo>
                        <a:pt x="1170" y="220"/>
                      </a:lnTo>
                      <a:lnTo>
                        <a:pt x="1170" y="228"/>
                      </a:lnTo>
                      <a:lnTo>
                        <a:pt x="1174" y="224"/>
                      </a:lnTo>
                      <a:lnTo>
                        <a:pt x="1174" y="224"/>
                      </a:lnTo>
                      <a:lnTo>
                        <a:pt x="1174" y="228"/>
                      </a:lnTo>
                      <a:lnTo>
                        <a:pt x="1178" y="216"/>
                      </a:lnTo>
                      <a:lnTo>
                        <a:pt x="1178" y="228"/>
                      </a:lnTo>
                      <a:lnTo>
                        <a:pt x="1182" y="224"/>
                      </a:lnTo>
                      <a:lnTo>
                        <a:pt x="1182" y="224"/>
                      </a:lnTo>
                      <a:lnTo>
                        <a:pt x="1182" y="228"/>
                      </a:lnTo>
                      <a:lnTo>
                        <a:pt x="1186" y="224"/>
                      </a:lnTo>
                      <a:lnTo>
                        <a:pt x="1186" y="224"/>
                      </a:lnTo>
                      <a:lnTo>
                        <a:pt x="1190" y="224"/>
                      </a:lnTo>
                      <a:lnTo>
                        <a:pt x="1190" y="220"/>
                      </a:lnTo>
                      <a:lnTo>
                        <a:pt x="1190" y="224"/>
                      </a:lnTo>
                      <a:lnTo>
                        <a:pt x="1194" y="224"/>
                      </a:lnTo>
                      <a:lnTo>
                        <a:pt x="1194" y="224"/>
                      </a:lnTo>
                      <a:lnTo>
                        <a:pt x="1194" y="224"/>
                      </a:lnTo>
                      <a:lnTo>
                        <a:pt x="1198" y="224"/>
                      </a:lnTo>
                      <a:lnTo>
                        <a:pt x="1198" y="216"/>
                      </a:lnTo>
                      <a:lnTo>
                        <a:pt x="1202" y="224"/>
                      </a:lnTo>
                      <a:lnTo>
                        <a:pt x="1202" y="220"/>
                      </a:lnTo>
                      <a:lnTo>
                        <a:pt x="1202" y="228"/>
                      </a:lnTo>
                      <a:lnTo>
                        <a:pt x="1206" y="220"/>
                      </a:lnTo>
                      <a:lnTo>
                        <a:pt x="1206" y="220"/>
                      </a:lnTo>
                      <a:lnTo>
                        <a:pt x="1210" y="228"/>
                      </a:lnTo>
                      <a:lnTo>
                        <a:pt x="1210" y="220"/>
                      </a:lnTo>
                      <a:lnTo>
                        <a:pt x="1210" y="220"/>
                      </a:lnTo>
                      <a:lnTo>
                        <a:pt x="1214" y="220"/>
                      </a:lnTo>
                      <a:lnTo>
                        <a:pt x="1214" y="220"/>
                      </a:lnTo>
                      <a:lnTo>
                        <a:pt x="1214" y="220"/>
                      </a:lnTo>
                      <a:lnTo>
                        <a:pt x="1218" y="224"/>
                      </a:lnTo>
                      <a:lnTo>
                        <a:pt x="1218" y="216"/>
                      </a:lnTo>
                      <a:lnTo>
                        <a:pt x="1222" y="220"/>
                      </a:lnTo>
                      <a:lnTo>
                        <a:pt x="1222" y="220"/>
                      </a:lnTo>
                      <a:lnTo>
                        <a:pt x="1222" y="220"/>
                      </a:lnTo>
                      <a:lnTo>
                        <a:pt x="1226" y="224"/>
                      </a:lnTo>
                      <a:lnTo>
                        <a:pt x="1226" y="220"/>
                      </a:lnTo>
                      <a:lnTo>
                        <a:pt x="1230" y="224"/>
                      </a:lnTo>
                      <a:lnTo>
                        <a:pt x="1230" y="224"/>
                      </a:lnTo>
                      <a:lnTo>
                        <a:pt x="1230" y="220"/>
                      </a:lnTo>
                      <a:lnTo>
                        <a:pt x="1234" y="224"/>
                      </a:lnTo>
                      <a:lnTo>
                        <a:pt x="1234" y="220"/>
                      </a:lnTo>
                      <a:lnTo>
                        <a:pt x="1234" y="220"/>
                      </a:lnTo>
                      <a:lnTo>
                        <a:pt x="1238" y="224"/>
                      </a:lnTo>
                      <a:lnTo>
                        <a:pt x="1238" y="220"/>
                      </a:lnTo>
                      <a:lnTo>
                        <a:pt x="1242" y="220"/>
                      </a:lnTo>
                      <a:lnTo>
                        <a:pt x="1242" y="220"/>
                      </a:lnTo>
                      <a:lnTo>
                        <a:pt x="1242" y="220"/>
                      </a:lnTo>
                      <a:lnTo>
                        <a:pt x="1246" y="224"/>
                      </a:lnTo>
                      <a:lnTo>
                        <a:pt x="1246" y="224"/>
                      </a:lnTo>
                      <a:lnTo>
                        <a:pt x="1250" y="220"/>
                      </a:lnTo>
                      <a:lnTo>
                        <a:pt x="1250" y="216"/>
                      </a:lnTo>
                      <a:lnTo>
                        <a:pt x="1250" y="224"/>
                      </a:lnTo>
                      <a:lnTo>
                        <a:pt x="1254" y="224"/>
                      </a:lnTo>
                      <a:lnTo>
                        <a:pt x="1254" y="228"/>
                      </a:lnTo>
                      <a:lnTo>
                        <a:pt x="1254" y="228"/>
                      </a:lnTo>
                      <a:lnTo>
                        <a:pt x="1258" y="216"/>
                      </a:lnTo>
                      <a:lnTo>
                        <a:pt x="1258" y="224"/>
                      </a:lnTo>
                      <a:lnTo>
                        <a:pt x="1262" y="220"/>
                      </a:lnTo>
                      <a:lnTo>
                        <a:pt x="1262" y="216"/>
                      </a:lnTo>
                      <a:lnTo>
                        <a:pt x="1262" y="224"/>
                      </a:lnTo>
                      <a:lnTo>
                        <a:pt x="1266" y="224"/>
                      </a:lnTo>
                      <a:lnTo>
                        <a:pt x="1266" y="224"/>
                      </a:lnTo>
                      <a:lnTo>
                        <a:pt x="1270" y="224"/>
                      </a:lnTo>
                      <a:lnTo>
                        <a:pt x="1270" y="220"/>
                      </a:lnTo>
                      <a:lnTo>
                        <a:pt x="1270" y="228"/>
                      </a:lnTo>
                      <a:lnTo>
                        <a:pt x="1274" y="224"/>
                      </a:lnTo>
                      <a:lnTo>
                        <a:pt x="1274" y="224"/>
                      </a:lnTo>
                      <a:lnTo>
                        <a:pt x="1274" y="228"/>
                      </a:lnTo>
                      <a:lnTo>
                        <a:pt x="1278" y="220"/>
                      </a:lnTo>
                      <a:lnTo>
                        <a:pt x="1278" y="220"/>
                      </a:lnTo>
                      <a:lnTo>
                        <a:pt x="1282" y="224"/>
                      </a:lnTo>
                      <a:lnTo>
                        <a:pt x="1282" y="220"/>
                      </a:lnTo>
                      <a:lnTo>
                        <a:pt x="1282" y="224"/>
                      </a:lnTo>
                      <a:lnTo>
                        <a:pt x="1286" y="224"/>
                      </a:lnTo>
                      <a:lnTo>
                        <a:pt x="1286" y="216"/>
                      </a:lnTo>
                      <a:lnTo>
                        <a:pt x="1290" y="224"/>
                      </a:lnTo>
                      <a:lnTo>
                        <a:pt x="1290" y="224"/>
                      </a:lnTo>
                      <a:lnTo>
                        <a:pt x="1290" y="220"/>
                      </a:lnTo>
                      <a:lnTo>
                        <a:pt x="1294" y="228"/>
                      </a:lnTo>
                      <a:lnTo>
                        <a:pt x="1294" y="216"/>
                      </a:lnTo>
                      <a:lnTo>
                        <a:pt x="1294" y="220"/>
                      </a:lnTo>
                      <a:lnTo>
                        <a:pt x="1298" y="220"/>
                      </a:lnTo>
                      <a:lnTo>
                        <a:pt x="1298" y="220"/>
                      </a:lnTo>
                      <a:lnTo>
                        <a:pt x="1302" y="224"/>
                      </a:lnTo>
                      <a:lnTo>
                        <a:pt x="1302" y="228"/>
                      </a:lnTo>
                      <a:lnTo>
                        <a:pt x="1302" y="220"/>
                      </a:lnTo>
                      <a:lnTo>
                        <a:pt x="1306" y="224"/>
                      </a:lnTo>
                      <a:lnTo>
                        <a:pt x="1306" y="224"/>
                      </a:lnTo>
                      <a:lnTo>
                        <a:pt x="1310" y="224"/>
                      </a:lnTo>
                      <a:lnTo>
                        <a:pt x="1310" y="228"/>
                      </a:lnTo>
                      <a:lnTo>
                        <a:pt x="1310" y="220"/>
                      </a:lnTo>
                      <a:lnTo>
                        <a:pt x="1314" y="224"/>
                      </a:lnTo>
                      <a:lnTo>
                        <a:pt x="1314" y="224"/>
                      </a:lnTo>
                      <a:lnTo>
                        <a:pt x="1314" y="228"/>
                      </a:lnTo>
                      <a:lnTo>
                        <a:pt x="1319" y="228"/>
                      </a:lnTo>
                      <a:lnTo>
                        <a:pt x="1319" y="228"/>
                      </a:lnTo>
                      <a:lnTo>
                        <a:pt x="1323" y="216"/>
                      </a:lnTo>
                      <a:lnTo>
                        <a:pt x="1323" y="224"/>
                      </a:lnTo>
                      <a:lnTo>
                        <a:pt x="1323" y="228"/>
                      </a:lnTo>
                      <a:lnTo>
                        <a:pt x="1327" y="228"/>
                      </a:lnTo>
                      <a:lnTo>
                        <a:pt x="1327" y="220"/>
                      </a:lnTo>
                      <a:lnTo>
                        <a:pt x="1331" y="224"/>
                      </a:lnTo>
                      <a:lnTo>
                        <a:pt x="1331" y="224"/>
                      </a:lnTo>
                      <a:lnTo>
                        <a:pt x="1331" y="224"/>
                      </a:lnTo>
                      <a:lnTo>
                        <a:pt x="1335" y="220"/>
                      </a:lnTo>
                      <a:lnTo>
                        <a:pt x="1335" y="224"/>
                      </a:lnTo>
                      <a:lnTo>
                        <a:pt x="1335" y="224"/>
                      </a:lnTo>
                      <a:lnTo>
                        <a:pt x="1339" y="224"/>
                      </a:lnTo>
                      <a:lnTo>
                        <a:pt x="1339" y="224"/>
                      </a:lnTo>
                      <a:lnTo>
                        <a:pt x="1343" y="224"/>
                      </a:lnTo>
                      <a:lnTo>
                        <a:pt x="1343" y="224"/>
                      </a:lnTo>
                      <a:lnTo>
                        <a:pt x="1343" y="220"/>
                      </a:lnTo>
                      <a:lnTo>
                        <a:pt x="1347" y="224"/>
                      </a:lnTo>
                      <a:lnTo>
                        <a:pt x="1347" y="220"/>
                      </a:lnTo>
                      <a:lnTo>
                        <a:pt x="1351" y="224"/>
                      </a:lnTo>
                      <a:lnTo>
                        <a:pt x="1351" y="220"/>
                      </a:lnTo>
                      <a:lnTo>
                        <a:pt x="1351" y="224"/>
                      </a:lnTo>
                      <a:lnTo>
                        <a:pt x="1355" y="220"/>
                      </a:lnTo>
                      <a:lnTo>
                        <a:pt x="1355" y="224"/>
                      </a:lnTo>
                      <a:lnTo>
                        <a:pt x="1355" y="224"/>
                      </a:lnTo>
                      <a:lnTo>
                        <a:pt x="1359" y="220"/>
                      </a:lnTo>
                      <a:lnTo>
                        <a:pt x="1359" y="224"/>
                      </a:lnTo>
                      <a:lnTo>
                        <a:pt x="1363" y="216"/>
                      </a:lnTo>
                      <a:lnTo>
                        <a:pt x="1363" y="220"/>
                      </a:lnTo>
                      <a:lnTo>
                        <a:pt x="1363" y="220"/>
                      </a:lnTo>
                      <a:lnTo>
                        <a:pt x="1367" y="224"/>
                      </a:lnTo>
                      <a:lnTo>
                        <a:pt x="1367" y="224"/>
                      </a:lnTo>
                      <a:lnTo>
                        <a:pt x="1371" y="224"/>
                      </a:lnTo>
                      <a:lnTo>
                        <a:pt x="1371" y="224"/>
                      </a:lnTo>
                      <a:lnTo>
                        <a:pt x="1371" y="228"/>
                      </a:lnTo>
                      <a:lnTo>
                        <a:pt x="1375" y="224"/>
                      </a:lnTo>
                      <a:lnTo>
                        <a:pt x="1375" y="220"/>
                      </a:lnTo>
                      <a:lnTo>
                        <a:pt x="1375" y="224"/>
                      </a:lnTo>
                      <a:lnTo>
                        <a:pt x="1379" y="220"/>
                      </a:lnTo>
                      <a:lnTo>
                        <a:pt x="1379" y="224"/>
                      </a:lnTo>
                      <a:lnTo>
                        <a:pt x="1383" y="224"/>
                      </a:lnTo>
                      <a:lnTo>
                        <a:pt x="1383" y="224"/>
                      </a:lnTo>
                      <a:lnTo>
                        <a:pt x="1383" y="224"/>
                      </a:lnTo>
                      <a:lnTo>
                        <a:pt x="1387" y="220"/>
                      </a:lnTo>
                      <a:lnTo>
                        <a:pt x="1387" y="224"/>
                      </a:lnTo>
                      <a:lnTo>
                        <a:pt x="1391" y="224"/>
                      </a:lnTo>
                      <a:lnTo>
                        <a:pt x="1391" y="220"/>
                      </a:lnTo>
                      <a:lnTo>
                        <a:pt x="1391" y="220"/>
                      </a:lnTo>
                      <a:lnTo>
                        <a:pt x="1395" y="224"/>
                      </a:lnTo>
                      <a:lnTo>
                        <a:pt x="1395" y="220"/>
                      </a:lnTo>
                      <a:lnTo>
                        <a:pt x="1395" y="224"/>
                      </a:lnTo>
                      <a:lnTo>
                        <a:pt x="1399" y="224"/>
                      </a:lnTo>
                      <a:lnTo>
                        <a:pt x="1399" y="220"/>
                      </a:lnTo>
                      <a:lnTo>
                        <a:pt x="1403" y="224"/>
                      </a:lnTo>
                      <a:lnTo>
                        <a:pt x="1403" y="220"/>
                      </a:lnTo>
                      <a:lnTo>
                        <a:pt x="1403" y="224"/>
                      </a:lnTo>
                      <a:lnTo>
                        <a:pt x="1407" y="228"/>
                      </a:lnTo>
                      <a:lnTo>
                        <a:pt x="1407" y="224"/>
                      </a:lnTo>
                      <a:lnTo>
                        <a:pt x="1411" y="220"/>
                      </a:lnTo>
                      <a:lnTo>
                        <a:pt x="1411" y="220"/>
                      </a:lnTo>
                      <a:lnTo>
                        <a:pt x="1411" y="220"/>
                      </a:lnTo>
                      <a:lnTo>
                        <a:pt x="1415" y="224"/>
                      </a:lnTo>
                      <a:lnTo>
                        <a:pt x="1415" y="220"/>
                      </a:lnTo>
                      <a:lnTo>
                        <a:pt x="1415" y="216"/>
                      </a:lnTo>
                      <a:lnTo>
                        <a:pt x="1419" y="224"/>
                      </a:lnTo>
                      <a:lnTo>
                        <a:pt x="1419" y="220"/>
                      </a:lnTo>
                      <a:lnTo>
                        <a:pt x="1423" y="224"/>
                      </a:lnTo>
                      <a:lnTo>
                        <a:pt x="1423" y="216"/>
                      </a:lnTo>
                      <a:lnTo>
                        <a:pt x="1423" y="220"/>
                      </a:lnTo>
                      <a:lnTo>
                        <a:pt x="1427" y="228"/>
                      </a:lnTo>
                      <a:lnTo>
                        <a:pt x="1427" y="220"/>
                      </a:lnTo>
                      <a:lnTo>
                        <a:pt x="1431" y="224"/>
                      </a:lnTo>
                      <a:lnTo>
                        <a:pt x="1431" y="224"/>
                      </a:lnTo>
                      <a:lnTo>
                        <a:pt x="1431" y="212"/>
                      </a:lnTo>
                      <a:lnTo>
                        <a:pt x="1435" y="224"/>
                      </a:lnTo>
                      <a:lnTo>
                        <a:pt x="1435" y="224"/>
                      </a:lnTo>
                      <a:lnTo>
                        <a:pt x="1435" y="224"/>
                      </a:lnTo>
                      <a:lnTo>
                        <a:pt x="1439" y="224"/>
                      </a:lnTo>
                      <a:lnTo>
                        <a:pt x="1439" y="220"/>
                      </a:lnTo>
                      <a:lnTo>
                        <a:pt x="1443" y="220"/>
                      </a:lnTo>
                      <a:lnTo>
                        <a:pt x="1443" y="224"/>
                      </a:lnTo>
                      <a:lnTo>
                        <a:pt x="1443" y="220"/>
                      </a:lnTo>
                      <a:lnTo>
                        <a:pt x="1447" y="224"/>
                      </a:lnTo>
                      <a:lnTo>
                        <a:pt x="1447" y="220"/>
                      </a:lnTo>
                      <a:lnTo>
                        <a:pt x="1451" y="224"/>
                      </a:lnTo>
                      <a:lnTo>
                        <a:pt x="1451" y="224"/>
                      </a:lnTo>
                      <a:lnTo>
                        <a:pt x="1451" y="216"/>
                      </a:lnTo>
                      <a:lnTo>
                        <a:pt x="1455" y="220"/>
                      </a:lnTo>
                      <a:lnTo>
                        <a:pt x="1455" y="224"/>
                      </a:lnTo>
                      <a:lnTo>
                        <a:pt x="1455" y="224"/>
                      </a:lnTo>
                      <a:lnTo>
                        <a:pt x="1459" y="220"/>
                      </a:lnTo>
                      <a:lnTo>
                        <a:pt x="1459" y="224"/>
                      </a:lnTo>
                      <a:lnTo>
                        <a:pt x="1463" y="216"/>
                      </a:lnTo>
                      <a:lnTo>
                        <a:pt x="1463" y="220"/>
                      </a:lnTo>
                      <a:lnTo>
                        <a:pt x="1463" y="220"/>
                      </a:lnTo>
                      <a:lnTo>
                        <a:pt x="1467" y="216"/>
                      </a:lnTo>
                      <a:lnTo>
                        <a:pt x="1467" y="220"/>
                      </a:lnTo>
                      <a:lnTo>
                        <a:pt x="1471" y="224"/>
                      </a:lnTo>
                      <a:lnTo>
                        <a:pt x="1471" y="220"/>
                      </a:lnTo>
                      <a:lnTo>
                        <a:pt x="1471" y="220"/>
                      </a:lnTo>
                      <a:lnTo>
                        <a:pt x="1475" y="220"/>
                      </a:lnTo>
                      <a:lnTo>
                        <a:pt x="1475" y="220"/>
                      </a:lnTo>
                      <a:lnTo>
                        <a:pt x="1475" y="220"/>
                      </a:lnTo>
                      <a:lnTo>
                        <a:pt x="1479" y="220"/>
                      </a:lnTo>
                      <a:lnTo>
                        <a:pt x="1479" y="220"/>
                      </a:lnTo>
                      <a:lnTo>
                        <a:pt x="1483" y="212"/>
                      </a:lnTo>
                      <a:lnTo>
                        <a:pt x="1483" y="224"/>
                      </a:lnTo>
                      <a:lnTo>
                        <a:pt x="1483" y="224"/>
                      </a:lnTo>
                      <a:lnTo>
                        <a:pt x="1487" y="216"/>
                      </a:lnTo>
                      <a:lnTo>
                        <a:pt x="1487" y="216"/>
                      </a:lnTo>
                      <a:lnTo>
                        <a:pt x="1491" y="224"/>
                      </a:lnTo>
                      <a:lnTo>
                        <a:pt x="1491" y="220"/>
                      </a:lnTo>
                      <a:lnTo>
                        <a:pt x="1491" y="220"/>
                      </a:lnTo>
                      <a:lnTo>
                        <a:pt x="1495" y="220"/>
                      </a:lnTo>
                      <a:lnTo>
                        <a:pt x="1495" y="220"/>
                      </a:lnTo>
                      <a:lnTo>
                        <a:pt x="1495" y="224"/>
                      </a:lnTo>
                      <a:lnTo>
                        <a:pt x="1499" y="220"/>
                      </a:lnTo>
                      <a:lnTo>
                        <a:pt x="1499" y="220"/>
                      </a:lnTo>
                      <a:lnTo>
                        <a:pt x="1503" y="224"/>
                      </a:lnTo>
                      <a:lnTo>
                        <a:pt x="1503" y="220"/>
                      </a:lnTo>
                      <a:lnTo>
                        <a:pt x="1503" y="220"/>
                      </a:lnTo>
                      <a:lnTo>
                        <a:pt x="1507" y="224"/>
                      </a:lnTo>
                      <a:lnTo>
                        <a:pt x="1507" y="216"/>
                      </a:lnTo>
                      <a:lnTo>
                        <a:pt x="1511" y="224"/>
                      </a:lnTo>
                      <a:lnTo>
                        <a:pt x="1511" y="220"/>
                      </a:lnTo>
                      <a:lnTo>
                        <a:pt x="1511" y="220"/>
                      </a:lnTo>
                      <a:lnTo>
                        <a:pt x="1515" y="220"/>
                      </a:lnTo>
                      <a:lnTo>
                        <a:pt x="1515" y="220"/>
                      </a:lnTo>
                      <a:lnTo>
                        <a:pt x="1515" y="220"/>
                      </a:lnTo>
                      <a:lnTo>
                        <a:pt x="1519" y="224"/>
                      </a:lnTo>
                      <a:lnTo>
                        <a:pt x="1519" y="216"/>
                      </a:lnTo>
                      <a:lnTo>
                        <a:pt x="1523" y="220"/>
                      </a:lnTo>
                      <a:lnTo>
                        <a:pt x="1523" y="216"/>
                      </a:lnTo>
                      <a:lnTo>
                        <a:pt x="1523" y="220"/>
                      </a:lnTo>
                      <a:lnTo>
                        <a:pt x="1527" y="224"/>
                      </a:lnTo>
                      <a:lnTo>
                        <a:pt x="1527" y="220"/>
                      </a:lnTo>
                      <a:lnTo>
                        <a:pt x="1531" y="224"/>
                      </a:lnTo>
                      <a:lnTo>
                        <a:pt x="1531" y="220"/>
                      </a:lnTo>
                      <a:lnTo>
                        <a:pt x="1531" y="216"/>
                      </a:lnTo>
                      <a:lnTo>
                        <a:pt x="1535" y="224"/>
                      </a:lnTo>
                      <a:lnTo>
                        <a:pt x="1535" y="216"/>
                      </a:lnTo>
                      <a:lnTo>
                        <a:pt x="1535" y="216"/>
                      </a:lnTo>
                      <a:lnTo>
                        <a:pt x="1539" y="224"/>
                      </a:lnTo>
                      <a:lnTo>
                        <a:pt x="1539" y="224"/>
                      </a:lnTo>
                      <a:lnTo>
                        <a:pt x="1543" y="224"/>
                      </a:lnTo>
                      <a:lnTo>
                        <a:pt x="1543" y="220"/>
                      </a:lnTo>
                      <a:lnTo>
                        <a:pt x="1543" y="224"/>
                      </a:lnTo>
                      <a:lnTo>
                        <a:pt x="1547" y="220"/>
                      </a:lnTo>
                      <a:lnTo>
                        <a:pt x="1547" y="224"/>
                      </a:lnTo>
                      <a:lnTo>
                        <a:pt x="1551" y="224"/>
                      </a:lnTo>
                      <a:lnTo>
                        <a:pt x="1551" y="220"/>
                      </a:lnTo>
                      <a:lnTo>
                        <a:pt x="1551" y="224"/>
                      </a:lnTo>
                      <a:lnTo>
                        <a:pt x="1555" y="220"/>
                      </a:lnTo>
                      <a:lnTo>
                        <a:pt x="1555" y="216"/>
                      </a:lnTo>
                      <a:lnTo>
                        <a:pt x="1555" y="224"/>
                      </a:lnTo>
                      <a:lnTo>
                        <a:pt x="1559" y="216"/>
                      </a:lnTo>
                      <a:lnTo>
                        <a:pt x="1559" y="224"/>
                      </a:lnTo>
                      <a:lnTo>
                        <a:pt x="1563" y="216"/>
                      </a:lnTo>
                      <a:lnTo>
                        <a:pt x="1563" y="220"/>
                      </a:lnTo>
                      <a:lnTo>
                        <a:pt x="1563" y="224"/>
                      </a:lnTo>
                      <a:lnTo>
                        <a:pt x="1567" y="220"/>
                      </a:lnTo>
                      <a:lnTo>
                        <a:pt x="1567" y="224"/>
                      </a:lnTo>
                      <a:lnTo>
                        <a:pt x="1571" y="224"/>
                      </a:lnTo>
                      <a:lnTo>
                        <a:pt x="1571" y="216"/>
                      </a:lnTo>
                      <a:lnTo>
                        <a:pt x="1571" y="224"/>
                      </a:lnTo>
                      <a:lnTo>
                        <a:pt x="1575" y="216"/>
                      </a:lnTo>
                      <a:lnTo>
                        <a:pt x="1575" y="212"/>
                      </a:lnTo>
                      <a:lnTo>
                        <a:pt x="1575" y="220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26" name="Freeform 130"/>
                <p:cNvSpPr>
                  <a:spLocks/>
                </p:cNvSpPr>
                <p:nvPr/>
              </p:nvSpPr>
              <p:spPr bwMode="auto">
                <a:xfrm>
                  <a:off x="2951163" y="3071813"/>
                  <a:ext cx="2498725" cy="31750"/>
                </a:xfrm>
                <a:custGeom>
                  <a:avLst/>
                  <a:gdLst>
                    <a:gd name="T0" fmla="*/ 24 w 1574"/>
                    <a:gd name="T1" fmla="*/ 4 h 20"/>
                    <a:gd name="T2" fmla="*/ 52 w 1574"/>
                    <a:gd name="T3" fmla="*/ 12 h 20"/>
                    <a:gd name="T4" fmla="*/ 76 w 1574"/>
                    <a:gd name="T5" fmla="*/ 16 h 20"/>
                    <a:gd name="T6" fmla="*/ 104 w 1574"/>
                    <a:gd name="T7" fmla="*/ 12 h 20"/>
                    <a:gd name="T8" fmla="*/ 128 w 1574"/>
                    <a:gd name="T9" fmla="*/ 4 h 20"/>
                    <a:gd name="T10" fmla="*/ 156 w 1574"/>
                    <a:gd name="T11" fmla="*/ 12 h 20"/>
                    <a:gd name="T12" fmla="*/ 180 w 1574"/>
                    <a:gd name="T13" fmla="*/ 4 h 20"/>
                    <a:gd name="T14" fmla="*/ 208 w 1574"/>
                    <a:gd name="T15" fmla="*/ 4 h 20"/>
                    <a:gd name="T16" fmla="*/ 232 w 1574"/>
                    <a:gd name="T17" fmla="*/ 12 h 20"/>
                    <a:gd name="T18" fmla="*/ 260 w 1574"/>
                    <a:gd name="T19" fmla="*/ 8 h 20"/>
                    <a:gd name="T20" fmla="*/ 284 w 1574"/>
                    <a:gd name="T21" fmla="*/ 8 h 20"/>
                    <a:gd name="T22" fmla="*/ 312 w 1574"/>
                    <a:gd name="T23" fmla="*/ 12 h 20"/>
                    <a:gd name="T24" fmla="*/ 336 w 1574"/>
                    <a:gd name="T25" fmla="*/ 8 h 20"/>
                    <a:gd name="T26" fmla="*/ 364 w 1574"/>
                    <a:gd name="T27" fmla="*/ 8 h 20"/>
                    <a:gd name="T28" fmla="*/ 389 w 1574"/>
                    <a:gd name="T29" fmla="*/ 12 h 20"/>
                    <a:gd name="T30" fmla="*/ 417 w 1574"/>
                    <a:gd name="T31" fmla="*/ 12 h 20"/>
                    <a:gd name="T32" fmla="*/ 445 w 1574"/>
                    <a:gd name="T33" fmla="*/ 8 h 20"/>
                    <a:gd name="T34" fmla="*/ 469 w 1574"/>
                    <a:gd name="T35" fmla="*/ 12 h 20"/>
                    <a:gd name="T36" fmla="*/ 497 w 1574"/>
                    <a:gd name="T37" fmla="*/ 12 h 20"/>
                    <a:gd name="T38" fmla="*/ 521 w 1574"/>
                    <a:gd name="T39" fmla="*/ 12 h 20"/>
                    <a:gd name="T40" fmla="*/ 549 w 1574"/>
                    <a:gd name="T41" fmla="*/ 12 h 20"/>
                    <a:gd name="T42" fmla="*/ 573 w 1574"/>
                    <a:gd name="T43" fmla="*/ 4 h 20"/>
                    <a:gd name="T44" fmla="*/ 601 w 1574"/>
                    <a:gd name="T45" fmla="*/ 8 h 20"/>
                    <a:gd name="T46" fmla="*/ 625 w 1574"/>
                    <a:gd name="T47" fmla="*/ 16 h 20"/>
                    <a:gd name="T48" fmla="*/ 653 w 1574"/>
                    <a:gd name="T49" fmla="*/ 4 h 20"/>
                    <a:gd name="T50" fmla="*/ 677 w 1574"/>
                    <a:gd name="T51" fmla="*/ 4 h 20"/>
                    <a:gd name="T52" fmla="*/ 705 w 1574"/>
                    <a:gd name="T53" fmla="*/ 12 h 20"/>
                    <a:gd name="T54" fmla="*/ 729 w 1574"/>
                    <a:gd name="T55" fmla="*/ 8 h 20"/>
                    <a:gd name="T56" fmla="*/ 757 w 1574"/>
                    <a:gd name="T57" fmla="*/ 12 h 20"/>
                    <a:gd name="T58" fmla="*/ 785 w 1574"/>
                    <a:gd name="T59" fmla="*/ 12 h 20"/>
                    <a:gd name="T60" fmla="*/ 809 w 1574"/>
                    <a:gd name="T61" fmla="*/ 8 h 20"/>
                    <a:gd name="T62" fmla="*/ 837 w 1574"/>
                    <a:gd name="T63" fmla="*/ 8 h 20"/>
                    <a:gd name="T64" fmla="*/ 861 w 1574"/>
                    <a:gd name="T65" fmla="*/ 12 h 20"/>
                    <a:gd name="T66" fmla="*/ 889 w 1574"/>
                    <a:gd name="T67" fmla="*/ 4 h 20"/>
                    <a:gd name="T68" fmla="*/ 913 w 1574"/>
                    <a:gd name="T69" fmla="*/ 12 h 20"/>
                    <a:gd name="T70" fmla="*/ 941 w 1574"/>
                    <a:gd name="T71" fmla="*/ 8 h 20"/>
                    <a:gd name="T72" fmla="*/ 965 w 1574"/>
                    <a:gd name="T73" fmla="*/ 8 h 20"/>
                    <a:gd name="T74" fmla="*/ 993 w 1574"/>
                    <a:gd name="T75" fmla="*/ 8 h 20"/>
                    <a:gd name="T76" fmla="*/ 1018 w 1574"/>
                    <a:gd name="T77" fmla="*/ 12 h 20"/>
                    <a:gd name="T78" fmla="*/ 1046 w 1574"/>
                    <a:gd name="T79" fmla="*/ 4 h 20"/>
                    <a:gd name="T80" fmla="*/ 1070 w 1574"/>
                    <a:gd name="T81" fmla="*/ 12 h 20"/>
                    <a:gd name="T82" fmla="*/ 1098 w 1574"/>
                    <a:gd name="T83" fmla="*/ 8 h 20"/>
                    <a:gd name="T84" fmla="*/ 1126 w 1574"/>
                    <a:gd name="T85" fmla="*/ 0 h 20"/>
                    <a:gd name="T86" fmla="*/ 1150 w 1574"/>
                    <a:gd name="T87" fmla="*/ 20 h 20"/>
                    <a:gd name="T88" fmla="*/ 1178 w 1574"/>
                    <a:gd name="T89" fmla="*/ 4 h 20"/>
                    <a:gd name="T90" fmla="*/ 1202 w 1574"/>
                    <a:gd name="T91" fmla="*/ 12 h 20"/>
                    <a:gd name="T92" fmla="*/ 1230 w 1574"/>
                    <a:gd name="T93" fmla="*/ 12 h 20"/>
                    <a:gd name="T94" fmla="*/ 1254 w 1574"/>
                    <a:gd name="T95" fmla="*/ 8 h 20"/>
                    <a:gd name="T96" fmla="*/ 1282 w 1574"/>
                    <a:gd name="T97" fmla="*/ 12 h 20"/>
                    <a:gd name="T98" fmla="*/ 1306 w 1574"/>
                    <a:gd name="T99" fmla="*/ 12 h 20"/>
                    <a:gd name="T100" fmla="*/ 1334 w 1574"/>
                    <a:gd name="T101" fmla="*/ 8 h 20"/>
                    <a:gd name="T102" fmla="*/ 1358 w 1574"/>
                    <a:gd name="T103" fmla="*/ 4 h 20"/>
                    <a:gd name="T104" fmla="*/ 1386 w 1574"/>
                    <a:gd name="T105" fmla="*/ 8 h 20"/>
                    <a:gd name="T106" fmla="*/ 1410 w 1574"/>
                    <a:gd name="T107" fmla="*/ 8 h 20"/>
                    <a:gd name="T108" fmla="*/ 1438 w 1574"/>
                    <a:gd name="T109" fmla="*/ 4 h 20"/>
                    <a:gd name="T110" fmla="*/ 1466 w 1574"/>
                    <a:gd name="T111" fmla="*/ 4 h 20"/>
                    <a:gd name="T112" fmla="*/ 1490 w 1574"/>
                    <a:gd name="T113" fmla="*/ 16 h 20"/>
                    <a:gd name="T114" fmla="*/ 1518 w 1574"/>
                    <a:gd name="T115" fmla="*/ 12 h 20"/>
                    <a:gd name="T116" fmla="*/ 1542 w 1574"/>
                    <a:gd name="T117" fmla="*/ 4 h 20"/>
                    <a:gd name="T118" fmla="*/ 1570 w 1574"/>
                    <a:gd name="T119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4" h="20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6"/>
                      </a:lnTo>
                      <a:lnTo>
                        <a:pt x="8" y="4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4"/>
                      </a:lnTo>
                      <a:lnTo>
                        <a:pt x="12" y="16"/>
                      </a:lnTo>
                      <a:lnTo>
                        <a:pt x="16" y="8"/>
                      </a:lnTo>
                      <a:lnTo>
                        <a:pt x="16" y="8"/>
                      </a:lnTo>
                      <a:lnTo>
                        <a:pt x="16" y="12"/>
                      </a:lnTo>
                      <a:lnTo>
                        <a:pt x="20" y="4"/>
                      </a:lnTo>
                      <a:lnTo>
                        <a:pt x="20" y="12"/>
                      </a:lnTo>
                      <a:lnTo>
                        <a:pt x="24" y="8"/>
                      </a:lnTo>
                      <a:lnTo>
                        <a:pt x="24" y="4"/>
                      </a:lnTo>
                      <a:lnTo>
                        <a:pt x="24" y="12"/>
                      </a:lnTo>
                      <a:lnTo>
                        <a:pt x="28" y="16"/>
                      </a:lnTo>
                      <a:lnTo>
                        <a:pt x="28" y="4"/>
                      </a:lnTo>
                      <a:lnTo>
                        <a:pt x="32" y="12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36" y="8"/>
                      </a:lnTo>
                      <a:lnTo>
                        <a:pt x="36" y="8"/>
                      </a:lnTo>
                      <a:lnTo>
                        <a:pt x="36" y="12"/>
                      </a:lnTo>
                      <a:lnTo>
                        <a:pt x="40" y="12"/>
                      </a:lnTo>
                      <a:lnTo>
                        <a:pt x="40" y="8"/>
                      </a:lnTo>
                      <a:lnTo>
                        <a:pt x="44" y="16"/>
                      </a:lnTo>
                      <a:lnTo>
                        <a:pt x="44" y="12"/>
                      </a:lnTo>
                      <a:lnTo>
                        <a:pt x="44" y="8"/>
                      </a:lnTo>
                      <a:lnTo>
                        <a:pt x="48" y="12"/>
                      </a:lnTo>
                      <a:lnTo>
                        <a:pt x="48" y="4"/>
                      </a:lnTo>
                      <a:lnTo>
                        <a:pt x="52" y="12"/>
                      </a:lnTo>
                      <a:lnTo>
                        <a:pt x="52" y="12"/>
                      </a:lnTo>
                      <a:lnTo>
                        <a:pt x="52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60" y="12"/>
                      </a:lnTo>
                      <a:lnTo>
                        <a:pt x="60" y="8"/>
                      </a:lnTo>
                      <a:lnTo>
                        <a:pt x="64" y="12"/>
                      </a:lnTo>
                      <a:lnTo>
                        <a:pt x="64" y="12"/>
                      </a:lnTo>
                      <a:lnTo>
                        <a:pt x="64" y="8"/>
                      </a:lnTo>
                      <a:lnTo>
                        <a:pt x="68" y="8"/>
                      </a:lnTo>
                      <a:lnTo>
                        <a:pt x="68" y="12"/>
                      </a:lnTo>
                      <a:lnTo>
                        <a:pt x="72" y="8"/>
                      </a:lnTo>
                      <a:lnTo>
                        <a:pt x="72" y="12"/>
                      </a:lnTo>
                      <a:lnTo>
                        <a:pt x="72" y="8"/>
                      </a:lnTo>
                      <a:lnTo>
                        <a:pt x="76" y="8"/>
                      </a:lnTo>
                      <a:lnTo>
                        <a:pt x="76" y="16"/>
                      </a:lnTo>
                      <a:lnTo>
                        <a:pt x="76" y="8"/>
                      </a:lnTo>
                      <a:lnTo>
                        <a:pt x="80" y="16"/>
                      </a:lnTo>
                      <a:lnTo>
                        <a:pt x="80" y="12"/>
                      </a:lnTo>
                      <a:lnTo>
                        <a:pt x="84" y="4"/>
                      </a:lnTo>
                      <a:lnTo>
                        <a:pt x="84" y="4"/>
                      </a:lnTo>
                      <a:lnTo>
                        <a:pt x="84" y="8"/>
                      </a:lnTo>
                      <a:lnTo>
                        <a:pt x="88" y="8"/>
                      </a:lnTo>
                      <a:lnTo>
                        <a:pt x="88" y="12"/>
                      </a:lnTo>
                      <a:lnTo>
                        <a:pt x="92" y="4"/>
                      </a:lnTo>
                      <a:lnTo>
                        <a:pt x="92" y="8"/>
                      </a:lnTo>
                      <a:lnTo>
                        <a:pt x="92" y="12"/>
                      </a:lnTo>
                      <a:lnTo>
                        <a:pt x="96" y="12"/>
                      </a:lnTo>
                      <a:lnTo>
                        <a:pt x="96" y="12"/>
                      </a:lnTo>
                      <a:lnTo>
                        <a:pt x="96" y="12"/>
                      </a:lnTo>
                      <a:lnTo>
                        <a:pt x="100" y="8"/>
                      </a:lnTo>
                      <a:lnTo>
                        <a:pt x="100" y="8"/>
                      </a:lnTo>
                      <a:lnTo>
                        <a:pt x="104" y="12"/>
                      </a:lnTo>
                      <a:lnTo>
                        <a:pt x="104" y="12"/>
                      </a:lnTo>
                      <a:lnTo>
                        <a:pt x="104" y="8"/>
                      </a:lnTo>
                      <a:lnTo>
                        <a:pt x="108" y="8"/>
                      </a:lnTo>
                      <a:lnTo>
                        <a:pt x="108" y="8"/>
                      </a:lnTo>
                      <a:lnTo>
                        <a:pt x="112" y="16"/>
                      </a:lnTo>
                      <a:lnTo>
                        <a:pt x="112" y="0"/>
                      </a:lnTo>
                      <a:lnTo>
                        <a:pt x="112" y="16"/>
                      </a:lnTo>
                      <a:lnTo>
                        <a:pt x="116" y="16"/>
                      </a:lnTo>
                      <a:lnTo>
                        <a:pt x="116" y="4"/>
                      </a:lnTo>
                      <a:lnTo>
                        <a:pt x="116" y="12"/>
                      </a:lnTo>
                      <a:lnTo>
                        <a:pt x="120" y="12"/>
                      </a:lnTo>
                      <a:lnTo>
                        <a:pt x="120" y="12"/>
                      </a:lnTo>
                      <a:lnTo>
                        <a:pt x="124" y="16"/>
                      </a:lnTo>
                      <a:lnTo>
                        <a:pt x="124" y="4"/>
                      </a:lnTo>
                      <a:lnTo>
                        <a:pt x="124" y="8"/>
                      </a:lnTo>
                      <a:lnTo>
                        <a:pt x="128" y="8"/>
                      </a:lnTo>
                      <a:lnTo>
                        <a:pt x="128" y="4"/>
                      </a:lnTo>
                      <a:lnTo>
                        <a:pt x="132" y="8"/>
                      </a:lnTo>
                      <a:lnTo>
                        <a:pt x="132" y="8"/>
                      </a:lnTo>
                      <a:lnTo>
                        <a:pt x="132" y="12"/>
                      </a:lnTo>
                      <a:lnTo>
                        <a:pt x="136" y="12"/>
                      </a:lnTo>
                      <a:lnTo>
                        <a:pt x="136" y="8"/>
                      </a:lnTo>
                      <a:lnTo>
                        <a:pt x="136" y="12"/>
                      </a:lnTo>
                      <a:lnTo>
                        <a:pt x="140" y="8"/>
                      </a:lnTo>
                      <a:lnTo>
                        <a:pt x="140" y="8"/>
                      </a:lnTo>
                      <a:lnTo>
                        <a:pt x="144" y="12"/>
                      </a:lnTo>
                      <a:lnTo>
                        <a:pt x="144" y="8"/>
                      </a:lnTo>
                      <a:lnTo>
                        <a:pt x="144" y="12"/>
                      </a:lnTo>
                      <a:lnTo>
                        <a:pt x="148" y="12"/>
                      </a:lnTo>
                      <a:lnTo>
                        <a:pt x="148" y="12"/>
                      </a:lnTo>
                      <a:lnTo>
                        <a:pt x="152" y="8"/>
                      </a:lnTo>
                      <a:lnTo>
                        <a:pt x="152" y="12"/>
                      </a:lnTo>
                      <a:lnTo>
                        <a:pt x="152" y="8"/>
                      </a:lnTo>
                      <a:lnTo>
                        <a:pt x="156" y="12"/>
                      </a:lnTo>
                      <a:lnTo>
                        <a:pt x="156" y="8"/>
                      </a:lnTo>
                      <a:lnTo>
                        <a:pt x="156" y="4"/>
                      </a:lnTo>
                      <a:lnTo>
                        <a:pt x="160" y="16"/>
                      </a:lnTo>
                      <a:lnTo>
                        <a:pt x="160" y="8"/>
                      </a:lnTo>
                      <a:lnTo>
                        <a:pt x="164" y="12"/>
                      </a:lnTo>
                      <a:lnTo>
                        <a:pt x="164" y="16"/>
                      </a:lnTo>
                      <a:lnTo>
                        <a:pt x="164" y="12"/>
                      </a:lnTo>
                      <a:lnTo>
                        <a:pt x="168" y="16"/>
                      </a:lnTo>
                      <a:lnTo>
                        <a:pt x="168" y="12"/>
                      </a:lnTo>
                      <a:lnTo>
                        <a:pt x="172" y="12"/>
                      </a:lnTo>
                      <a:lnTo>
                        <a:pt x="172" y="12"/>
                      </a:lnTo>
                      <a:lnTo>
                        <a:pt x="172" y="12"/>
                      </a:lnTo>
                      <a:lnTo>
                        <a:pt x="176" y="8"/>
                      </a:lnTo>
                      <a:lnTo>
                        <a:pt x="176" y="8"/>
                      </a:lnTo>
                      <a:lnTo>
                        <a:pt x="176" y="8"/>
                      </a:lnTo>
                      <a:lnTo>
                        <a:pt x="180" y="12"/>
                      </a:lnTo>
                      <a:lnTo>
                        <a:pt x="180" y="4"/>
                      </a:lnTo>
                      <a:lnTo>
                        <a:pt x="184" y="12"/>
                      </a:lnTo>
                      <a:lnTo>
                        <a:pt x="184" y="12"/>
                      </a:lnTo>
                      <a:lnTo>
                        <a:pt x="184" y="4"/>
                      </a:lnTo>
                      <a:lnTo>
                        <a:pt x="188" y="12"/>
                      </a:lnTo>
                      <a:lnTo>
                        <a:pt x="188" y="12"/>
                      </a:lnTo>
                      <a:lnTo>
                        <a:pt x="192" y="12"/>
                      </a:lnTo>
                      <a:lnTo>
                        <a:pt x="192" y="8"/>
                      </a:lnTo>
                      <a:lnTo>
                        <a:pt x="192" y="8"/>
                      </a:lnTo>
                      <a:lnTo>
                        <a:pt x="196" y="8"/>
                      </a:lnTo>
                      <a:lnTo>
                        <a:pt x="196" y="16"/>
                      </a:lnTo>
                      <a:lnTo>
                        <a:pt x="196" y="12"/>
                      </a:lnTo>
                      <a:lnTo>
                        <a:pt x="200" y="8"/>
                      </a:lnTo>
                      <a:lnTo>
                        <a:pt x="200" y="16"/>
                      </a:lnTo>
                      <a:lnTo>
                        <a:pt x="204" y="12"/>
                      </a:lnTo>
                      <a:lnTo>
                        <a:pt x="204" y="12"/>
                      </a:lnTo>
                      <a:lnTo>
                        <a:pt x="204" y="12"/>
                      </a:lnTo>
                      <a:lnTo>
                        <a:pt x="208" y="4"/>
                      </a:lnTo>
                      <a:lnTo>
                        <a:pt x="208" y="8"/>
                      </a:lnTo>
                      <a:lnTo>
                        <a:pt x="212" y="8"/>
                      </a:lnTo>
                      <a:lnTo>
                        <a:pt x="212" y="8"/>
                      </a:lnTo>
                      <a:lnTo>
                        <a:pt x="212" y="12"/>
                      </a:lnTo>
                      <a:lnTo>
                        <a:pt x="216" y="4"/>
                      </a:lnTo>
                      <a:lnTo>
                        <a:pt x="216" y="8"/>
                      </a:lnTo>
                      <a:lnTo>
                        <a:pt x="216" y="12"/>
                      </a:lnTo>
                      <a:lnTo>
                        <a:pt x="220" y="12"/>
                      </a:lnTo>
                      <a:lnTo>
                        <a:pt x="220" y="12"/>
                      </a:lnTo>
                      <a:lnTo>
                        <a:pt x="224" y="8"/>
                      </a:lnTo>
                      <a:lnTo>
                        <a:pt x="224" y="4"/>
                      </a:lnTo>
                      <a:lnTo>
                        <a:pt x="224" y="8"/>
                      </a:lnTo>
                      <a:lnTo>
                        <a:pt x="228" y="8"/>
                      </a:lnTo>
                      <a:lnTo>
                        <a:pt x="228" y="12"/>
                      </a:lnTo>
                      <a:lnTo>
                        <a:pt x="232" y="12"/>
                      </a:lnTo>
                      <a:lnTo>
                        <a:pt x="232" y="12"/>
                      </a:lnTo>
                      <a:lnTo>
                        <a:pt x="232" y="12"/>
                      </a:lnTo>
                      <a:lnTo>
                        <a:pt x="236" y="12"/>
                      </a:lnTo>
                      <a:lnTo>
                        <a:pt x="236" y="8"/>
                      </a:lnTo>
                      <a:lnTo>
                        <a:pt x="236" y="16"/>
                      </a:lnTo>
                      <a:lnTo>
                        <a:pt x="240" y="8"/>
                      </a:lnTo>
                      <a:lnTo>
                        <a:pt x="240" y="12"/>
                      </a:lnTo>
                      <a:lnTo>
                        <a:pt x="244" y="16"/>
                      </a:lnTo>
                      <a:lnTo>
                        <a:pt x="244" y="4"/>
                      </a:lnTo>
                      <a:lnTo>
                        <a:pt x="244" y="8"/>
                      </a:lnTo>
                      <a:lnTo>
                        <a:pt x="248" y="8"/>
                      </a:lnTo>
                      <a:lnTo>
                        <a:pt x="248" y="8"/>
                      </a:lnTo>
                      <a:lnTo>
                        <a:pt x="252" y="16"/>
                      </a:lnTo>
                      <a:lnTo>
                        <a:pt x="252" y="12"/>
                      </a:lnTo>
                      <a:lnTo>
                        <a:pt x="252" y="8"/>
                      </a:lnTo>
                      <a:lnTo>
                        <a:pt x="256" y="8"/>
                      </a:lnTo>
                      <a:lnTo>
                        <a:pt x="256" y="12"/>
                      </a:lnTo>
                      <a:lnTo>
                        <a:pt x="256" y="12"/>
                      </a:lnTo>
                      <a:lnTo>
                        <a:pt x="260" y="8"/>
                      </a:lnTo>
                      <a:lnTo>
                        <a:pt x="260" y="8"/>
                      </a:lnTo>
                      <a:lnTo>
                        <a:pt x="264" y="12"/>
                      </a:lnTo>
                      <a:lnTo>
                        <a:pt x="264" y="8"/>
                      </a:lnTo>
                      <a:lnTo>
                        <a:pt x="264" y="8"/>
                      </a:lnTo>
                      <a:lnTo>
                        <a:pt x="268" y="12"/>
                      </a:lnTo>
                      <a:lnTo>
                        <a:pt x="268" y="8"/>
                      </a:lnTo>
                      <a:lnTo>
                        <a:pt x="268" y="8"/>
                      </a:lnTo>
                      <a:lnTo>
                        <a:pt x="272" y="4"/>
                      </a:lnTo>
                      <a:lnTo>
                        <a:pt x="272" y="8"/>
                      </a:lnTo>
                      <a:lnTo>
                        <a:pt x="276" y="4"/>
                      </a:lnTo>
                      <a:lnTo>
                        <a:pt x="276" y="12"/>
                      </a:lnTo>
                      <a:lnTo>
                        <a:pt x="276" y="8"/>
                      </a:lnTo>
                      <a:lnTo>
                        <a:pt x="280" y="8"/>
                      </a:lnTo>
                      <a:lnTo>
                        <a:pt x="280" y="4"/>
                      </a:lnTo>
                      <a:lnTo>
                        <a:pt x="284" y="4"/>
                      </a:lnTo>
                      <a:lnTo>
                        <a:pt x="284" y="12"/>
                      </a:lnTo>
                      <a:lnTo>
                        <a:pt x="284" y="8"/>
                      </a:lnTo>
                      <a:lnTo>
                        <a:pt x="288" y="12"/>
                      </a:lnTo>
                      <a:lnTo>
                        <a:pt x="288" y="4"/>
                      </a:lnTo>
                      <a:lnTo>
                        <a:pt x="288" y="4"/>
                      </a:lnTo>
                      <a:lnTo>
                        <a:pt x="292" y="8"/>
                      </a:lnTo>
                      <a:lnTo>
                        <a:pt x="292" y="8"/>
                      </a:lnTo>
                      <a:lnTo>
                        <a:pt x="296" y="4"/>
                      </a:lnTo>
                      <a:lnTo>
                        <a:pt x="296" y="12"/>
                      </a:lnTo>
                      <a:lnTo>
                        <a:pt x="296" y="4"/>
                      </a:lnTo>
                      <a:lnTo>
                        <a:pt x="300" y="8"/>
                      </a:lnTo>
                      <a:lnTo>
                        <a:pt x="300" y="4"/>
                      </a:lnTo>
                      <a:lnTo>
                        <a:pt x="304" y="4"/>
                      </a:lnTo>
                      <a:lnTo>
                        <a:pt x="304" y="12"/>
                      </a:lnTo>
                      <a:lnTo>
                        <a:pt x="304" y="4"/>
                      </a:lnTo>
                      <a:lnTo>
                        <a:pt x="308" y="12"/>
                      </a:lnTo>
                      <a:lnTo>
                        <a:pt x="308" y="8"/>
                      </a:lnTo>
                      <a:lnTo>
                        <a:pt x="308" y="4"/>
                      </a:lnTo>
                      <a:lnTo>
                        <a:pt x="312" y="12"/>
                      </a:lnTo>
                      <a:lnTo>
                        <a:pt x="312" y="8"/>
                      </a:lnTo>
                      <a:lnTo>
                        <a:pt x="316" y="4"/>
                      </a:lnTo>
                      <a:lnTo>
                        <a:pt x="316" y="12"/>
                      </a:lnTo>
                      <a:lnTo>
                        <a:pt x="316" y="4"/>
                      </a:lnTo>
                      <a:lnTo>
                        <a:pt x="320" y="12"/>
                      </a:lnTo>
                      <a:lnTo>
                        <a:pt x="320" y="4"/>
                      </a:lnTo>
                      <a:lnTo>
                        <a:pt x="324" y="12"/>
                      </a:lnTo>
                      <a:lnTo>
                        <a:pt x="324" y="16"/>
                      </a:lnTo>
                      <a:lnTo>
                        <a:pt x="324" y="4"/>
                      </a:lnTo>
                      <a:lnTo>
                        <a:pt x="328" y="12"/>
                      </a:lnTo>
                      <a:lnTo>
                        <a:pt x="328" y="8"/>
                      </a:lnTo>
                      <a:lnTo>
                        <a:pt x="328" y="8"/>
                      </a:lnTo>
                      <a:lnTo>
                        <a:pt x="332" y="12"/>
                      </a:lnTo>
                      <a:lnTo>
                        <a:pt x="332" y="12"/>
                      </a:lnTo>
                      <a:lnTo>
                        <a:pt x="336" y="8"/>
                      </a:lnTo>
                      <a:lnTo>
                        <a:pt x="336" y="12"/>
                      </a:lnTo>
                      <a:lnTo>
                        <a:pt x="336" y="8"/>
                      </a:lnTo>
                      <a:lnTo>
                        <a:pt x="340" y="12"/>
                      </a:lnTo>
                      <a:lnTo>
                        <a:pt x="340" y="12"/>
                      </a:lnTo>
                      <a:lnTo>
                        <a:pt x="344" y="8"/>
                      </a:lnTo>
                      <a:lnTo>
                        <a:pt x="344" y="8"/>
                      </a:lnTo>
                      <a:lnTo>
                        <a:pt x="344" y="8"/>
                      </a:lnTo>
                      <a:lnTo>
                        <a:pt x="348" y="12"/>
                      </a:lnTo>
                      <a:lnTo>
                        <a:pt x="348" y="8"/>
                      </a:lnTo>
                      <a:lnTo>
                        <a:pt x="348" y="8"/>
                      </a:lnTo>
                      <a:lnTo>
                        <a:pt x="352" y="4"/>
                      </a:lnTo>
                      <a:lnTo>
                        <a:pt x="352" y="12"/>
                      </a:lnTo>
                      <a:lnTo>
                        <a:pt x="356" y="8"/>
                      </a:lnTo>
                      <a:lnTo>
                        <a:pt x="356" y="8"/>
                      </a:lnTo>
                      <a:lnTo>
                        <a:pt x="356" y="8"/>
                      </a:lnTo>
                      <a:lnTo>
                        <a:pt x="360" y="0"/>
                      </a:lnTo>
                      <a:lnTo>
                        <a:pt x="360" y="8"/>
                      </a:lnTo>
                      <a:lnTo>
                        <a:pt x="364" y="8"/>
                      </a:lnTo>
                      <a:lnTo>
                        <a:pt x="364" y="8"/>
                      </a:lnTo>
                      <a:lnTo>
                        <a:pt x="364" y="8"/>
                      </a:lnTo>
                      <a:lnTo>
                        <a:pt x="368" y="8"/>
                      </a:lnTo>
                      <a:lnTo>
                        <a:pt x="368" y="12"/>
                      </a:lnTo>
                      <a:lnTo>
                        <a:pt x="368" y="12"/>
                      </a:lnTo>
                      <a:lnTo>
                        <a:pt x="372" y="8"/>
                      </a:lnTo>
                      <a:lnTo>
                        <a:pt x="372" y="8"/>
                      </a:lnTo>
                      <a:lnTo>
                        <a:pt x="377" y="8"/>
                      </a:lnTo>
                      <a:lnTo>
                        <a:pt x="377" y="4"/>
                      </a:lnTo>
                      <a:lnTo>
                        <a:pt x="377" y="8"/>
                      </a:lnTo>
                      <a:lnTo>
                        <a:pt x="381" y="8"/>
                      </a:lnTo>
                      <a:lnTo>
                        <a:pt x="381" y="8"/>
                      </a:lnTo>
                      <a:lnTo>
                        <a:pt x="385" y="8"/>
                      </a:lnTo>
                      <a:lnTo>
                        <a:pt x="385" y="8"/>
                      </a:lnTo>
                      <a:lnTo>
                        <a:pt x="385" y="8"/>
                      </a:lnTo>
                      <a:lnTo>
                        <a:pt x="389" y="8"/>
                      </a:lnTo>
                      <a:lnTo>
                        <a:pt x="389" y="12"/>
                      </a:lnTo>
                      <a:lnTo>
                        <a:pt x="389" y="12"/>
                      </a:lnTo>
                      <a:lnTo>
                        <a:pt x="393" y="8"/>
                      </a:lnTo>
                      <a:lnTo>
                        <a:pt x="393" y="12"/>
                      </a:lnTo>
                      <a:lnTo>
                        <a:pt x="397" y="12"/>
                      </a:lnTo>
                      <a:lnTo>
                        <a:pt x="397" y="8"/>
                      </a:lnTo>
                      <a:lnTo>
                        <a:pt x="397" y="12"/>
                      </a:lnTo>
                      <a:lnTo>
                        <a:pt x="401" y="12"/>
                      </a:lnTo>
                      <a:lnTo>
                        <a:pt x="401" y="4"/>
                      </a:lnTo>
                      <a:lnTo>
                        <a:pt x="405" y="12"/>
                      </a:lnTo>
                      <a:lnTo>
                        <a:pt x="405" y="8"/>
                      </a:lnTo>
                      <a:lnTo>
                        <a:pt x="405" y="4"/>
                      </a:lnTo>
                      <a:lnTo>
                        <a:pt x="409" y="8"/>
                      </a:lnTo>
                      <a:lnTo>
                        <a:pt x="409" y="8"/>
                      </a:lnTo>
                      <a:lnTo>
                        <a:pt x="409" y="12"/>
                      </a:lnTo>
                      <a:lnTo>
                        <a:pt x="413" y="12"/>
                      </a:lnTo>
                      <a:lnTo>
                        <a:pt x="413" y="4"/>
                      </a:lnTo>
                      <a:lnTo>
                        <a:pt x="417" y="12"/>
                      </a:lnTo>
                      <a:lnTo>
                        <a:pt x="417" y="12"/>
                      </a:lnTo>
                      <a:lnTo>
                        <a:pt x="417" y="12"/>
                      </a:lnTo>
                      <a:lnTo>
                        <a:pt x="421" y="16"/>
                      </a:lnTo>
                      <a:lnTo>
                        <a:pt x="421" y="12"/>
                      </a:lnTo>
                      <a:lnTo>
                        <a:pt x="425" y="12"/>
                      </a:lnTo>
                      <a:lnTo>
                        <a:pt x="425" y="8"/>
                      </a:lnTo>
                      <a:lnTo>
                        <a:pt x="425" y="12"/>
                      </a:lnTo>
                      <a:lnTo>
                        <a:pt x="429" y="12"/>
                      </a:lnTo>
                      <a:lnTo>
                        <a:pt x="429" y="8"/>
                      </a:lnTo>
                      <a:lnTo>
                        <a:pt x="429" y="12"/>
                      </a:lnTo>
                      <a:lnTo>
                        <a:pt x="433" y="12"/>
                      </a:lnTo>
                      <a:lnTo>
                        <a:pt x="433" y="8"/>
                      </a:lnTo>
                      <a:lnTo>
                        <a:pt x="437" y="12"/>
                      </a:lnTo>
                      <a:lnTo>
                        <a:pt x="437" y="8"/>
                      </a:lnTo>
                      <a:lnTo>
                        <a:pt x="437" y="8"/>
                      </a:lnTo>
                      <a:lnTo>
                        <a:pt x="441" y="8"/>
                      </a:lnTo>
                      <a:lnTo>
                        <a:pt x="441" y="8"/>
                      </a:lnTo>
                      <a:lnTo>
                        <a:pt x="445" y="8"/>
                      </a:lnTo>
                      <a:lnTo>
                        <a:pt x="445" y="16"/>
                      </a:lnTo>
                      <a:lnTo>
                        <a:pt x="445" y="8"/>
                      </a:lnTo>
                      <a:lnTo>
                        <a:pt x="449" y="4"/>
                      </a:lnTo>
                      <a:lnTo>
                        <a:pt x="449" y="8"/>
                      </a:lnTo>
                      <a:lnTo>
                        <a:pt x="449" y="4"/>
                      </a:lnTo>
                      <a:lnTo>
                        <a:pt x="453" y="8"/>
                      </a:lnTo>
                      <a:lnTo>
                        <a:pt x="453" y="12"/>
                      </a:lnTo>
                      <a:lnTo>
                        <a:pt x="457" y="8"/>
                      </a:lnTo>
                      <a:lnTo>
                        <a:pt x="457" y="16"/>
                      </a:lnTo>
                      <a:lnTo>
                        <a:pt x="457" y="8"/>
                      </a:lnTo>
                      <a:lnTo>
                        <a:pt x="461" y="4"/>
                      </a:lnTo>
                      <a:lnTo>
                        <a:pt x="461" y="16"/>
                      </a:lnTo>
                      <a:lnTo>
                        <a:pt x="465" y="8"/>
                      </a:lnTo>
                      <a:lnTo>
                        <a:pt x="465" y="8"/>
                      </a:lnTo>
                      <a:lnTo>
                        <a:pt x="465" y="12"/>
                      </a:lnTo>
                      <a:lnTo>
                        <a:pt x="469" y="8"/>
                      </a:lnTo>
                      <a:lnTo>
                        <a:pt x="469" y="12"/>
                      </a:lnTo>
                      <a:lnTo>
                        <a:pt x="469" y="4"/>
                      </a:lnTo>
                      <a:lnTo>
                        <a:pt x="473" y="12"/>
                      </a:lnTo>
                      <a:lnTo>
                        <a:pt x="473" y="8"/>
                      </a:lnTo>
                      <a:lnTo>
                        <a:pt x="477" y="8"/>
                      </a:lnTo>
                      <a:lnTo>
                        <a:pt x="477" y="12"/>
                      </a:lnTo>
                      <a:lnTo>
                        <a:pt x="477" y="4"/>
                      </a:lnTo>
                      <a:lnTo>
                        <a:pt x="481" y="4"/>
                      </a:lnTo>
                      <a:lnTo>
                        <a:pt x="481" y="8"/>
                      </a:lnTo>
                      <a:lnTo>
                        <a:pt x="485" y="12"/>
                      </a:lnTo>
                      <a:lnTo>
                        <a:pt x="485" y="12"/>
                      </a:lnTo>
                      <a:lnTo>
                        <a:pt x="485" y="12"/>
                      </a:lnTo>
                      <a:lnTo>
                        <a:pt x="489" y="8"/>
                      </a:lnTo>
                      <a:lnTo>
                        <a:pt x="489" y="12"/>
                      </a:lnTo>
                      <a:lnTo>
                        <a:pt x="489" y="12"/>
                      </a:lnTo>
                      <a:lnTo>
                        <a:pt x="493" y="8"/>
                      </a:lnTo>
                      <a:lnTo>
                        <a:pt x="493" y="12"/>
                      </a:lnTo>
                      <a:lnTo>
                        <a:pt x="497" y="12"/>
                      </a:lnTo>
                      <a:lnTo>
                        <a:pt x="497" y="8"/>
                      </a:lnTo>
                      <a:lnTo>
                        <a:pt x="497" y="16"/>
                      </a:lnTo>
                      <a:lnTo>
                        <a:pt x="501" y="12"/>
                      </a:lnTo>
                      <a:lnTo>
                        <a:pt x="501" y="8"/>
                      </a:lnTo>
                      <a:lnTo>
                        <a:pt x="505" y="8"/>
                      </a:lnTo>
                      <a:lnTo>
                        <a:pt x="505" y="12"/>
                      </a:lnTo>
                      <a:lnTo>
                        <a:pt x="505" y="12"/>
                      </a:lnTo>
                      <a:lnTo>
                        <a:pt x="509" y="8"/>
                      </a:lnTo>
                      <a:lnTo>
                        <a:pt x="509" y="12"/>
                      </a:lnTo>
                      <a:lnTo>
                        <a:pt x="509" y="12"/>
                      </a:lnTo>
                      <a:lnTo>
                        <a:pt x="513" y="4"/>
                      </a:lnTo>
                      <a:lnTo>
                        <a:pt x="513" y="8"/>
                      </a:lnTo>
                      <a:lnTo>
                        <a:pt x="517" y="12"/>
                      </a:lnTo>
                      <a:lnTo>
                        <a:pt x="517" y="8"/>
                      </a:lnTo>
                      <a:lnTo>
                        <a:pt x="517" y="12"/>
                      </a:lnTo>
                      <a:lnTo>
                        <a:pt x="521" y="12"/>
                      </a:lnTo>
                      <a:lnTo>
                        <a:pt x="521" y="12"/>
                      </a:lnTo>
                      <a:lnTo>
                        <a:pt x="525" y="16"/>
                      </a:lnTo>
                      <a:lnTo>
                        <a:pt x="525" y="8"/>
                      </a:lnTo>
                      <a:lnTo>
                        <a:pt x="525" y="12"/>
                      </a:lnTo>
                      <a:lnTo>
                        <a:pt x="529" y="8"/>
                      </a:lnTo>
                      <a:lnTo>
                        <a:pt x="529" y="12"/>
                      </a:lnTo>
                      <a:lnTo>
                        <a:pt x="529" y="16"/>
                      </a:lnTo>
                      <a:lnTo>
                        <a:pt x="533" y="8"/>
                      </a:lnTo>
                      <a:lnTo>
                        <a:pt x="533" y="12"/>
                      </a:lnTo>
                      <a:lnTo>
                        <a:pt x="537" y="12"/>
                      </a:lnTo>
                      <a:lnTo>
                        <a:pt x="537" y="12"/>
                      </a:lnTo>
                      <a:lnTo>
                        <a:pt x="537" y="8"/>
                      </a:lnTo>
                      <a:lnTo>
                        <a:pt x="541" y="12"/>
                      </a:lnTo>
                      <a:lnTo>
                        <a:pt x="541" y="8"/>
                      </a:lnTo>
                      <a:lnTo>
                        <a:pt x="545" y="8"/>
                      </a:lnTo>
                      <a:lnTo>
                        <a:pt x="545" y="12"/>
                      </a:lnTo>
                      <a:lnTo>
                        <a:pt x="545" y="12"/>
                      </a:lnTo>
                      <a:lnTo>
                        <a:pt x="549" y="12"/>
                      </a:lnTo>
                      <a:lnTo>
                        <a:pt x="549" y="4"/>
                      </a:lnTo>
                      <a:lnTo>
                        <a:pt x="549" y="4"/>
                      </a:lnTo>
                      <a:lnTo>
                        <a:pt x="553" y="16"/>
                      </a:lnTo>
                      <a:lnTo>
                        <a:pt x="553" y="4"/>
                      </a:lnTo>
                      <a:lnTo>
                        <a:pt x="557" y="16"/>
                      </a:lnTo>
                      <a:lnTo>
                        <a:pt x="557" y="8"/>
                      </a:lnTo>
                      <a:lnTo>
                        <a:pt x="557" y="12"/>
                      </a:lnTo>
                      <a:lnTo>
                        <a:pt x="561" y="12"/>
                      </a:lnTo>
                      <a:lnTo>
                        <a:pt x="561" y="8"/>
                      </a:lnTo>
                      <a:lnTo>
                        <a:pt x="565" y="8"/>
                      </a:lnTo>
                      <a:lnTo>
                        <a:pt x="565" y="12"/>
                      </a:lnTo>
                      <a:lnTo>
                        <a:pt x="565" y="8"/>
                      </a:lnTo>
                      <a:lnTo>
                        <a:pt x="569" y="12"/>
                      </a:lnTo>
                      <a:lnTo>
                        <a:pt x="569" y="12"/>
                      </a:lnTo>
                      <a:lnTo>
                        <a:pt x="569" y="12"/>
                      </a:lnTo>
                      <a:lnTo>
                        <a:pt x="573" y="12"/>
                      </a:lnTo>
                      <a:lnTo>
                        <a:pt x="573" y="4"/>
                      </a:lnTo>
                      <a:lnTo>
                        <a:pt x="577" y="8"/>
                      </a:lnTo>
                      <a:lnTo>
                        <a:pt x="577" y="12"/>
                      </a:lnTo>
                      <a:lnTo>
                        <a:pt x="577" y="4"/>
                      </a:lnTo>
                      <a:lnTo>
                        <a:pt x="581" y="12"/>
                      </a:lnTo>
                      <a:lnTo>
                        <a:pt x="581" y="8"/>
                      </a:lnTo>
                      <a:lnTo>
                        <a:pt x="585" y="8"/>
                      </a:lnTo>
                      <a:lnTo>
                        <a:pt x="585" y="12"/>
                      </a:lnTo>
                      <a:lnTo>
                        <a:pt x="585" y="12"/>
                      </a:lnTo>
                      <a:lnTo>
                        <a:pt x="589" y="8"/>
                      </a:lnTo>
                      <a:lnTo>
                        <a:pt x="589" y="12"/>
                      </a:lnTo>
                      <a:lnTo>
                        <a:pt x="589" y="8"/>
                      </a:lnTo>
                      <a:lnTo>
                        <a:pt x="593" y="12"/>
                      </a:lnTo>
                      <a:lnTo>
                        <a:pt x="593" y="8"/>
                      </a:lnTo>
                      <a:lnTo>
                        <a:pt x="597" y="8"/>
                      </a:lnTo>
                      <a:lnTo>
                        <a:pt x="597" y="12"/>
                      </a:lnTo>
                      <a:lnTo>
                        <a:pt x="597" y="12"/>
                      </a:lnTo>
                      <a:lnTo>
                        <a:pt x="601" y="8"/>
                      </a:lnTo>
                      <a:lnTo>
                        <a:pt x="601" y="8"/>
                      </a:lnTo>
                      <a:lnTo>
                        <a:pt x="605" y="8"/>
                      </a:lnTo>
                      <a:lnTo>
                        <a:pt x="605" y="8"/>
                      </a:lnTo>
                      <a:lnTo>
                        <a:pt x="605" y="12"/>
                      </a:lnTo>
                      <a:lnTo>
                        <a:pt x="609" y="4"/>
                      </a:lnTo>
                      <a:lnTo>
                        <a:pt x="609" y="8"/>
                      </a:lnTo>
                      <a:lnTo>
                        <a:pt x="609" y="12"/>
                      </a:lnTo>
                      <a:lnTo>
                        <a:pt x="613" y="8"/>
                      </a:lnTo>
                      <a:lnTo>
                        <a:pt x="613" y="8"/>
                      </a:lnTo>
                      <a:lnTo>
                        <a:pt x="617" y="12"/>
                      </a:lnTo>
                      <a:lnTo>
                        <a:pt x="617" y="16"/>
                      </a:lnTo>
                      <a:lnTo>
                        <a:pt x="617" y="12"/>
                      </a:lnTo>
                      <a:lnTo>
                        <a:pt x="621" y="12"/>
                      </a:lnTo>
                      <a:lnTo>
                        <a:pt x="621" y="12"/>
                      </a:lnTo>
                      <a:lnTo>
                        <a:pt x="625" y="4"/>
                      </a:lnTo>
                      <a:lnTo>
                        <a:pt x="625" y="12"/>
                      </a:lnTo>
                      <a:lnTo>
                        <a:pt x="625" y="16"/>
                      </a:lnTo>
                      <a:lnTo>
                        <a:pt x="629" y="8"/>
                      </a:lnTo>
                      <a:lnTo>
                        <a:pt x="629" y="8"/>
                      </a:lnTo>
                      <a:lnTo>
                        <a:pt x="629" y="8"/>
                      </a:lnTo>
                      <a:lnTo>
                        <a:pt x="633" y="8"/>
                      </a:lnTo>
                      <a:lnTo>
                        <a:pt x="633" y="12"/>
                      </a:lnTo>
                      <a:lnTo>
                        <a:pt x="637" y="8"/>
                      </a:lnTo>
                      <a:lnTo>
                        <a:pt x="637" y="8"/>
                      </a:lnTo>
                      <a:lnTo>
                        <a:pt x="637" y="12"/>
                      </a:lnTo>
                      <a:lnTo>
                        <a:pt x="641" y="4"/>
                      </a:lnTo>
                      <a:lnTo>
                        <a:pt x="641" y="8"/>
                      </a:lnTo>
                      <a:lnTo>
                        <a:pt x="645" y="8"/>
                      </a:lnTo>
                      <a:lnTo>
                        <a:pt x="645" y="8"/>
                      </a:lnTo>
                      <a:lnTo>
                        <a:pt x="645" y="16"/>
                      </a:lnTo>
                      <a:lnTo>
                        <a:pt x="649" y="12"/>
                      </a:lnTo>
                      <a:lnTo>
                        <a:pt x="649" y="12"/>
                      </a:lnTo>
                      <a:lnTo>
                        <a:pt x="649" y="16"/>
                      </a:lnTo>
                      <a:lnTo>
                        <a:pt x="653" y="4"/>
                      </a:lnTo>
                      <a:lnTo>
                        <a:pt x="653" y="12"/>
                      </a:lnTo>
                      <a:lnTo>
                        <a:pt x="657" y="12"/>
                      </a:lnTo>
                      <a:lnTo>
                        <a:pt x="657" y="8"/>
                      </a:lnTo>
                      <a:lnTo>
                        <a:pt x="657" y="12"/>
                      </a:lnTo>
                      <a:lnTo>
                        <a:pt x="661" y="8"/>
                      </a:lnTo>
                      <a:lnTo>
                        <a:pt x="661" y="8"/>
                      </a:lnTo>
                      <a:lnTo>
                        <a:pt x="665" y="8"/>
                      </a:lnTo>
                      <a:lnTo>
                        <a:pt x="665" y="4"/>
                      </a:lnTo>
                      <a:lnTo>
                        <a:pt x="665" y="8"/>
                      </a:lnTo>
                      <a:lnTo>
                        <a:pt x="669" y="16"/>
                      </a:lnTo>
                      <a:lnTo>
                        <a:pt x="669" y="8"/>
                      </a:lnTo>
                      <a:lnTo>
                        <a:pt x="669" y="12"/>
                      </a:lnTo>
                      <a:lnTo>
                        <a:pt x="673" y="12"/>
                      </a:lnTo>
                      <a:lnTo>
                        <a:pt x="673" y="4"/>
                      </a:lnTo>
                      <a:lnTo>
                        <a:pt x="677" y="12"/>
                      </a:lnTo>
                      <a:lnTo>
                        <a:pt x="677" y="12"/>
                      </a:lnTo>
                      <a:lnTo>
                        <a:pt x="677" y="4"/>
                      </a:lnTo>
                      <a:lnTo>
                        <a:pt x="681" y="12"/>
                      </a:lnTo>
                      <a:lnTo>
                        <a:pt x="681" y="16"/>
                      </a:lnTo>
                      <a:lnTo>
                        <a:pt x="685" y="8"/>
                      </a:lnTo>
                      <a:lnTo>
                        <a:pt x="685" y="12"/>
                      </a:lnTo>
                      <a:lnTo>
                        <a:pt x="685" y="8"/>
                      </a:lnTo>
                      <a:lnTo>
                        <a:pt x="689" y="12"/>
                      </a:lnTo>
                      <a:lnTo>
                        <a:pt x="689" y="4"/>
                      </a:lnTo>
                      <a:lnTo>
                        <a:pt x="689" y="8"/>
                      </a:lnTo>
                      <a:lnTo>
                        <a:pt x="693" y="12"/>
                      </a:lnTo>
                      <a:lnTo>
                        <a:pt x="693" y="8"/>
                      </a:lnTo>
                      <a:lnTo>
                        <a:pt x="697" y="4"/>
                      </a:lnTo>
                      <a:lnTo>
                        <a:pt x="697" y="8"/>
                      </a:lnTo>
                      <a:lnTo>
                        <a:pt x="697" y="8"/>
                      </a:lnTo>
                      <a:lnTo>
                        <a:pt x="701" y="12"/>
                      </a:lnTo>
                      <a:lnTo>
                        <a:pt x="701" y="8"/>
                      </a:lnTo>
                      <a:lnTo>
                        <a:pt x="705" y="12"/>
                      </a:lnTo>
                      <a:lnTo>
                        <a:pt x="705" y="12"/>
                      </a:lnTo>
                      <a:lnTo>
                        <a:pt x="705" y="8"/>
                      </a:lnTo>
                      <a:lnTo>
                        <a:pt x="709" y="8"/>
                      </a:lnTo>
                      <a:lnTo>
                        <a:pt x="709" y="12"/>
                      </a:lnTo>
                      <a:lnTo>
                        <a:pt x="709" y="4"/>
                      </a:lnTo>
                      <a:lnTo>
                        <a:pt x="713" y="12"/>
                      </a:lnTo>
                      <a:lnTo>
                        <a:pt x="713" y="8"/>
                      </a:lnTo>
                      <a:lnTo>
                        <a:pt x="717" y="8"/>
                      </a:lnTo>
                      <a:lnTo>
                        <a:pt x="717" y="8"/>
                      </a:lnTo>
                      <a:lnTo>
                        <a:pt x="717" y="8"/>
                      </a:lnTo>
                      <a:lnTo>
                        <a:pt x="721" y="8"/>
                      </a:lnTo>
                      <a:lnTo>
                        <a:pt x="721" y="8"/>
                      </a:lnTo>
                      <a:lnTo>
                        <a:pt x="725" y="8"/>
                      </a:lnTo>
                      <a:lnTo>
                        <a:pt x="725" y="12"/>
                      </a:lnTo>
                      <a:lnTo>
                        <a:pt x="725" y="8"/>
                      </a:lnTo>
                      <a:lnTo>
                        <a:pt x="729" y="12"/>
                      </a:lnTo>
                      <a:lnTo>
                        <a:pt x="729" y="8"/>
                      </a:lnTo>
                      <a:lnTo>
                        <a:pt x="729" y="8"/>
                      </a:lnTo>
                      <a:lnTo>
                        <a:pt x="733" y="8"/>
                      </a:lnTo>
                      <a:lnTo>
                        <a:pt x="733" y="12"/>
                      </a:lnTo>
                      <a:lnTo>
                        <a:pt x="737" y="12"/>
                      </a:lnTo>
                      <a:lnTo>
                        <a:pt x="737" y="8"/>
                      </a:lnTo>
                      <a:lnTo>
                        <a:pt x="737" y="4"/>
                      </a:lnTo>
                      <a:lnTo>
                        <a:pt x="741" y="12"/>
                      </a:lnTo>
                      <a:lnTo>
                        <a:pt x="741" y="12"/>
                      </a:lnTo>
                      <a:lnTo>
                        <a:pt x="745" y="12"/>
                      </a:lnTo>
                      <a:lnTo>
                        <a:pt x="745" y="12"/>
                      </a:lnTo>
                      <a:lnTo>
                        <a:pt x="745" y="8"/>
                      </a:lnTo>
                      <a:lnTo>
                        <a:pt x="749" y="4"/>
                      </a:lnTo>
                      <a:lnTo>
                        <a:pt x="749" y="12"/>
                      </a:lnTo>
                      <a:lnTo>
                        <a:pt x="749" y="8"/>
                      </a:lnTo>
                      <a:lnTo>
                        <a:pt x="753" y="8"/>
                      </a:lnTo>
                      <a:lnTo>
                        <a:pt x="753" y="12"/>
                      </a:lnTo>
                      <a:lnTo>
                        <a:pt x="757" y="4"/>
                      </a:lnTo>
                      <a:lnTo>
                        <a:pt x="757" y="12"/>
                      </a:lnTo>
                      <a:lnTo>
                        <a:pt x="757" y="8"/>
                      </a:lnTo>
                      <a:lnTo>
                        <a:pt x="761" y="4"/>
                      </a:lnTo>
                      <a:lnTo>
                        <a:pt x="761" y="12"/>
                      </a:lnTo>
                      <a:lnTo>
                        <a:pt x="765" y="8"/>
                      </a:lnTo>
                      <a:lnTo>
                        <a:pt x="765" y="8"/>
                      </a:lnTo>
                      <a:lnTo>
                        <a:pt x="765" y="8"/>
                      </a:lnTo>
                      <a:lnTo>
                        <a:pt x="769" y="4"/>
                      </a:lnTo>
                      <a:lnTo>
                        <a:pt x="769" y="12"/>
                      </a:lnTo>
                      <a:lnTo>
                        <a:pt x="769" y="12"/>
                      </a:lnTo>
                      <a:lnTo>
                        <a:pt x="773" y="8"/>
                      </a:lnTo>
                      <a:lnTo>
                        <a:pt x="773" y="12"/>
                      </a:lnTo>
                      <a:lnTo>
                        <a:pt x="777" y="12"/>
                      </a:lnTo>
                      <a:lnTo>
                        <a:pt x="777" y="12"/>
                      </a:lnTo>
                      <a:lnTo>
                        <a:pt x="777" y="16"/>
                      </a:lnTo>
                      <a:lnTo>
                        <a:pt x="781" y="12"/>
                      </a:lnTo>
                      <a:lnTo>
                        <a:pt x="781" y="16"/>
                      </a:lnTo>
                      <a:lnTo>
                        <a:pt x="785" y="12"/>
                      </a:lnTo>
                      <a:lnTo>
                        <a:pt x="785" y="8"/>
                      </a:lnTo>
                      <a:lnTo>
                        <a:pt x="785" y="12"/>
                      </a:lnTo>
                      <a:lnTo>
                        <a:pt x="789" y="12"/>
                      </a:lnTo>
                      <a:lnTo>
                        <a:pt x="789" y="4"/>
                      </a:lnTo>
                      <a:lnTo>
                        <a:pt x="789" y="8"/>
                      </a:lnTo>
                      <a:lnTo>
                        <a:pt x="793" y="4"/>
                      </a:lnTo>
                      <a:lnTo>
                        <a:pt x="793" y="8"/>
                      </a:lnTo>
                      <a:lnTo>
                        <a:pt x="797" y="8"/>
                      </a:lnTo>
                      <a:lnTo>
                        <a:pt x="797" y="8"/>
                      </a:lnTo>
                      <a:lnTo>
                        <a:pt x="797" y="12"/>
                      </a:lnTo>
                      <a:lnTo>
                        <a:pt x="801" y="8"/>
                      </a:lnTo>
                      <a:lnTo>
                        <a:pt x="801" y="12"/>
                      </a:lnTo>
                      <a:lnTo>
                        <a:pt x="805" y="8"/>
                      </a:lnTo>
                      <a:lnTo>
                        <a:pt x="805" y="8"/>
                      </a:lnTo>
                      <a:lnTo>
                        <a:pt x="805" y="12"/>
                      </a:lnTo>
                      <a:lnTo>
                        <a:pt x="809" y="12"/>
                      </a:lnTo>
                      <a:lnTo>
                        <a:pt x="809" y="8"/>
                      </a:lnTo>
                      <a:lnTo>
                        <a:pt x="809" y="16"/>
                      </a:lnTo>
                      <a:lnTo>
                        <a:pt x="813" y="8"/>
                      </a:lnTo>
                      <a:lnTo>
                        <a:pt x="813" y="12"/>
                      </a:lnTo>
                      <a:lnTo>
                        <a:pt x="817" y="12"/>
                      </a:lnTo>
                      <a:lnTo>
                        <a:pt x="817" y="8"/>
                      </a:lnTo>
                      <a:lnTo>
                        <a:pt x="817" y="12"/>
                      </a:lnTo>
                      <a:lnTo>
                        <a:pt x="821" y="8"/>
                      </a:lnTo>
                      <a:lnTo>
                        <a:pt x="821" y="12"/>
                      </a:lnTo>
                      <a:lnTo>
                        <a:pt x="825" y="12"/>
                      </a:lnTo>
                      <a:lnTo>
                        <a:pt x="825" y="12"/>
                      </a:lnTo>
                      <a:lnTo>
                        <a:pt x="825" y="8"/>
                      </a:lnTo>
                      <a:lnTo>
                        <a:pt x="829" y="12"/>
                      </a:lnTo>
                      <a:lnTo>
                        <a:pt x="829" y="4"/>
                      </a:lnTo>
                      <a:lnTo>
                        <a:pt x="829" y="12"/>
                      </a:lnTo>
                      <a:lnTo>
                        <a:pt x="833" y="16"/>
                      </a:lnTo>
                      <a:lnTo>
                        <a:pt x="833" y="12"/>
                      </a:lnTo>
                      <a:lnTo>
                        <a:pt x="837" y="8"/>
                      </a:lnTo>
                      <a:lnTo>
                        <a:pt x="837" y="4"/>
                      </a:lnTo>
                      <a:lnTo>
                        <a:pt x="837" y="8"/>
                      </a:lnTo>
                      <a:lnTo>
                        <a:pt x="841" y="16"/>
                      </a:lnTo>
                      <a:lnTo>
                        <a:pt x="841" y="8"/>
                      </a:lnTo>
                      <a:lnTo>
                        <a:pt x="845" y="12"/>
                      </a:lnTo>
                      <a:lnTo>
                        <a:pt x="845" y="12"/>
                      </a:lnTo>
                      <a:lnTo>
                        <a:pt x="845" y="12"/>
                      </a:lnTo>
                      <a:lnTo>
                        <a:pt x="849" y="12"/>
                      </a:lnTo>
                      <a:lnTo>
                        <a:pt x="849" y="8"/>
                      </a:lnTo>
                      <a:lnTo>
                        <a:pt x="849" y="8"/>
                      </a:lnTo>
                      <a:lnTo>
                        <a:pt x="853" y="16"/>
                      </a:lnTo>
                      <a:lnTo>
                        <a:pt x="853" y="12"/>
                      </a:lnTo>
                      <a:lnTo>
                        <a:pt x="857" y="12"/>
                      </a:lnTo>
                      <a:lnTo>
                        <a:pt x="857" y="16"/>
                      </a:lnTo>
                      <a:lnTo>
                        <a:pt x="857" y="4"/>
                      </a:lnTo>
                      <a:lnTo>
                        <a:pt x="861" y="12"/>
                      </a:lnTo>
                      <a:lnTo>
                        <a:pt x="861" y="12"/>
                      </a:lnTo>
                      <a:lnTo>
                        <a:pt x="865" y="4"/>
                      </a:lnTo>
                      <a:lnTo>
                        <a:pt x="865" y="12"/>
                      </a:lnTo>
                      <a:lnTo>
                        <a:pt x="865" y="8"/>
                      </a:lnTo>
                      <a:lnTo>
                        <a:pt x="869" y="12"/>
                      </a:lnTo>
                      <a:lnTo>
                        <a:pt x="869" y="8"/>
                      </a:lnTo>
                      <a:lnTo>
                        <a:pt x="869" y="8"/>
                      </a:lnTo>
                      <a:lnTo>
                        <a:pt x="873" y="12"/>
                      </a:lnTo>
                      <a:lnTo>
                        <a:pt x="873" y="8"/>
                      </a:lnTo>
                      <a:lnTo>
                        <a:pt x="877" y="8"/>
                      </a:lnTo>
                      <a:lnTo>
                        <a:pt x="877" y="8"/>
                      </a:lnTo>
                      <a:lnTo>
                        <a:pt x="877" y="8"/>
                      </a:lnTo>
                      <a:lnTo>
                        <a:pt x="881" y="12"/>
                      </a:lnTo>
                      <a:lnTo>
                        <a:pt x="881" y="8"/>
                      </a:lnTo>
                      <a:lnTo>
                        <a:pt x="885" y="8"/>
                      </a:lnTo>
                      <a:lnTo>
                        <a:pt x="885" y="12"/>
                      </a:lnTo>
                      <a:lnTo>
                        <a:pt x="885" y="8"/>
                      </a:lnTo>
                      <a:lnTo>
                        <a:pt x="889" y="4"/>
                      </a:lnTo>
                      <a:lnTo>
                        <a:pt x="889" y="8"/>
                      </a:lnTo>
                      <a:lnTo>
                        <a:pt x="889" y="8"/>
                      </a:lnTo>
                      <a:lnTo>
                        <a:pt x="893" y="8"/>
                      </a:lnTo>
                      <a:lnTo>
                        <a:pt x="893" y="12"/>
                      </a:lnTo>
                      <a:lnTo>
                        <a:pt x="897" y="8"/>
                      </a:lnTo>
                      <a:lnTo>
                        <a:pt x="897" y="16"/>
                      </a:lnTo>
                      <a:lnTo>
                        <a:pt x="897" y="16"/>
                      </a:lnTo>
                      <a:lnTo>
                        <a:pt x="901" y="4"/>
                      </a:lnTo>
                      <a:lnTo>
                        <a:pt x="901" y="8"/>
                      </a:lnTo>
                      <a:lnTo>
                        <a:pt x="905" y="12"/>
                      </a:lnTo>
                      <a:lnTo>
                        <a:pt x="905" y="8"/>
                      </a:lnTo>
                      <a:lnTo>
                        <a:pt x="905" y="16"/>
                      </a:lnTo>
                      <a:lnTo>
                        <a:pt x="909" y="12"/>
                      </a:lnTo>
                      <a:lnTo>
                        <a:pt x="909" y="12"/>
                      </a:lnTo>
                      <a:lnTo>
                        <a:pt x="909" y="8"/>
                      </a:lnTo>
                      <a:lnTo>
                        <a:pt x="913" y="4"/>
                      </a:lnTo>
                      <a:lnTo>
                        <a:pt x="913" y="12"/>
                      </a:lnTo>
                      <a:lnTo>
                        <a:pt x="917" y="8"/>
                      </a:lnTo>
                      <a:lnTo>
                        <a:pt x="917" y="8"/>
                      </a:lnTo>
                      <a:lnTo>
                        <a:pt x="917" y="8"/>
                      </a:lnTo>
                      <a:lnTo>
                        <a:pt x="921" y="4"/>
                      </a:lnTo>
                      <a:lnTo>
                        <a:pt x="921" y="12"/>
                      </a:lnTo>
                      <a:lnTo>
                        <a:pt x="925" y="12"/>
                      </a:lnTo>
                      <a:lnTo>
                        <a:pt x="925" y="4"/>
                      </a:lnTo>
                      <a:lnTo>
                        <a:pt x="925" y="12"/>
                      </a:lnTo>
                      <a:lnTo>
                        <a:pt x="929" y="4"/>
                      </a:lnTo>
                      <a:lnTo>
                        <a:pt x="929" y="8"/>
                      </a:lnTo>
                      <a:lnTo>
                        <a:pt x="929" y="16"/>
                      </a:lnTo>
                      <a:lnTo>
                        <a:pt x="933" y="4"/>
                      </a:lnTo>
                      <a:lnTo>
                        <a:pt x="933" y="12"/>
                      </a:lnTo>
                      <a:lnTo>
                        <a:pt x="937" y="12"/>
                      </a:lnTo>
                      <a:lnTo>
                        <a:pt x="937" y="12"/>
                      </a:lnTo>
                      <a:lnTo>
                        <a:pt x="937" y="12"/>
                      </a:lnTo>
                      <a:lnTo>
                        <a:pt x="941" y="8"/>
                      </a:lnTo>
                      <a:lnTo>
                        <a:pt x="941" y="8"/>
                      </a:lnTo>
                      <a:lnTo>
                        <a:pt x="945" y="12"/>
                      </a:lnTo>
                      <a:lnTo>
                        <a:pt x="945" y="4"/>
                      </a:lnTo>
                      <a:lnTo>
                        <a:pt x="945" y="12"/>
                      </a:lnTo>
                      <a:lnTo>
                        <a:pt x="949" y="12"/>
                      </a:lnTo>
                      <a:lnTo>
                        <a:pt x="949" y="12"/>
                      </a:lnTo>
                      <a:lnTo>
                        <a:pt x="949" y="12"/>
                      </a:lnTo>
                      <a:lnTo>
                        <a:pt x="953" y="4"/>
                      </a:lnTo>
                      <a:lnTo>
                        <a:pt x="953" y="4"/>
                      </a:lnTo>
                      <a:lnTo>
                        <a:pt x="957" y="16"/>
                      </a:lnTo>
                      <a:lnTo>
                        <a:pt x="957" y="4"/>
                      </a:lnTo>
                      <a:lnTo>
                        <a:pt x="957" y="8"/>
                      </a:lnTo>
                      <a:lnTo>
                        <a:pt x="961" y="12"/>
                      </a:lnTo>
                      <a:lnTo>
                        <a:pt x="961" y="4"/>
                      </a:lnTo>
                      <a:lnTo>
                        <a:pt x="965" y="16"/>
                      </a:lnTo>
                      <a:lnTo>
                        <a:pt x="965" y="8"/>
                      </a:lnTo>
                      <a:lnTo>
                        <a:pt x="965" y="8"/>
                      </a:lnTo>
                      <a:lnTo>
                        <a:pt x="969" y="8"/>
                      </a:lnTo>
                      <a:lnTo>
                        <a:pt x="969" y="8"/>
                      </a:lnTo>
                      <a:lnTo>
                        <a:pt x="969" y="8"/>
                      </a:lnTo>
                      <a:lnTo>
                        <a:pt x="973" y="8"/>
                      </a:lnTo>
                      <a:lnTo>
                        <a:pt x="973" y="4"/>
                      </a:lnTo>
                      <a:lnTo>
                        <a:pt x="977" y="12"/>
                      </a:lnTo>
                      <a:lnTo>
                        <a:pt x="977" y="8"/>
                      </a:lnTo>
                      <a:lnTo>
                        <a:pt x="977" y="12"/>
                      </a:lnTo>
                      <a:lnTo>
                        <a:pt x="981" y="12"/>
                      </a:lnTo>
                      <a:lnTo>
                        <a:pt x="981" y="8"/>
                      </a:lnTo>
                      <a:lnTo>
                        <a:pt x="985" y="8"/>
                      </a:lnTo>
                      <a:lnTo>
                        <a:pt x="985" y="16"/>
                      </a:lnTo>
                      <a:lnTo>
                        <a:pt x="985" y="4"/>
                      </a:lnTo>
                      <a:lnTo>
                        <a:pt x="989" y="8"/>
                      </a:lnTo>
                      <a:lnTo>
                        <a:pt x="989" y="8"/>
                      </a:lnTo>
                      <a:lnTo>
                        <a:pt x="989" y="0"/>
                      </a:lnTo>
                      <a:lnTo>
                        <a:pt x="993" y="8"/>
                      </a:lnTo>
                      <a:lnTo>
                        <a:pt x="993" y="4"/>
                      </a:lnTo>
                      <a:lnTo>
                        <a:pt x="997" y="4"/>
                      </a:lnTo>
                      <a:lnTo>
                        <a:pt x="997" y="8"/>
                      </a:lnTo>
                      <a:lnTo>
                        <a:pt x="997" y="4"/>
                      </a:lnTo>
                      <a:lnTo>
                        <a:pt x="1001" y="8"/>
                      </a:lnTo>
                      <a:lnTo>
                        <a:pt x="1001" y="8"/>
                      </a:lnTo>
                      <a:lnTo>
                        <a:pt x="1005" y="4"/>
                      </a:lnTo>
                      <a:lnTo>
                        <a:pt x="1005" y="8"/>
                      </a:lnTo>
                      <a:lnTo>
                        <a:pt x="1005" y="4"/>
                      </a:lnTo>
                      <a:lnTo>
                        <a:pt x="1009" y="4"/>
                      </a:lnTo>
                      <a:lnTo>
                        <a:pt x="1009" y="12"/>
                      </a:lnTo>
                      <a:lnTo>
                        <a:pt x="1009" y="12"/>
                      </a:lnTo>
                      <a:lnTo>
                        <a:pt x="1013" y="12"/>
                      </a:lnTo>
                      <a:lnTo>
                        <a:pt x="1013" y="12"/>
                      </a:lnTo>
                      <a:lnTo>
                        <a:pt x="1018" y="8"/>
                      </a:lnTo>
                      <a:lnTo>
                        <a:pt x="1018" y="12"/>
                      </a:lnTo>
                      <a:lnTo>
                        <a:pt x="1018" y="12"/>
                      </a:lnTo>
                      <a:lnTo>
                        <a:pt x="1022" y="8"/>
                      </a:lnTo>
                      <a:lnTo>
                        <a:pt x="1022" y="12"/>
                      </a:lnTo>
                      <a:lnTo>
                        <a:pt x="1026" y="12"/>
                      </a:lnTo>
                      <a:lnTo>
                        <a:pt x="1026" y="8"/>
                      </a:lnTo>
                      <a:lnTo>
                        <a:pt x="1026" y="12"/>
                      </a:lnTo>
                      <a:lnTo>
                        <a:pt x="1030" y="8"/>
                      </a:lnTo>
                      <a:lnTo>
                        <a:pt x="1030" y="12"/>
                      </a:lnTo>
                      <a:lnTo>
                        <a:pt x="1030" y="8"/>
                      </a:lnTo>
                      <a:lnTo>
                        <a:pt x="1034" y="12"/>
                      </a:lnTo>
                      <a:lnTo>
                        <a:pt x="1034" y="12"/>
                      </a:lnTo>
                      <a:lnTo>
                        <a:pt x="1038" y="12"/>
                      </a:lnTo>
                      <a:lnTo>
                        <a:pt x="1038" y="12"/>
                      </a:lnTo>
                      <a:lnTo>
                        <a:pt x="1038" y="12"/>
                      </a:lnTo>
                      <a:lnTo>
                        <a:pt x="1042" y="8"/>
                      </a:lnTo>
                      <a:lnTo>
                        <a:pt x="1042" y="8"/>
                      </a:lnTo>
                      <a:lnTo>
                        <a:pt x="1046" y="12"/>
                      </a:lnTo>
                      <a:lnTo>
                        <a:pt x="1046" y="4"/>
                      </a:lnTo>
                      <a:lnTo>
                        <a:pt x="1046" y="12"/>
                      </a:lnTo>
                      <a:lnTo>
                        <a:pt x="1050" y="12"/>
                      </a:lnTo>
                      <a:lnTo>
                        <a:pt x="1050" y="4"/>
                      </a:lnTo>
                      <a:lnTo>
                        <a:pt x="1050" y="12"/>
                      </a:lnTo>
                      <a:lnTo>
                        <a:pt x="1054" y="12"/>
                      </a:lnTo>
                      <a:lnTo>
                        <a:pt x="1054" y="8"/>
                      </a:lnTo>
                      <a:lnTo>
                        <a:pt x="1058" y="8"/>
                      </a:lnTo>
                      <a:lnTo>
                        <a:pt x="1058" y="4"/>
                      </a:lnTo>
                      <a:lnTo>
                        <a:pt x="1058" y="12"/>
                      </a:lnTo>
                      <a:lnTo>
                        <a:pt x="1062" y="12"/>
                      </a:lnTo>
                      <a:lnTo>
                        <a:pt x="1062" y="12"/>
                      </a:lnTo>
                      <a:lnTo>
                        <a:pt x="1066" y="16"/>
                      </a:lnTo>
                      <a:lnTo>
                        <a:pt x="1066" y="8"/>
                      </a:lnTo>
                      <a:lnTo>
                        <a:pt x="1066" y="12"/>
                      </a:lnTo>
                      <a:lnTo>
                        <a:pt x="1070" y="8"/>
                      </a:lnTo>
                      <a:lnTo>
                        <a:pt x="1070" y="8"/>
                      </a:lnTo>
                      <a:lnTo>
                        <a:pt x="1070" y="12"/>
                      </a:lnTo>
                      <a:lnTo>
                        <a:pt x="1074" y="8"/>
                      </a:lnTo>
                      <a:lnTo>
                        <a:pt x="1074" y="8"/>
                      </a:lnTo>
                      <a:lnTo>
                        <a:pt x="1078" y="8"/>
                      </a:lnTo>
                      <a:lnTo>
                        <a:pt x="1078" y="12"/>
                      </a:lnTo>
                      <a:lnTo>
                        <a:pt x="1078" y="8"/>
                      </a:lnTo>
                      <a:lnTo>
                        <a:pt x="1082" y="4"/>
                      </a:lnTo>
                      <a:lnTo>
                        <a:pt x="1082" y="8"/>
                      </a:lnTo>
                      <a:lnTo>
                        <a:pt x="1086" y="12"/>
                      </a:lnTo>
                      <a:lnTo>
                        <a:pt x="1086" y="8"/>
                      </a:lnTo>
                      <a:lnTo>
                        <a:pt x="1086" y="8"/>
                      </a:lnTo>
                      <a:lnTo>
                        <a:pt x="1090" y="12"/>
                      </a:lnTo>
                      <a:lnTo>
                        <a:pt x="1090" y="4"/>
                      </a:lnTo>
                      <a:lnTo>
                        <a:pt x="1090" y="12"/>
                      </a:lnTo>
                      <a:lnTo>
                        <a:pt x="1094" y="8"/>
                      </a:lnTo>
                      <a:lnTo>
                        <a:pt x="1094" y="0"/>
                      </a:lnTo>
                      <a:lnTo>
                        <a:pt x="1098" y="8"/>
                      </a:lnTo>
                      <a:lnTo>
                        <a:pt x="1098" y="8"/>
                      </a:lnTo>
                      <a:lnTo>
                        <a:pt x="1098" y="8"/>
                      </a:lnTo>
                      <a:lnTo>
                        <a:pt x="1102" y="16"/>
                      </a:lnTo>
                      <a:lnTo>
                        <a:pt x="1102" y="4"/>
                      </a:lnTo>
                      <a:lnTo>
                        <a:pt x="1106" y="12"/>
                      </a:lnTo>
                      <a:lnTo>
                        <a:pt x="1106" y="12"/>
                      </a:lnTo>
                      <a:lnTo>
                        <a:pt x="1106" y="0"/>
                      </a:lnTo>
                      <a:lnTo>
                        <a:pt x="1110" y="16"/>
                      </a:lnTo>
                      <a:lnTo>
                        <a:pt x="1110" y="8"/>
                      </a:lnTo>
                      <a:lnTo>
                        <a:pt x="1110" y="8"/>
                      </a:lnTo>
                      <a:lnTo>
                        <a:pt x="1114" y="8"/>
                      </a:lnTo>
                      <a:lnTo>
                        <a:pt x="1114" y="8"/>
                      </a:lnTo>
                      <a:lnTo>
                        <a:pt x="1118" y="12"/>
                      </a:lnTo>
                      <a:lnTo>
                        <a:pt x="1118" y="12"/>
                      </a:lnTo>
                      <a:lnTo>
                        <a:pt x="1118" y="4"/>
                      </a:lnTo>
                      <a:lnTo>
                        <a:pt x="1122" y="16"/>
                      </a:lnTo>
                      <a:lnTo>
                        <a:pt x="1122" y="8"/>
                      </a:lnTo>
                      <a:lnTo>
                        <a:pt x="1126" y="0"/>
                      </a:lnTo>
                      <a:lnTo>
                        <a:pt x="1126" y="8"/>
                      </a:lnTo>
                      <a:lnTo>
                        <a:pt x="1126" y="12"/>
                      </a:lnTo>
                      <a:lnTo>
                        <a:pt x="1130" y="4"/>
                      </a:lnTo>
                      <a:lnTo>
                        <a:pt x="1130" y="12"/>
                      </a:lnTo>
                      <a:lnTo>
                        <a:pt x="1130" y="8"/>
                      </a:lnTo>
                      <a:lnTo>
                        <a:pt x="1134" y="16"/>
                      </a:lnTo>
                      <a:lnTo>
                        <a:pt x="1134" y="16"/>
                      </a:lnTo>
                      <a:lnTo>
                        <a:pt x="1138" y="8"/>
                      </a:lnTo>
                      <a:lnTo>
                        <a:pt x="1138" y="16"/>
                      </a:lnTo>
                      <a:lnTo>
                        <a:pt x="1138" y="12"/>
                      </a:lnTo>
                      <a:lnTo>
                        <a:pt x="1142" y="12"/>
                      </a:lnTo>
                      <a:lnTo>
                        <a:pt x="1142" y="16"/>
                      </a:lnTo>
                      <a:lnTo>
                        <a:pt x="1146" y="12"/>
                      </a:lnTo>
                      <a:lnTo>
                        <a:pt x="1146" y="16"/>
                      </a:lnTo>
                      <a:lnTo>
                        <a:pt x="1146" y="12"/>
                      </a:lnTo>
                      <a:lnTo>
                        <a:pt x="1150" y="12"/>
                      </a:lnTo>
                      <a:lnTo>
                        <a:pt x="1150" y="20"/>
                      </a:lnTo>
                      <a:lnTo>
                        <a:pt x="1150" y="12"/>
                      </a:lnTo>
                      <a:lnTo>
                        <a:pt x="1154" y="12"/>
                      </a:lnTo>
                      <a:lnTo>
                        <a:pt x="1154" y="12"/>
                      </a:lnTo>
                      <a:lnTo>
                        <a:pt x="1158" y="8"/>
                      </a:lnTo>
                      <a:lnTo>
                        <a:pt x="1158" y="12"/>
                      </a:lnTo>
                      <a:lnTo>
                        <a:pt x="1158" y="12"/>
                      </a:lnTo>
                      <a:lnTo>
                        <a:pt x="1162" y="4"/>
                      </a:lnTo>
                      <a:lnTo>
                        <a:pt x="1162" y="12"/>
                      </a:lnTo>
                      <a:lnTo>
                        <a:pt x="1166" y="12"/>
                      </a:lnTo>
                      <a:lnTo>
                        <a:pt x="1166" y="16"/>
                      </a:lnTo>
                      <a:lnTo>
                        <a:pt x="1166" y="12"/>
                      </a:lnTo>
                      <a:lnTo>
                        <a:pt x="1170" y="12"/>
                      </a:lnTo>
                      <a:lnTo>
                        <a:pt x="1170" y="12"/>
                      </a:lnTo>
                      <a:lnTo>
                        <a:pt x="1170" y="8"/>
                      </a:lnTo>
                      <a:lnTo>
                        <a:pt x="1174" y="4"/>
                      </a:lnTo>
                      <a:lnTo>
                        <a:pt x="1174" y="16"/>
                      </a:lnTo>
                      <a:lnTo>
                        <a:pt x="1178" y="4"/>
                      </a:lnTo>
                      <a:lnTo>
                        <a:pt x="1178" y="12"/>
                      </a:lnTo>
                      <a:lnTo>
                        <a:pt x="1178" y="20"/>
                      </a:lnTo>
                      <a:lnTo>
                        <a:pt x="1182" y="8"/>
                      </a:lnTo>
                      <a:lnTo>
                        <a:pt x="1182" y="12"/>
                      </a:lnTo>
                      <a:lnTo>
                        <a:pt x="1186" y="8"/>
                      </a:lnTo>
                      <a:lnTo>
                        <a:pt x="1186" y="12"/>
                      </a:lnTo>
                      <a:lnTo>
                        <a:pt x="1186" y="8"/>
                      </a:lnTo>
                      <a:lnTo>
                        <a:pt x="1190" y="8"/>
                      </a:lnTo>
                      <a:lnTo>
                        <a:pt x="1190" y="12"/>
                      </a:lnTo>
                      <a:lnTo>
                        <a:pt x="1190" y="12"/>
                      </a:lnTo>
                      <a:lnTo>
                        <a:pt x="1194" y="12"/>
                      </a:lnTo>
                      <a:lnTo>
                        <a:pt x="1194" y="8"/>
                      </a:lnTo>
                      <a:lnTo>
                        <a:pt x="1198" y="16"/>
                      </a:lnTo>
                      <a:lnTo>
                        <a:pt x="1198" y="4"/>
                      </a:lnTo>
                      <a:lnTo>
                        <a:pt x="1198" y="12"/>
                      </a:lnTo>
                      <a:lnTo>
                        <a:pt x="1202" y="8"/>
                      </a:lnTo>
                      <a:lnTo>
                        <a:pt x="1202" y="12"/>
                      </a:lnTo>
                      <a:lnTo>
                        <a:pt x="1206" y="8"/>
                      </a:lnTo>
                      <a:lnTo>
                        <a:pt x="1206" y="12"/>
                      </a:lnTo>
                      <a:lnTo>
                        <a:pt x="1206" y="4"/>
                      </a:lnTo>
                      <a:lnTo>
                        <a:pt x="1210" y="4"/>
                      </a:lnTo>
                      <a:lnTo>
                        <a:pt x="1210" y="8"/>
                      </a:lnTo>
                      <a:lnTo>
                        <a:pt x="1210" y="12"/>
                      </a:lnTo>
                      <a:lnTo>
                        <a:pt x="1214" y="4"/>
                      </a:lnTo>
                      <a:lnTo>
                        <a:pt x="1214" y="8"/>
                      </a:lnTo>
                      <a:lnTo>
                        <a:pt x="1218" y="8"/>
                      </a:lnTo>
                      <a:lnTo>
                        <a:pt x="1218" y="8"/>
                      </a:lnTo>
                      <a:lnTo>
                        <a:pt x="1218" y="12"/>
                      </a:lnTo>
                      <a:lnTo>
                        <a:pt x="1222" y="12"/>
                      </a:lnTo>
                      <a:lnTo>
                        <a:pt x="1222" y="12"/>
                      </a:lnTo>
                      <a:lnTo>
                        <a:pt x="1226" y="16"/>
                      </a:lnTo>
                      <a:lnTo>
                        <a:pt x="1226" y="12"/>
                      </a:lnTo>
                      <a:lnTo>
                        <a:pt x="1226" y="12"/>
                      </a:lnTo>
                      <a:lnTo>
                        <a:pt x="1230" y="12"/>
                      </a:lnTo>
                      <a:lnTo>
                        <a:pt x="1230" y="8"/>
                      </a:lnTo>
                      <a:lnTo>
                        <a:pt x="1230" y="16"/>
                      </a:lnTo>
                      <a:lnTo>
                        <a:pt x="1234" y="16"/>
                      </a:lnTo>
                      <a:lnTo>
                        <a:pt x="1234" y="12"/>
                      </a:lnTo>
                      <a:lnTo>
                        <a:pt x="1238" y="16"/>
                      </a:lnTo>
                      <a:lnTo>
                        <a:pt x="1238" y="12"/>
                      </a:lnTo>
                      <a:lnTo>
                        <a:pt x="1238" y="8"/>
                      </a:lnTo>
                      <a:lnTo>
                        <a:pt x="1242" y="16"/>
                      </a:lnTo>
                      <a:lnTo>
                        <a:pt x="1242" y="4"/>
                      </a:lnTo>
                      <a:lnTo>
                        <a:pt x="1246" y="8"/>
                      </a:lnTo>
                      <a:lnTo>
                        <a:pt x="1246" y="12"/>
                      </a:lnTo>
                      <a:lnTo>
                        <a:pt x="1246" y="8"/>
                      </a:lnTo>
                      <a:lnTo>
                        <a:pt x="1250" y="8"/>
                      </a:lnTo>
                      <a:lnTo>
                        <a:pt x="1250" y="4"/>
                      </a:lnTo>
                      <a:lnTo>
                        <a:pt x="1250" y="8"/>
                      </a:lnTo>
                      <a:lnTo>
                        <a:pt x="1254" y="12"/>
                      </a:lnTo>
                      <a:lnTo>
                        <a:pt x="1254" y="8"/>
                      </a:lnTo>
                      <a:lnTo>
                        <a:pt x="1258" y="12"/>
                      </a:lnTo>
                      <a:lnTo>
                        <a:pt x="1258" y="12"/>
                      </a:lnTo>
                      <a:lnTo>
                        <a:pt x="1258" y="12"/>
                      </a:lnTo>
                      <a:lnTo>
                        <a:pt x="1262" y="12"/>
                      </a:lnTo>
                      <a:lnTo>
                        <a:pt x="1262" y="8"/>
                      </a:lnTo>
                      <a:lnTo>
                        <a:pt x="1266" y="12"/>
                      </a:lnTo>
                      <a:lnTo>
                        <a:pt x="1266" y="12"/>
                      </a:lnTo>
                      <a:lnTo>
                        <a:pt x="1266" y="12"/>
                      </a:lnTo>
                      <a:lnTo>
                        <a:pt x="1270" y="16"/>
                      </a:lnTo>
                      <a:lnTo>
                        <a:pt x="1270" y="8"/>
                      </a:lnTo>
                      <a:lnTo>
                        <a:pt x="1270" y="8"/>
                      </a:lnTo>
                      <a:lnTo>
                        <a:pt x="1274" y="16"/>
                      </a:lnTo>
                      <a:lnTo>
                        <a:pt x="1274" y="8"/>
                      </a:lnTo>
                      <a:lnTo>
                        <a:pt x="1278" y="4"/>
                      </a:lnTo>
                      <a:lnTo>
                        <a:pt x="1278" y="16"/>
                      </a:lnTo>
                      <a:lnTo>
                        <a:pt x="1278" y="12"/>
                      </a:lnTo>
                      <a:lnTo>
                        <a:pt x="1282" y="12"/>
                      </a:lnTo>
                      <a:lnTo>
                        <a:pt x="1282" y="12"/>
                      </a:lnTo>
                      <a:lnTo>
                        <a:pt x="1286" y="8"/>
                      </a:lnTo>
                      <a:lnTo>
                        <a:pt x="1286" y="12"/>
                      </a:lnTo>
                      <a:lnTo>
                        <a:pt x="1286" y="8"/>
                      </a:lnTo>
                      <a:lnTo>
                        <a:pt x="1290" y="16"/>
                      </a:lnTo>
                      <a:lnTo>
                        <a:pt x="1290" y="8"/>
                      </a:lnTo>
                      <a:lnTo>
                        <a:pt x="1290" y="12"/>
                      </a:lnTo>
                      <a:lnTo>
                        <a:pt x="1294" y="12"/>
                      </a:lnTo>
                      <a:lnTo>
                        <a:pt x="1294" y="12"/>
                      </a:lnTo>
                      <a:lnTo>
                        <a:pt x="1298" y="8"/>
                      </a:lnTo>
                      <a:lnTo>
                        <a:pt x="1298" y="12"/>
                      </a:lnTo>
                      <a:lnTo>
                        <a:pt x="1298" y="8"/>
                      </a:lnTo>
                      <a:lnTo>
                        <a:pt x="1302" y="8"/>
                      </a:lnTo>
                      <a:lnTo>
                        <a:pt x="1302" y="12"/>
                      </a:lnTo>
                      <a:lnTo>
                        <a:pt x="1306" y="8"/>
                      </a:lnTo>
                      <a:lnTo>
                        <a:pt x="1306" y="8"/>
                      </a:lnTo>
                      <a:lnTo>
                        <a:pt x="1306" y="12"/>
                      </a:lnTo>
                      <a:lnTo>
                        <a:pt x="1310" y="8"/>
                      </a:lnTo>
                      <a:lnTo>
                        <a:pt x="1310" y="12"/>
                      </a:lnTo>
                      <a:lnTo>
                        <a:pt x="1310" y="12"/>
                      </a:lnTo>
                      <a:lnTo>
                        <a:pt x="1314" y="8"/>
                      </a:lnTo>
                      <a:lnTo>
                        <a:pt x="1314" y="12"/>
                      </a:lnTo>
                      <a:lnTo>
                        <a:pt x="1318" y="12"/>
                      </a:lnTo>
                      <a:lnTo>
                        <a:pt x="1318" y="4"/>
                      </a:lnTo>
                      <a:lnTo>
                        <a:pt x="1318" y="8"/>
                      </a:lnTo>
                      <a:lnTo>
                        <a:pt x="1322" y="4"/>
                      </a:lnTo>
                      <a:lnTo>
                        <a:pt x="1322" y="8"/>
                      </a:lnTo>
                      <a:lnTo>
                        <a:pt x="1326" y="8"/>
                      </a:lnTo>
                      <a:lnTo>
                        <a:pt x="1326" y="4"/>
                      </a:lnTo>
                      <a:lnTo>
                        <a:pt x="1326" y="12"/>
                      </a:lnTo>
                      <a:lnTo>
                        <a:pt x="1330" y="12"/>
                      </a:lnTo>
                      <a:lnTo>
                        <a:pt x="1330" y="8"/>
                      </a:lnTo>
                      <a:lnTo>
                        <a:pt x="1330" y="12"/>
                      </a:lnTo>
                      <a:lnTo>
                        <a:pt x="1334" y="8"/>
                      </a:lnTo>
                      <a:lnTo>
                        <a:pt x="1334" y="12"/>
                      </a:lnTo>
                      <a:lnTo>
                        <a:pt x="1338" y="8"/>
                      </a:lnTo>
                      <a:lnTo>
                        <a:pt x="1338" y="4"/>
                      </a:lnTo>
                      <a:lnTo>
                        <a:pt x="1338" y="8"/>
                      </a:lnTo>
                      <a:lnTo>
                        <a:pt x="1342" y="12"/>
                      </a:lnTo>
                      <a:lnTo>
                        <a:pt x="1342" y="4"/>
                      </a:lnTo>
                      <a:lnTo>
                        <a:pt x="1346" y="12"/>
                      </a:lnTo>
                      <a:lnTo>
                        <a:pt x="1346" y="8"/>
                      </a:lnTo>
                      <a:lnTo>
                        <a:pt x="1346" y="8"/>
                      </a:lnTo>
                      <a:lnTo>
                        <a:pt x="1350" y="12"/>
                      </a:lnTo>
                      <a:lnTo>
                        <a:pt x="1350" y="4"/>
                      </a:lnTo>
                      <a:lnTo>
                        <a:pt x="1350" y="12"/>
                      </a:lnTo>
                      <a:lnTo>
                        <a:pt x="1354" y="8"/>
                      </a:lnTo>
                      <a:lnTo>
                        <a:pt x="1354" y="8"/>
                      </a:lnTo>
                      <a:lnTo>
                        <a:pt x="1358" y="12"/>
                      </a:lnTo>
                      <a:lnTo>
                        <a:pt x="1358" y="4"/>
                      </a:lnTo>
                      <a:lnTo>
                        <a:pt x="1358" y="4"/>
                      </a:lnTo>
                      <a:lnTo>
                        <a:pt x="1362" y="12"/>
                      </a:lnTo>
                      <a:lnTo>
                        <a:pt x="1362" y="8"/>
                      </a:lnTo>
                      <a:lnTo>
                        <a:pt x="1366" y="8"/>
                      </a:lnTo>
                      <a:lnTo>
                        <a:pt x="1366" y="12"/>
                      </a:lnTo>
                      <a:lnTo>
                        <a:pt x="1366" y="8"/>
                      </a:lnTo>
                      <a:lnTo>
                        <a:pt x="1370" y="12"/>
                      </a:lnTo>
                      <a:lnTo>
                        <a:pt x="1370" y="8"/>
                      </a:lnTo>
                      <a:lnTo>
                        <a:pt x="1370" y="4"/>
                      </a:lnTo>
                      <a:lnTo>
                        <a:pt x="1374" y="12"/>
                      </a:lnTo>
                      <a:lnTo>
                        <a:pt x="1374" y="8"/>
                      </a:lnTo>
                      <a:lnTo>
                        <a:pt x="1378" y="8"/>
                      </a:lnTo>
                      <a:lnTo>
                        <a:pt x="1378" y="12"/>
                      </a:lnTo>
                      <a:lnTo>
                        <a:pt x="1378" y="4"/>
                      </a:lnTo>
                      <a:lnTo>
                        <a:pt x="1382" y="4"/>
                      </a:lnTo>
                      <a:lnTo>
                        <a:pt x="1382" y="8"/>
                      </a:lnTo>
                      <a:lnTo>
                        <a:pt x="1386" y="8"/>
                      </a:lnTo>
                      <a:lnTo>
                        <a:pt x="1386" y="8"/>
                      </a:lnTo>
                      <a:lnTo>
                        <a:pt x="1386" y="8"/>
                      </a:lnTo>
                      <a:lnTo>
                        <a:pt x="1390" y="12"/>
                      </a:lnTo>
                      <a:lnTo>
                        <a:pt x="1390" y="12"/>
                      </a:lnTo>
                      <a:lnTo>
                        <a:pt x="1390" y="4"/>
                      </a:lnTo>
                      <a:lnTo>
                        <a:pt x="1394" y="0"/>
                      </a:lnTo>
                      <a:lnTo>
                        <a:pt x="1394" y="8"/>
                      </a:lnTo>
                      <a:lnTo>
                        <a:pt x="1398" y="8"/>
                      </a:lnTo>
                      <a:lnTo>
                        <a:pt x="1398" y="12"/>
                      </a:lnTo>
                      <a:lnTo>
                        <a:pt x="1398" y="4"/>
                      </a:lnTo>
                      <a:lnTo>
                        <a:pt x="1402" y="8"/>
                      </a:lnTo>
                      <a:lnTo>
                        <a:pt x="1402" y="12"/>
                      </a:lnTo>
                      <a:lnTo>
                        <a:pt x="1406" y="4"/>
                      </a:lnTo>
                      <a:lnTo>
                        <a:pt x="1406" y="12"/>
                      </a:lnTo>
                      <a:lnTo>
                        <a:pt x="1406" y="12"/>
                      </a:lnTo>
                      <a:lnTo>
                        <a:pt x="1410" y="8"/>
                      </a:lnTo>
                      <a:lnTo>
                        <a:pt x="1410" y="4"/>
                      </a:lnTo>
                      <a:lnTo>
                        <a:pt x="1410" y="8"/>
                      </a:lnTo>
                      <a:lnTo>
                        <a:pt x="1414" y="4"/>
                      </a:lnTo>
                      <a:lnTo>
                        <a:pt x="1414" y="12"/>
                      </a:lnTo>
                      <a:lnTo>
                        <a:pt x="1418" y="8"/>
                      </a:lnTo>
                      <a:lnTo>
                        <a:pt x="1418" y="8"/>
                      </a:lnTo>
                      <a:lnTo>
                        <a:pt x="1418" y="4"/>
                      </a:lnTo>
                      <a:lnTo>
                        <a:pt x="1422" y="8"/>
                      </a:lnTo>
                      <a:lnTo>
                        <a:pt x="1422" y="8"/>
                      </a:lnTo>
                      <a:lnTo>
                        <a:pt x="1426" y="12"/>
                      </a:lnTo>
                      <a:lnTo>
                        <a:pt x="1426" y="12"/>
                      </a:lnTo>
                      <a:lnTo>
                        <a:pt x="1426" y="8"/>
                      </a:lnTo>
                      <a:lnTo>
                        <a:pt x="1430" y="8"/>
                      </a:lnTo>
                      <a:lnTo>
                        <a:pt x="1430" y="8"/>
                      </a:lnTo>
                      <a:lnTo>
                        <a:pt x="1430" y="12"/>
                      </a:lnTo>
                      <a:lnTo>
                        <a:pt x="1434" y="4"/>
                      </a:lnTo>
                      <a:lnTo>
                        <a:pt x="1434" y="12"/>
                      </a:lnTo>
                      <a:lnTo>
                        <a:pt x="1438" y="8"/>
                      </a:lnTo>
                      <a:lnTo>
                        <a:pt x="1438" y="4"/>
                      </a:lnTo>
                      <a:lnTo>
                        <a:pt x="1438" y="8"/>
                      </a:lnTo>
                      <a:lnTo>
                        <a:pt x="1442" y="4"/>
                      </a:lnTo>
                      <a:lnTo>
                        <a:pt x="1442" y="8"/>
                      </a:lnTo>
                      <a:lnTo>
                        <a:pt x="1446" y="8"/>
                      </a:lnTo>
                      <a:lnTo>
                        <a:pt x="1446" y="8"/>
                      </a:lnTo>
                      <a:lnTo>
                        <a:pt x="1446" y="8"/>
                      </a:lnTo>
                      <a:lnTo>
                        <a:pt x="1450" y="8"/>
                      </a:lnTo>
                      <a:lnTo>
                        <a:pt x="1450" y="4"/>
                      </a:lnTo>
                      <a:lnTo>
                        <a:pt x="1450" y="8"/>
                      </a:lnTo>
                      <a:lnTo>
                        <a:pt x="1454" y="4"/>
                      </a:lnTo>
                      <a:lnTo>
                        <a:pt x="1454" y="12"/>
                      </a:lnTo>
                      <a:lnTo>
                        <a:pt x="1458" y="8"/>
                      </a:lnTo>
                      <a:lnTo>
                        <a:pt x="1458" y="4"/>
                      </a:lnTo>
                      <a:lnTo>
                        <a:pt x="1458" y="8"/>
                      </a:lnTo>
                      <a:lnTo>
                        <a:pt x="1462" y="12"/>
                      </a:lnTo>
                      <a:lnTo>
                        <a:pt x="1462" y="12"/>
                      </a:lnTo>
                      <a:lnTo>
                        <a:pt x="1466" y="4"/>
                      </a:lnTo>
                      <a:lnTo>
                        <a:pt x="1466" y="4"/>
                      </a:lnTo>
                      <a:lnTo>
                        <a:pt x="1466" y="4"/>
                      </a:lnTo>
                      <a:lnTo>
                        <a:pt x="1470" y="12"/>
                      </a:lnTo>
                      <a:lnTo>
                        <a:pt x="1470" y="4"/>
                      </a:lnTo>
                      <a:lnTo>
                        <a:pt x="1470" y="4"/>
                      </a:lnTo>
                      <a:lnTo>
                        <a:pt x="1474" y="12"/>
                      </a:lnTo>
                      <a:lnTo>
                        <a:pt x="1474" y="8"/>
                      </a:lnTo>
                      <a:lnTo>
                        <a:pt x="1478" y="12"/>
                      </a:lnTo>
                      <a:lnTo>
                        <a:pt x="1478" y="8"/>
                      </a:lnTo>
                      <a:lnTo>
                        <a:pt x="1478" y="4"/>
                      </a:lnTo>
                      <a:lnTo>
                        <a:pt x="1482" y="8"/>
                      </a:lnTo>
                      <a:lnTo>
                        <a:pt x="1482" y="8"/>
                      </a:lnTo>
                      <a:lnTo>
                        <a:pt x="1486" y="12"/>
                      </a:lnTo>
                      <a:lnTo>
                        <a:pt x="1486" y="16"/>
                      </a:lnTo>
                      <a:lnTo>
                        <a:pt x="1486" y="16"/>
                      </a:lnTo>
                      <a:lnTo>
                        <a:pt x="1490" y="16"/>
                      </a:lnTo>
                      <a:lnTo>
                        <a:pt x="1490" y="16"/>
                      </a:lnTo>
                      <a:lnTo>
                        <a:pt x="1490" y="12"/>
                      </a:lnTo>
                      <a:lnTo>
                        <a:pt x="1494" y="16"/>
                      </a:lnTo>
                      <a:lnTo>
                        <a:pt x="1494" y="16"/>
                      </a:lnTo>
                      <a:lnTo>
                        <a:pt x="1498" y="16"/>
                      </a:lnTo>
                      <a:lnTo>
                        <a:pt x="1498" y="12"/>
                      </a:lnTo>
                      <a:lnTo>
                        <a:pt x="1498" y="12"/>
                      </a:lnTo>
                      <a:lnTo>
                        <a:pt x="1502" y="12"/>
                      </a:lnTo>
                      <a:lnTo>
                        <a:pt x="1502" y="12"/>
                      </a:lnTo>
                      <a:lnTo>
                        <a:pt x="1506" y="8"/>
                      </a:lnTo>
                      <a:lnTo>
                        <a:pt x="1506" y="12"/>
                      </a:lnTo>
                      <a:lnTo>
                        <a:pt x="1506" y="8"/>
                      </a:lnTo>
                      <a:lnTo>
                        <a:pt x="1510" y="8"/>
                      </a:lnTo>
                      <a:lnTo>
                        <a:pt x="1510" y="8"/>
                      </a:lnTo>
                      <a:lnTo>
                        <a:pt x="1510" y="8"/>
                      </a:lnTo>
                      <a:lnTo>
                        <a:pt x="1514" y="8"/>
                      </a:lnTo>
                      <a:lnTo>
                        <a:pt x="1514" y="8"/>
                      </a:lnTo>
                      <a:lnTo>
                        <a:pt x="1518" y="12"/>
                      </a:lnTo>
                      <a:lnTo>
                        <a:pt x="1518" y="20"/>
                      </a:lnTo>
                      <a:lnTo>
                        <a:pt x="1518" y="12"/>
                      </a:lnTo>
                      <a:lnTo>
                        <a:pt x="1522" y="4"/>
                      </a:lnTo>
                      <a:lnTo>
                        <a:pt x="1522" y="4"/>
                      </a:lnTo>
                      <a:lnTo>
                        <a:pt x="1526" y="4"/>
                      </a:lnTo>
                      <a:lnTo>
                        <a:pt x="1526" y="16"/>
                      </a:lnTo>
                      <a:lnTo>
                        <a:pt x="1526" y="12"/>
                      </a:lnTo>
                      <a:lnTo>
                        <a:pt x="1530" y="8"/>
                      </a:lnTo>
                      <a:lnTo>
                        <a:pt x="1530" y="4"/>
                      </a:lnTo>
                      <a:lnTo>
                        <a:pt x="1530" y="12"/>
                      </a:lnTo>
                      <a:lnTo>
                        <a:pt x="1534" y="12"/>
                      </a:lnTo>
                      <a:lnTo>
                        <a:pt x="1534" y="8"/>
                      </a:lnTo>
                      <a:lnTo>
                        <a:pt x="1538" y="8"/>
                      </a:lnTo>
                      <a:lnTo>
                        <a:pt x="1538" y="4"/>
                      </a:lnTo>
                      <a:lnTo>
                        <a:pt x="1538" y="12"/>
                      </a:lnTo>
                      <a:lnTo>
                        <a:pt x="1542" y="12"/>
                      </a:lnTo>
                      <a:lnTo>
                        <a:pt x="1542" y="4"/>
                      </a:lnTo>
                      <a:lnTo>
                        <a:pt x="1546" y="8"/>
                      </a:lnTo>
                      <a:lnTo>
                        <a:pt x="1546" y="8"/>
                      </a:lnTo>
                      <a:lnTo>
                        <a:pt x="1546" y="12"/>
                      </a:lnTo>
                      <a:lnTo>
                        <a:pt x="1550" y="16"/>
                      </a:lnTo>
                      <a:lnTo>
                        <a:pt x="1550" y="12"/>
                      </a:lnTo>
                      <a:lnTo>
                        <a:pt x="1550" y="12"/>
                      </a:lnTo>
                      <a:lnTo>
                        <a:pt x="1554" y="8"/>
                      </a:lnTo>
                      <a:lnTo>
                        <a:pt x="1554" y="8"/>
                      </a:lnTo>
                      <a:lnTo>
                        <a:pt x="1558" y="12"/>
                      </a:lnTo>
                      <a:lnTo>
                        <a:pt x="1558" y="12"/>
                      </a:lnTo>
                      <a:lnTo>
                        <a:pt x="1558" y="16"/>
                      </a:lnTo>
                      <a:lnTo>
                        <a:pt x="1562" y="12"/>
                      </a:lnTo>
                      <a:lnTo>
                        <a:pt x="1562" y="8"/>
                      </a:lnTo>
                      <a:lnTo>
                        <a:pt x="1566" y="16"/>
                      </a:lnTo>
                      <a:lnTo>
                        <a:pt x="1566" y="12"/>
                      </a:lnTo>
                      <a:lnTo>
                        <a:pt x="1566" y="12"/>
                      </a:lnTo>
                      <a:lnTo>
                        <a:pt x="1570" y="20"/>
                      </a:lnTo>
                      <a:lnTo>
                        <a:pt x="1570" y="16"/>
                      </a:lnTo>
                      <a:lnTo>
                        <a:pt x="1570" y="12"/>
                      </a:lnTo>
                      <a:lnTo>
                        <a:pt x="1574" y="12"/>
                      </a:lnTo>
                      <a:lnTo>
                        <a:pt x="1574" y="8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27" name="Freeform 131"/>
                <p:cNvSpPr>
                  <a:spLocks/>
                </p:cNvSpPr>
                <p:nvPr/>
              </p:nvSpPr>
              <p:spPr bwMode="auto">
                <a:xfrm>
                  <a:off x="5456238" y="817563"/>
                  <a:ext cx="2500313" cy="3478213"/>
                </a:xfrm>
                <a:custGeom>
                  <a:avLst/>
                  <a:gdLst>
                    <a:gd name="T0" fmla="*/ 24 w 1575"/>
                    <a:gd name="T1" fmla="*/ 1436 h 2191"/>
                    <a:gd name="T2" fmla="*/ 48 w 1575"/>
                    <a:gd name="T3" fmla="*/ 1432 h 2191"/>
                    <a:gd name="T4" fmla="*/ 77 w 1575"/>
                    <a:gd name="T5" fmla="*/ 1428 h 2191"/>
                    <a:gd name="T6" fmla="*/ 101 w 1575"/>
                    <a:gd name="T7" fmla="*/ 1436 h 2191"/>
                    <a:gd name="T8" fmla="*/ 129 w 1575"/>
                    <a:gd name="T9" fmla="*/ 1428 h 2191"/>
                    <a:gd name="T10" fmla="*/ 153 w 1575"/>
                    <a:gd name="T11" fmla="*/ 1432 h 2191"/>
                    <a:gd name="T12" fmla="*/ 181 w 1575"/>
                    <a:gd name="T13" fmla="*/ 1436 h 2191"/>
                    <a:gd name="T14" fmla="*/ 209 w 1575"/>
                    <a:gd name="T15" fmla="*/ 1432 h 2191"/>
                    <a:gd name="T16" fmla="*/ 233 w 1575"/>
                    <a:gd name="T17" fmla="*/ 1428 h 2191"/>
                    <a:gd name="T18" fmla="*/ 261 w 1575"/>
                    <a:gd name="T19" fmla="*/ 1436 h 2191"/>
                    <a:gd name="T20" fmla="*/ 285 w 1575"/>
                    <a:gd name="T21" fmla="*/ 1432 h 2191"/>
                    <a:gd name="T22" fmla="*/ 313 w 1575"/>
                    <a:gd name="T23" fmla="*/ 1428 h 2191"/>
                    <a:gd name="T24" fmla="*/ 337 w 1575"/>
                    <a:gd name="T25" fmla="*/ 1432 h 2191"/>
                    <a:gd name="T26" fmla="*/ 365 w 1575"/>
                    <a:gd name="T27" fmla="*/ 1432 h 2191"/>
                    <a:gd name="T28" fmla="*/ 389 w 1575"/>
                    <a:gd name="T29" fmla="*/ 1428 h 2191"/>
                    <a:gd name="T30" fmla="*/ 417 w 1575"/>
                    <a:gd name="T31" fmla="*/ 1432 h 2191"/>
                    <a:gd name="T32" fmla="*/ 441 w 1575"/>
                    <a:gd name="T33" fmla="*/ 1432 h 2191"/>
                    <a:gd name="T34" fmla="*/ 469 w 1575"/>
                    <a:gd name="T35" fmla="*/ 1428 h 2191"/>
                    <a:gd name="T36" fmla="*/ 493 w 1575"/>
                    <a:gd name="T37" fmla="*/ 1432 h 2191"/>
                    <a:gd name="T38" fmla="*/ 521 w 1575"/>
                    <a:gd name="T39" fmla="*/ 1432 h 2191"/>
                    <a:gd name="T40" fmla="*/ 549 w 1575"/>
                    <a:gd name="T41" fmla="*/ 1436 h 2191"/>
                    <a:gd name="T42" fmla="*/ 573 w 1575"/>
                    <a:gd name="T43" fmla="*/ 1444 h 2191"/>
                    <a:gd name="T44" fmla="*/ 601 w 1575"/>
                    <a:gd name="T45" fmla="*/ 1432 h 2191"/>
                    <a:gd name="T46" fmla="*/ 625 w 1575"/>
                    <a:gd name="T47" fmla="*/ 1432 h 2191"/>
                    <a:gd name="T48" fmla="*/ 653 w 1575"/>
                    <a:gd name="T49" fmla="*/ 1432 h 2191"/>
                    <a:gd name="T50" fmla="*/ 677 w 1575"/>
                    <a:gd name="T51" fmla="*/ 1436 h 2191"/>
                    <a:gd name="T52" fmla="*/ 705 w 1575"/>
                    <a:gd name="T53" fmla="*/ 1436 h 2191"/>
                    <a:gd name="T54" fmla="*/ 730 w 1575"/>
                    <a:gd name="T55" fmla="*/ 1436 h 2191"/>
                    <a:gd name="T56" fmla="*/ 758 w 1575"/>
                    <a:gd name="T57" fmla="*/ 1432 h 2191"/>
                    <a:gd name="T58" fmla="*/ 782 w 1575"/>
                    <a:gd name="T59" fmla="*/ 1436 h 2191"/>
                    <a:gd name="T60" fmla="*/ 810 w 1575"/>
                    <a:gd name="T61" fmla="*/ 1436 h 2191"/>
                    <a:gd name="T62" fmla="*/ 834 w 1575"/>
                    <a:gd name="T63" fmla="*/ 1432 h 2191"/>
                    <a:gd name="T64" fmla="*/ 862 w 1575"/>
                    <a:gd name="T65" fmla="*/ 1436 h 2191"/>
                    <a:gd name="T66" fmla="*/ 890 w 1575"/>
                    <a:gd name="T67" fmla="*/ 1436 h 2191"/>
                    <a:gd name="T68" fmla="*/ 914 w 1575"/>
                    <a:gd name="T69" fmla="*/ 1432 h 2191"/>
                    <a:gd name="T70" fmla="*/ 942 w 1575"/>
                    <a:gd name="T71" fmla="*/ 1432 h 2191"/>
                    <a:gd name="T72" fmla="*/ 966 w 1575"/>
                    <a:gd name="T73" fmla="*/ 0 h 2191"/>
                    <a:gd name="T74" fmla="*/ 994 w 1575"/>
                    <a:gd name="T75" fmla="*/ 995 h 2191"/>
                    <a:gd name="T76" fmla="*/ 1018 w 1575"/>
                    <a:gd name="T77" fmla="*/ 1011 h 2191"/>
                    <a:gd name="T78" fmla="*/ 1046 w 1575"/>
                    <a:gd name="T79" fmla="*/ 1023 h 2191"/>
                    <a:gd name="T80" fmla="*/ 1070 w 1575"/>
                    <a:gd name="T81" fmla="*/ 1035 h 2191"/>
                    <a:gd name="T82" fmla="*/ 1098 w 1575"/>
                    <a:gd name="T83" fmla="*/ 1039 h 2191"/>
                    <a:gd name="T84" fmla="*/ 1122 w 1575"/>
                    <a:gd name="T85" fmla="*/ 1051 h 2191"/>
                    <a:gd name="T86" fmla="*/ 1150 w 1575"/>
                    <a:gd name="T87" fmla="*/ 1059 h 2191"/>
                    <a:gd name="T88" fmla="*/ 1174 w 1575"/>
                    <a:gd name="T89" fmla="*/ 1059 h 2191"/>
                    <a:gd name="T90" fmla="*/ 1202 w 1575"/>
                    <a:gd name="T91" fmla="*/ 1071 h 2191"/>
                    <a:gd name="T92" fmla="*/ 1230 w 1575"/>
                    <a:gd name="T93" fmla="*/ 1095 h 2191"/>
                    <a:gd name="T94" fmla="*/ 1254 w 1575"/>
                    <a:gd name="T95" fmla="*/ 1091 h 2191"/>
                    <a:gd name="T96" fmla="*/ 1282 w 1575"/>
                    <a:gd name="T97" fmla="*/ 1099 h 2191"/>
                    <a:gd name="T98" fmla="*/ 1306 w 1575"/>
                    <a:gd name="T99" fmla="*/ 1103 h 2191"/>
                    <a:gd name="T100" fmla="*/ 1334 w 1575"/>
                    <a:gd name="T101" fmla="*/ 1140 h 2191"/>
                    <a:gd name="T102" fmla="*/ 1359 w 1575"/>
                    <a:gd name="T103" fmla="*/ 1031 h 2191"/>
                    <a:gd name="T104" fmla="*/ 1387 w 1575"/>
                    <a:gd name="T105" fmla="*/ 1063 h 2191"/>
                    <a:gd name="T106" fmla="*/ 1411 w 1575"/>
                    <a:gd name="T107" fmla="*/ 1107 h 2191"/>
                    <a:gd name="T108" fmla="*/ 1439 w 1575"/>
                    <a:gd name="T109" fmla="*/ 1123 h 2191"/>
                    <a:gd name="T110" fmla="*/ 1463 w 1575"/>
                    <a:gd name="T111" fmla="*/ 1132 h 2191"/>
                    <a:gd name="T112" fmla="*/ 1491 w 1575"/>
                    <a:gd name="T113" fmla="*/ 1144 h 2191"/>
                    <a:gd name="T114" fmla="*/ 1515 w 1575"/>
                    <a:gd name="T115" fmla="*/ 1148 h 2191"/>
                    <a:gd name="T116" fmla="*/ 1543 w 1575"/>
                    <a:gd name="T117" fmla="*/ 1156 h 2191"/>
                    <a:gd name="T118" fmla="*/ 1571 w 1575"/>
                    <a:gd name="T119" fmla="*/ 1160 h 2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575" h="2191">
                      <a:moveTo>
                        <a:pt x="0" y="1436"/>
                      </a:moveTo>
                      <a:lnTo>
                        <a:pt x="0" y="1436"/>
                      </a:lnTo>
                      <a:lnTo>
                        <a:pt x="0" y="1432"/>
                      </a:lnTo>
                      <a:lnTo>
                        <a:pt x="4" y="1440"/>
                      </a:lnTo>
                      <a:lnTo>
                        <a:pt x="4" y="1436"/>
                      </a:lnTo>
                      <a:lnTo>
                        <a:pt x="8" y="1432"/>
                      </a:lnTo>
                      <a:lnTo>
                        <a:pt x="8" y="1436"/>
                      </a:lnTo>
                      <a:lnTo>
                        <a:pt x="8" y="1436"/>
                      </a:lnTo>
                      <a:lnTo>
                        <a:pt x="12" y="1440"/>
                      </a:lnTo>
                      <a:lnTo>
                        <a:pt x="12" y="1436"/>
                      </a:lnTo>
                      <a:lnTo>
                        <a:pt x="12" y="1432"/>
                      </a:lnTo>
                      <a:lnTo>
                        <a:pt x="16" y="1436"/>
                      </a:lnTo>
                      <a:lnTo>
                        <a:pt x="16" y="1428"/>
                      </a:lnTo>
                      <a:lnTo>
                        <a:pt x="20" y="1432"/>
                      </a:lnTo>
                      <a:lnTo>
                        <a:pt x="20" y="1436"/>
                      </a:lnTo>
                      <a:lnTo>
                        <a:pt x="20" y="1428"/>
                      </a:lnTo>
                      <a:lnTo>
                        <a:pt x="24" y="1436"/>
                      </a:lnTo>
                      <a:lnTo>
                        <a:pt x="24" y="1432"/>
                      </a:lnTo>
                      <a:lnTo>
                        <a:pt x="28" y="1432"/>
                      </a:lnTo>
                      <a:lnTo>
                        <a:pt x="28" y="1436"/>
                      </a:lnTo>
                      <a:lnTo>
                        <a:pt x="28" y="1432"/>
                      </a:lnTo>
                      <a:lnTo>
                        <a:pt x="32" y="1428"/>
                      </a:lnTo>
                      <a:lnTo>
                        <a:pt x="32" y="1428"/>
                      </a:lnTo>
                      <a:lnTo>
                        <a:pt x="32" y="1432"/>
                      </a:lnTo>
                      <a:lnTo>
                        <a:pt x="36" y="1432"/>
                      </a:lnTo>
                      <a:lnTo>
                        <a:pt x="36" y="1432"/>
                      </a:lnTo>
                      <a:lnTo>
                        <a:pt x="40" y="1428"/>
                      </a:lnTo>
                      <a:lnTo>
                        <a:pt x="40" y="1432"/>
                      </a:lnTo>
                      <a:lnTo>
                        <a:pt x="40" y="1432"/>
                      </a:lnTo>
                      <a:lnTo>
                        <a:pt x="44" y="1432"/>
                      </a:lnTo>
                      <a:lnTo>
                        <a:pt x="44" y="1436"/>
                      </a:lnTo>
                      <a:lnTo>
                        <a:pt x="48" y="1432"/>
                      </a:lnTo>
                      <a:lnTo>
                        <a:pt x="48" y="1432"/>
                      </a:lnTo>
                      <a:lnTo>
                        <a:pt x="48" y="1432"/>
                      </a:lnTo>
                      <a:lnTo>
                        <a:pt x="52" y="1428"/>
                      </a:lnTo>
                      <a:lnTo>
                        <a:pt x="52" y="1436"/>
                      </a:lnTo>
                      <a:lnTo>
                        <a:pt x="52" y="1428"/>
                      </a:lnTo>
                      <a:lnTo>
                        <a:pt x="56" y="1428"/>
                      </a:lnTo>
                      <a:lnTo>
                        <a:pt x="56" y="1432"/>
                      </a:lnTo>
                      <a:lnTo>
                        <a:pt x="60" y="1424"/>
                      </a:lnTo>
                      <a:lnTo>
                        <a:pt x="60" y="1432"/>
                      </a:lnTo>
                      <a:lnTo>
                        <a:pt x="60" y="1432"/>
                      </a:lnTo>
                      <a:lnTo>
                        <a:pt x="64" y="1428"/>
                      </a:lnTo>
                      <a:lnTo>
                        <a:pt x="64" y="1432"/>
                      </a:lnTo>
                      <a:lnTo>
                        <a:pt x="68" y="1428"/>
                      </a:lnTo>
                      <a:lnTo>
                        <a:pt x="68" y="1432"/>
                      </a:lnTo>
                      <a:lnTo>
                        <a:pt x="68" y="1428"/>
                      </a:lnTo>
                      <a:lnTo>
                        <a:pt x="72" y="1424"/>
                      </a:lnTo>
                      <a:lnTo>
                        <a:pt x="72" y="1428"/>
                      </a:lnTo>
                      <a:lnTo>
                        <a:pt x="72" y="1436"/>
                      </a:lnTo>
                      <a:lnTo>
                        <a:pt x="77" y="1428"/>
                      </a:lnTo>
                      <a:lnTo>
                        <a:pt x="77" y="1432"/>
                      </a:lnTo>
                      <a:lnTo>
                        <a:pt x="81" y="1432"/>
                      </a:lnTo>
                      <a:lnTo>
                        <a:pt x="81" y="1436"/>
                      </a:lnTo>
                      <a:lnTo>
                        <a:pt x="81" y="1444"/>
                      </a:lnTo>
                      <a:lnTo>
                        <a:pt x="85" y="1444"/>
                      </a:lnTo>
                      <a:lnTo>
                        <a:pt x="85" y="1444"/>
                      </a:lnTo>
                      <a:lnTo>
                        <a:pt x="89" y="1444"/>
                      </a:lnTo>
                      <a:lnTo>
                        <a:pt x="89" y="1436"/>
                      </a:lnTo>
                      <a:lnTo>
                        <a:pt x="89" y="1440"/>
                      </a:lnTo>
                      <a:lnTo>
                        <a:pt x="93" y="1444"/>
                      </a:lnTo>
                      <a:lnTo>
                        <a:pt x="93" y="1436"/>
                      </a:lnTo>
                      <a:lnTo>
                        <a:pt x="93" y="1436"/>
                      </a:lnTo>
                      <a:lnTo>
                        <a:pt x="97" y="1436"/>
                      </a:lnTo>
                      <a:lnTo>
                        <a:pt x="97" y="1440"/>
                      </a:lnTo>
                      <a:lnTo>
                        <a:pt x="101" y="1432"/>
                      </a:lnTo>
                      <a:lnTo>
                        <a:pt x="101" y="1432"/>
                      </a:lnTo>
                      <a:lnTo>
                        <a:pt x="101" y="1436"/>
                      </a:lnTo>
                      <a:lnTo>
                        <a:pt x="105" y="1436"/>
                      </a:lnTo>
                      <a:lnTo>
                        <a:pt x="105" y="1436"/>
                      </a:lnTo>
                      <a:lnTo>
                        <a:pt x="109" y="1432"/>
                      </a:lnTo>
                      <a:lnTo>
                        <a:pt x="109" y="1436"/>
                      </a:lnTo>
                      <a:lnTo>
                        <a:pt x="109" y="1432"/>
                      </a:lnTo>
                      <a:lnTo>
                        <a:pt x="113" y="1436"/>
                      </a:lnTo>
                      <a:lnTo>
                        <a:pt x="113" y="1428"/>
                      </a:lnTo>
                      <a:lnTo>
                        <a:pt x="113" y="1432"/>
                      </a:lnTo>
                      <a:lnTo>
                        <a:pt x="117" y="1428"/>
                      </a:lnTo>
                      <a:lnTo>
                        <a:pt x="117" y="1428"/>
                      </a:lnTo>
                      <a:lnTo>
                        <a:pt x="121" y="1436"/>
                      </a:lnTo>
                      <a:lnTo>
                        <a:pt x="121" y="1432"/>
                      </a:lnTo>
                      <a:lnTo>
                        <a:pt x="121" y="1432"/>
                      </a:lnTo>
                      <a:lnTo>
                        <a:pt x="125" y="1436"/>
                      </a:lnTo>
                      <a:lnTo>
                        <a:pt x="125" y="1432"/>
                      </a:lnTo>
                      <a:lnTo>
                        <a:pt x="129" y="1432"/>
                      </a:lnTo>
                      <a:lnTo>
                        <a:pt x="129" y="1428"/>
                      </a:lnTo>
                      <a:lnTo>
                        <a:pt x="129" y="1432"/>
                      </a:lnTo>
                      <a:lnTo>
                        <a:pt x="133" y="1436"/>
                      </a:lnTo>
                      <a:lnTo>
                        <a:pt x="133" y="1432"/>
                      </a:lnTo>
                      <a:lnTo>
                        <a:pt x="133" y="1432"/>
                      </a:lnTo>
                      <a:lnTo>
                        <a:pt x="137" y="1432"/>
                      </a:lnTo>
                      <a:lnTo>
                        <a:pt x="137" y="1428"/>
                      </a:lnTo>
                      <a:lnTo>
                        <a:pt x="141" y="1436"/>
                      </a:lnTo>
                      <a:lnTo>
                        <a:pt x="141" y="1428"/>
                      </a:lnTo>
                      <a:lnTo>
                        <a:pt x="141" y="1432"/>
                      </a:lnTo>
                      <a:lnTo>
                        <a:pt x="145" y="1436"/>
                      </a:lnTo>
                      <a:lnTo>
                        <a:pt x="145" y="1428"/>
                      </a:lnTo>
                      <a:lnTo>
                        <a:pt x="149" y="1428"/>
                      </a:lnTo>
                      <a:lnTo>
                        <a:pt x="149" y="1432"/>
                      </a:lnTo>
                      <a:lnTo>
                        <a:pt x="149" y="1432"/>
                      </a:lnTo>
                      <a:lnTo>
                        <a:pt x="153" y="1436"/>
                      </a:lnTo>
                      <a:lnTo>
                        <a:pt x="153" y="1424"/>
                      </a:lnTo>
                      <a:lnTo>
                        <a:pt x="153" y="1432"/>
                      </a:lnTo>
                      <a:lnTo>
                        <a:pt x="157" y="1432"/>
                      </a:lnTo>
                      <a:lnTo>
                        <a:pt x="157" y="1428"/>
                      </a:lnTo>
                      <a:lnTo>
                        <a:pt x="161" y="1436"/>
                      </a:lnTo>
                      <a:lnTo>
                        <a:pt x="161" y="1432"/>
                      </a:lnTo>
                      <a:lnTo>
                        <a:pt x="161" y="1432"/>
                      </a:lnTo>
                      <a:lnTo>
                        <a:pt x="165" y="1440"/>
                      </a:lnTo>
                      <a:lnTo>
                        <a:pt x="165" y="1432"/>
                      </a:lnTo>
                      <a:lnTo>
                        <a:pt x="169" y="1432"/>
                      </a:lnTo>
                      <a:lnTo>
                        <a:pt x="169" y="1436"/>
                      </a:lnTo>
                      <a:lnTo>
                        <a:pt x="169" y="1436"/>
                      </a:lnTo>
                      <a:lnTo>
                        <a:pt x="173" y="1432"/>
                      </a:lnTo>
                      <a:lnTo>
                        <a:pt x="173" y="1436"/>
                      </a:lnTo>
                      <a:lnTo>
                        <a:pt x="173" y="1428"/>
                      </a:lnTo>
                      <a:lnTo>
                        <a:pt x="177" y="1428"/>
                      </a:lnTo>
                      <a:lnTo>
                        <a:pt x="177" y="1432"/>
                      </a:lnTo>
                      <a:lnTo>
                        <a:pt x="181" y="1428"/>
                      </a:lnTo>
                      <a:lnTo>
                        <a:pt x="181" y="1436"/>
                      </a:lnTo>
                      <a:lnTo>
                        <a:pt x="181" y="1432"/>
                      </a:lnTo>
                      <a:lnTo>
                        <a:pt x="185" y="1428"/>
                      </a:lnTo>
                      <a:lnTo>
                        <a:pt x="185" y="1432"/>
                      </a:lnTo>
                      <a:lnTo>
                        <a:pt x="189" y="1424"/>
                      </a:lnTo>
                      <a:lnTo>
                        <a:pt x="189" y="1436"/>
                      </a:lnTo>
                      <a:lnTo>
                        <a:pt x="189" y="1436"/>
                      </a:lnTo>
                      <a:lnTo>
                        <a:pt x="193" y="1428"/>
                      </a:lnTo>
                      <a:lnTo>
                        <a:pt x="193" y="1436"/>
                      </a:lnTo>
                      <a:lnTo>
                        <a:pt x="193" y="1436"/>
                      </a:lnTo>
                      <a:lnTo>
                        <a:pt x="197" y="1432"/>
                      </a:lnTo>
                      <a:lnTo>
                        <a:pt x="197" y="1436"/>
                      </a:lnTo>
                      <a:lnTo>
                        <a:pt x="201" y="1432"/>
                      </a:lnTo>
                      <a:lnTo>
                        <a:pt x="201" y="1436"/>
                      </a:lnTo>
                      <a:lnTo>
                        <a:pt x="201" y="1436"/>
                      </a:lnTo>
                      <a:lnTo>
                        <a:pt x="205" y="1436"/>
                      </a:lnTo>
                      <a:lnTo>
                        <a:pt x="205" y="1440"/>
                      </a:lnTo>
                      <a:lnTo>
                        <a:pt x="209" y="1432"/>
                      </a:lnTo>
                      <a:lnTo>
                        <a:pt x="209" y="1432"/>
                      </a:lnTo>
                      <a:lnTo>
                        <a:pt x="209" y="1436"/>
                      </a:lnTo>
                      <a:lnTo>
                        <a:pt x="213" y="1436"/>
                      </a:lnTo>
                      <a:lnTo>
                        <a:pt x="213" y="1436"/>
                      </a:lnTo>
                      <a:lnTo>
                        <a:pt x="213" y="1436"/>
                      </a:lnTo>
                      <a:lnTo>
                        <a:pt x="217" y="1436"/>
                      </a:lnTo>
                      <a:lnTo>
                        <a:pt x="217" y="1428"/>
                      </a:lnTo>
                      <a:lnTo>
                        <a:pt x="221" y="1432"/>
                      </a:lnTo>
                      <a:lnTo>
                        <a:pt x="221" y="1432"/>
                      </a:lnTo>
                      <a:lnTo>
                        <a:pt x="221" y="1432"/>
                      </a:lnTo>
                      <a:lnTo>
                        <a:pt x="225" y="1436"/>
                      </a:lnTo>
                      <a:lnTo>
                        <a:pt x="225" y="1432"/>
                      </a:lnTo>
                      <a:lnTo>
                        <a:pt x="229" y="1436"/>
                      </a:lnTo>
                      <a:lnTo>
                        <a:pt x="229" y="1432"/>
                      </a:lnTo>
                      <a:lnTo>
                        <a:pt x="229" y="1436"/>
                      </a:lnTo>
                      <a:lnTo>
                        <a:pt x="233" y="1436"/>
                      </a:lnTo>
                      <a:lnTo>
                        <a:pt x="233" y="1428"/>
                      </a:lnTo>
                      <a:lnTo>
                        <a:pt x="233" y="1436"/>
                      </a:lnTo>
                      <a:lnTo>
                        <a:pt x="237" y="1428"/>
                      </a:lnTo>
                      <a:lnTo>
                        <a:pt x="237" y="1436"/>
                      </a:lnTo>
                      <a:lnTo>
                        <a:pt x="241" y="1432"/>
                      </a:lnTo>
                      <a:lnTo>
                        <a:pt x="241" y="1432"/>
                      </a:lnTo>
                      <a:lnTo>
                        <a:pt x="241" y="1432"/>
                      </a:lnTo>
                      <a:lnTo>
                        <a:pt x="245" y="1436"/>
                      </a:lnTo>
                      <a:lnTo>
                        <a:pt x="245" y="1432"/>
                      </a:lnTo>
                      <a:lnTo>
                        <a:pt x="249" y="1432"/>
                      </a:lnTo>
                      <a:lnTo>
                        <a:pt x="249" y="1428"/>
                      </a:lnTo>
                      <a:lnTo>
                        <a:pt x="249" y="1436"/>
                      </a:lnTo>
                      <a:lnTo>
                        <a:pt x="253" y="1436"/>
                      </a:lnTo>
                      <a:lnTo>
                        <a:pt x="253" y="1428"/>
                      </a:lnTo>
                      <a:lnTo>
                        <a:pt x="253" y="1424"/>
                      </a:lnTo>
                      <a:lnTo>
                        <a:pt x="257" y="1436"/>
                      </a:lnTo>
                      <a:lnTo>
                        <a:pt x="257" y="1432"/>
                      </a:lnTo>
                      <a:lnTo>
                        <a:pt x="261" y="1436"/>
                      </a:lnTo>
                      <a:lnTo>
                        <a:pt x="261" y="1428"/>
                      </a:lnTo>
                      <a:lnTo>
                        <a:pt x="261" y="1432"/>
                      </a:lnTo>
                      <a:lnTo>
                        <a:pt x="265" y="1432"/>
                      </a:lnTo>
                      <a:lnTo>
                        <a:pt x="265" y="1428"/>
                      </a:lnTo>
                      <a:lnTo>
                        <a:pt x="269" y="1428"/>
                      </a:lnTo>
                      <a:lnTo>
                        <a:pt x="269" y="1436"/>
                      </a:lnTo>
                      <a:lnTo>
                        <a:pt x="269" y="1432"/>
                      </a:lnTo>
                      <a:lnTo>
                        <a:pt x="273" y="1432"/>
                      </a:lnTo>
                      <a:lnTo>
                        <a:pt x="273" y="1428"/>
                      </a:lnTo>
                      <a:lnTo>
                        <a:pt x="273" y="1432"/>
                      </a:lnTo>
                      <a:lnTo>
                        <a:pt x="277" y="1428"/>
                      </a:lnTo>
                      <a:lnTo>
                        <a:pt x="277" y="1432"/>
                      </a:lnTo>
                      <a:lnTo>
                        <a:pt x="281" y="1432"/>
                      </a:lnTo>
                      <a:lnTo>
                        <a:pt x="281" y="1436"/>
                      </a:lnTo>
                      <a:lnTo>
                        <a:pt x="281" y="1432"/>
                      </a:lnTo>
                      <a:lnTo>
                        <a:pt x="285" y="1436"/>
                      </a:lnTo>
                      <a:lnTo>
                        <a:pt x="285" y="1432"/>
                      </a:lnTo>
                      <a:lnTo>
                        <a:pt x="289" y="1432"/>
                      </a:lnTo>
                      <a:lnTo>
                        <a:pt x="289" y="1436"/>
                      </a:lnTo>
                      <a:lnTo>
                        <a:pt x="289" y="1428"/>
                      </a:lnTo>
                      <a:lnTo>
                        <a:pt x="293" y="1432"/>
                      </a:lnTo>
                      <a:lnTo>
                        <a:pt x="293" y="1432"/>
                      </a:lnTo>
                      <a:lnTo>
                        <a:pt x="293" y="1428"/>
                      </a:lnTo>
                      <a:lnTo>
                        <a:pt x="297" y="1432"/>
                      </a:lnTo>
                      <a:lnTo>
                        <a:pt x="297" y="1432"/>
                      </a:lnTo>
                      <a:lnTo>
                        <a:pt x="301" y="1428"/>
                      </a:lnTo>
                      <a:lnTo>
                        <a:pt x="301" y="1436"/>
                      </a:lnTo>
                      <a:lnTo>
                        <a:pt x="301" y="1436"/>
                      </a:lnTo>
                      <a:lnTo>
                        <a:pt x="305" y="1428"/>
                      </a:lnTo>
                      <a:lnTo>
                        <a:pt x="305" y="1432"/>
                      </a:lnTo>
                      <a:lnTo>
                        <a:pt x="309" y="1432"/>
                      </a:lnTo>
                      <a:lnTo>
                        <a:pt x="309" y="1436"/>
                      </a:lnTo>
                      <a:lnTo>
                        <a:pt x="309" y="1432"/>
                      </a:lnTo>
                      <a:lnTo>
                        <a:pt x="313" y="1428"/>
                      </a:lnTo>
                      <a:lnTo>
                        <a:pt x="313" y="1432"/>
                      </a:lnTo>
                      <a:lnTo>
                        <a:pt x="313" y="1436"/>
                      </a:lnTo>
                      <a:lnTo>
                        <a:pt x="317" y="1432"/>
                      </a:lnTo>
                      <a:lnTo>
                        <a:pt x="317" y="1440"/>
                      </a:lnTo>
                      <a:lnTo>
                        <a:pt x="321" y="1428"/>
                      </a:lnTo>
                      <a:lnTo>
                        <a:pt x="321" y="1432"/>
                      </a:lnTo>
                      <a:lnTo>
                        <a:pt x="321" y="1432"/>
                      </a:lnTo>
                      <a:lnTo>
                        <a:pt x="325" y="1428"/>
                      </a:lnTo>
                      <a:lnTo>
                        <a:pt x="325" y="1432"/>
                      </a:lnTo>
                      <a:lnTo>
                        <a:pt x="329" y="1436"/>
                      </a:lnTo>
                      <a:lnTo>
                        <a:pt x="329" y="1424"/>
                      </a:lnTo>
                      <a:lnTo>
                        <a:pt x="329" y="1428"/>
                      </a:lnTo>
                      <a:lnTo>
                        <a:pt x="333" y="1432"/>
                      </a:lnTo>
                      <a:lnTo>
                        <a:pt x="333" y="1432"/>
                      </a:lnTo>
                      <a:lnTo>
                        <a:pt x="333" y="1432"/>
                      </a:lnTo>
                      <a:lnTo>
                        <a:pt x="337" y="1428"/>
                      </a:lnTo>
                      <a:lnTo>
                        <a:pt x="337" y="1432"/>
                      </a:lnTo>
                      <a:lnTo>
                        <a:pt x="341" y="1432"/>
                      </a:lnTo>
                      <a:lnTo>
                        <a:pt x="341" y="1432"/>
                      </a:lnTo>
                      <a:lnTo>
                        <a:pt x="341" y="1428"/>
                      </a:lnTo>
                      <a:lnTo>
                        <a:pt x="345" y="1432"/>
                      </a:lnTo>
                      <a:lnTo>
                        <a:pt x="345" y="1428"/>
                      </a:lnTo>
                      <a:lnTo>
                        <a:pt x="349" y="1436"/>
                      </a:lnTo>
                      <a:lnTo>
                        <a:pt x="349" y="1428"/>
                      </a:lnTo>
                      <a:lnTo>
                        <a:pt x="349" y="1432"/>
                      </a:lnTo>
                      <a:lnTo>
                        <a:pt x="353" y="1428"/>
                      </a:lnTo>
                      <a:lnTo>
                        <a:pt x="353" y="1432"/>
                      </a:lnTo>
                      <a:lnTo>
                        <a:pt x="353" y="1432"/>
                      </a:lnTo>
                      <a:lnTo>
                        <a:pt x="357" y="1432"/>
                      </a:lnTo>
                      <a:lnTo>
                        <a:pt x="357" y="1428"/>
                      </a:lnTo>
                      <a:lnTo>
                        <a:pt x="361" y="1428"/>
                      </a:lnTo>
                      <a:lnTo>
                        <a:pt x="361" y="1432"/>
                      </a:lnTo>
                      <a:lnTo>
                        <a:pt x="361" y="1436"/>
                      </a:lnTo>
                      <a:lnTo>
                        <a:pt x="365" y="1432"/>
                      </a:lnTo>
                      <a:lnTo>
                        <a:pt x="365" y="1428"/>
                      </a:lnTo>
                      <a:lnTo>
                        <a:pt x="369" y="1436"/>
                      </a:lnTo>
                      <a:lnTo>
                        <a:pt x="369" y="1432"/>
                      </a:lnTo>
                      <a:lnTo>
                        <a:pt x="369" y="1428"/>
                      </a:lnTo>
                      <a:lnTo>
                        <a:pt x="373" y="1436"/>
                      </a:lnTo>
                      <a:lnTo>
                        <a:pt x="373" y="1428"/>
                      </a:lnTo>
                      <a:lnTo>
                        <a:pt x="373" y="1428"/>
                      </a:lnTo>
                      <a:lnTo>
                        <a:pt x="377" y="1428"/>
                      </a:lnTo>
                      <a:lnTo>
                        <a:pt x="377" y="1424"/>
                      </a:lnTo>
                      <a:lnTo>
                        <a:pt x="381" y="1432"/>
                      </a:lnTo>
                      <a:lnTo>
                        <a:pt x="381" y="1428"/>
                      </a:lnTo>
                      <a:lnTo>
                        <a:pt x="381" y="1424"/>
                      </a:lnTo>
                      <a:lnTo>
                        <a:pt x="385" y="1428"/>
                      </a:lnTo>
                      <a:lnTo>
                        <a:pt x="385" y="1428"/>
                      </a:lnTo>
                      <a:lnTo>
                        <a:pt x="389" y="1432"/>
                      </a:lnTo>
                      <a:lnTo>
                        <a:pt x="389" y="1432"/>
                      </a:lnTo>
                      <a:lnTo>
                        <a:pt x="389" y="1428"/>
                      </a:lnTo>
                      <a:lnTo>
                        <a:pt x="393" y="1432"/>
                      </a:lnTo>
                      <a:lnTo>
                        <a:pt x="393" y="1432"/>
                      </a:lnTo>
                      <a:lnTo>
                        <a:pt x="393" y="1436"/>
                      </a:lnTo>
                      <a:lnTo>
                        <a:pt x="397" y="1436"/>
                      </a:lnTo>
                      <a:lnTo>
                        <a:pt x="397" y="1436"/>
                      </a:lnTo>
                      <a:lnTo>
                        <a:pt x="401" y="1432"/>
                      </a:lnTo>
                      <a:lnTo>
                        <a:pt x="401" y="1436"/>
                      </a:lnTo>
                      <a:lnTo>
                        <a:pt x="401" y="1424"/>
                      </a:lnTo>
                      <a:lnTo>
                        <a:pt x="405" y="1432"/>
                      </a:lnTo>
                      <a:lnTo>
                        <a:pt x="405" y="1432"/>
                      </a:lnTo>
                      <a:lnTo>
                        <a:pt x="409" y="1428"/>
                      </a:lnTo>
                      <a:lnTo>
                        <a:pt x="409" y="1432"/>
                      </a:lnTo>
                      <a:lnTo>
                        <a:pt x="409" y="1428"/>
                      </a:lnTo>
                      <a:lnTo>
                        <a:pt x="413" y="1432"/>
                      </a:lnTo>
                      <a:lnTo>
                        <a:pt x="413" y="1436"/>
                      </a:lnTo>
                      <a:lnTo>
                        <a:pt x="413" y="1428"/>
                      </a:lnTo>
                      <a:lnTo>
                        <a:pt x="417" y="1432"/>
                      </a:lnTo>
                      <a:lnTo>
                        <a:pt x="417" y="1436"/>
                      </a:lnTo>
                      <a:lnTo>
                        <a:pt x="421" y="1428"/>
                      </a:lnTo>
                      <a:lnTo>
                        <a:pt x="421" y="1432"/>
                      </a:lnTo>
                      <a:lnTo>
                        <a:pt x="421" y="1428"/>
                      </a:lnTo>
                      <a:lnTo>
                        <a:pt x="425" y="1428"/>
                      </a:lnTo>
                      <a:lnTo>
                        <a:pt x="425" y="1428"/>
                      </a:lnTo>
                      <a:lnTo>
                        <a:pt x="429" y="1428"/>
                      </a:lnTo>
                      <a:lnTo>
                        <a:pt x="429" y="1436"/>
                      </a:lnTo>
                      <a:lnTo>
                        <a:pt x="429" y="1432"/>
                      </a:lnTo>
                      <a:lnTo>
                        <a:pt x="433" y="1432"/>
                      </a:lnTo>
                      <a:lnTo>
                        <a:pt x="433" y="1436"/>
                      </a:lnTo>
                      <a:lnTo>
                        <a:pt x="433" y="1432"/>
                      </a:lnTo>
                      <a:lnTo>
                        <a:pt x="437" y="1432"/>
                      </a:lnTo>
                      <a:lnTo>
                        <a:pt x="437" y="1436"/>
                      </a:lnTo>
                      <a:lnTo>
                        <a:pt x="441" y="1428"/>
                      </a:lnTo>
                      <a:lnTo>
                        <a:pt x="441" y="1432"/>
                      </a:lnTo>
                      <a:lnTo>
                        <a:pt x="441" y="1432"/>
                      </a:lnTo>
                      <a:lnTo>
                        <a:pt x="445" y="1432"/>
                      </a:lnTo>
                      <a:lnTo>
                        <a:pt x="445" y="1432"/>
                      </a:lnTo>
                      <a:lnTo>
                        <a:pt x="449" y="1428"/>
                      </a:lnTo>
                      <a:lnTo>
                        <a:pt x="449" y="1424"/>
                      </a:lnTo>
                      <a:lnTo>
                        <a:pt x="449" y="1436"/>
                      </a:lnTo>
                      <a:lnTo>
                        <a:pt x="453" y="1428"/>
                      </a:lnTo>
                      <a:lnTo>
                        <a:pt x="453" y="1432"/>
                      </a:lnTo>
                      <a:lnTo>
                        <a:pt x="453" y="1436"/>
                      </a:lnTo>
                      <a:lnTo>
                        <a:pt x="457" y="1432"/>
                      </a:lnTo>
                      <a:lnTo>
                        <a:pt x="457" y="1432"/>
                      </a:lnTo>
                      <a:lnTo>
                        <a:pt x="461" y="1436"/>
                      </a:lnTo>
                      <a:lnTo>
                        <a:pt x="461" y="1436"/>
                      </a:lnTo>
                      <a:lnTo>
                        <a:pt x="461" y="1440"/>
                      </a:lnTo>
                      <a:lnTo>
                        <a:pt x="465" y="1428"/>
                      </a:lnTo>
                      <a:lnTo>
                        <a:pt x="465" y="1436"/>
                      </a:lnTo>
                      <a:lnTo>
                        <a:pt x="469" y="1436"/>
                      </a:lnTo>
                      <a:lnTo>
                        <a:pt x="469" y="1428"/>
                      </a:lnTo>
                      <a:lnTo>
                        <a:pt x="469" y="1440"/>
                      </a:lnTo>
                      <a:lnTo>
                        <a:pt x="473" y="1432"/>
                      </a:lnTo>
                      <a:lnTo>
                        <a:pt x="473" y="1432"/>
                      </a:lnTo>
                      <a:lnTo>
                        <a:pt x="473" y="1440"/>
                      </a:lnTo>
                      <a:lnTo>
                        <a:pt x="477" y="1428"/>
                      </a:lnTo>
                      <a:lnTo>
                        <a:pt x="477" y="1436"/>
                      </a:lnTo>
                      <a:lnTo>
                        <a:pt x="481" y="1436"/>
                      </a:lnTo>
                      <a:lnTo>
                        <a:pt x="481" y="1432"/>
                      </a:lnTo>
                      <a:lnTo>
                        <a:pt x="481" y="1436"/>
                      </a:lnTo>
                      <a:lnTo>
                        <a:pt x="485" y="1436"/>
                      </a:lnTo>
                      <a:lnTo>
                        <a:pt x="485" y="1432"/>
                      </a:lnTo>
                      <a:lnTo>
                        <a:pt x="489" y="1436"/>
                      </a:lnTo>
                      <a:lnTo>
                        <a:pt x="489" y="1432"/>
                      </a:lnTo>
                      <a:lnTo>
                        <a:pt x="489" y="1436"/>
                      </a:lnTo>
                      <a:lnTo>
                        <a:pt x="493" y="1432"/>
                      </a:lnTo>
                      <a:lnTo>
                        <a:pt x="493" y="1428"/>
                      </a:lnTo>
                      <a:lnTo>
                        <a:pt x="493" y="1432"/>
                      </a:lnTo>
                      <a:lnTo>
                        <a:pt x="497" y="1428"/>
                      </a:lnTo>
                      <a:lnTo>
                        <a:pt x="497" y="1436"/>
                      </a:lnTo>
                      <a:lnTo>
                        <a:pt x="501" y="1440"/>
                      </a:lnTo>
                      <a:lnTo>
                        <a:pt x="501" y="1428"/>
                      </a:lnTo>
                      <a:lnTo>
                        <a:pt x="501" y="1432"/>
                      </a:lnTo>
                      <a:lnTo>
                        <a:pt x="505" y="1432"/>
                      </a:lnTo>
                      <a:lnTo>
                        <a:pt x="505" y="1432"/>
                      </a:lnTo>
                      <a:lnTo>
                        <a:pt x="509" y="1436"/>
                      </a:lnTo>
                      <a:lnTo>
                        <a:pt x="509" y="1432"/>
                      </a:lnTo>
                      <a:lnTo>
                        <a:pt x="509" y="1432"/>
                      </a:lnTo>
                      <a:lnTo>
                        <a:pt x="513" y="1432"/>
                      </a:lnTo>
                      <a:lnTo>
                        <a:pt x="513" y="1436"/>
                      </a:lnTo>
                      <a:lnTo>
                        <a:pt x="513" y="1432"/>
                      </a:lnTo>
                      <a:lnTo>
                        <a:pt x="517" y="1436"/>
                      </a:lnTo>
                      <a:lnTo>
                        <a:pt x="517" y="1432"/>
                      </a:lnTo>
                      <a:lnTo>
                        <a:pt x="521" y="1432"/>
                      </a:lnTo>
                      <a:lnTo>
                        <a:pt x="521" y="1432"/>
                      </a:lnTo>
                      <a:lnTo>
                        <a:pt x="521" y="1436"/>
                      </a:lnTo>
                      <a:lnTo>
                        <a:pt x="525" y="1440"/>
                      </a:lnTo>
                      <a:lnTo>
                        <a:pt x="525" y="1432"/>
                      </a:lnTo>
                      <a:lnTo>
                        <a:pt x="529" y="1432"/>
                      </a:lnTo>
                      <a:lnTo>
                        <a:pt x="529" y="1436"/>
                      </a:lnTo>
                      <a:lnTo>
                        <a:pt x="529" y="1428"/>
                      </a:lnTo>
                      <a:lnTo>
                        <a:pt x="533" y="1432"/>
                      </a:lnTo>
                      <a:lnTo>
                        <a:pt x="533" y="1432"/>
                      </a:lnTo>
                      <a:lnTo>
                        <a:pt x="533" y="1428"/>
                      </a:lnTo>
                      <a:lnTo>
                        <a:pt x="537" y="1436"/>
                      </a:lnTo>
                      <a:lnTo>
                        <a:pt x="537" y="1432"/>
                      </a:lnTo>
                      <a:lnTo>
                        <a:pt x="541" y="1436"/>
                      </a:lnTo>
                      <a:lnTo>
                        <a:pt x="541" y="1436"/>
                      </a:lnTo>
                      <a:lnTo>
                        <a:pt x="541" y="1428"/>
                      </a:lnTo>
                      <a:lnTo>
                        <a:pt x="545" y="1440"/>
                      </a:lnTo>
                      <a:lnTo>
                        <a:pt x="545" y="1436"/>
                      </a:lnTo>
                      <a:lnTo>
                        <a:pt x="549" y="1436"/>
                      </a:lnTo>
                      <a:lnTo>
                        <a:pt x="549" y="1432"/>
                      </a:lnTo>
                      <a:lnTo>
                        <a:pt x="549" y="1432"/>
                      </a:lnTo>
                      <a:lnTo>
                        <a:pt x="553" y="1436"/>
                      </a:lnTo>
                      <a:lnTo>
                        <a:pt x="553" y="1436"/>
                      </a:lnTo>
                      <a:lnTo>
                        <a:pt x="553" y="1428"/>
                      </a:lnTo>
                      <a:lnTo>
                        <a:pt x="557" y="1436"/>
                      </a:lnTo>
                      <a:lnTo>
                        <a:pt x="557" y="1432"/>
                      </a:lnTo>
                      <a:lnTo>
                        <a:pt x="561" y="1428"/>
                      </a:lnTo>
                      <a:lnTo>
                        <a:pt x="561" y="1432"/>
                      </a:lnTo>
                      <a:lnTo>
                        <a:pt x="561" y="1436"/>
                      </a:lnTo>
                      <a:lnTo>
                        <a:pt x="565" y="1428"/>
                      </a:lnTo>
                      <a:lnTo>
                        <a:pt x="565" y="1436"/>
                      </a:lnTo>
                      <a:lnTo>
                        <a:pt x="569" y="1428"/>
                      </a:lnTo>
                      <a:lnTo>
                        <a:pt x="569" y="1432"/>
                      </a:lnTo>
                      <a:lnTo>
                        <a:pt x="569" y="1436"/>
                      </a:lnTo>
                      <a:lnTo>
                        <a:pt x="573" y="1432"/>
                      </a:lnTo>
                      <a:lnTo>
                        <a:pt x="573" y="1444"/>
                      </a:lnTo>
                      <a:lnTo>
                        <a:pt x="573" y="1436"/>
                      </a:lnTo>
                      <a:lnTo>
                        <a:pt x="577" y="1432"/>
                      </a:lnTo>
                      <a:lnTo>
                        <a:pt x="577" y="1444"/>
                      </a:lnTo>
                      <a:lnTo>
                        <a:pt x="581" y="1432"/>
                      </a:lnTo>
                      <a:lnTo>
                        <a:pt x="581" y="1432"/>
                      </a:lnTo>
                      <a:lnTo>
                        <a:pt x="581" y="1432"/>
                      </a:lnTo>
                      <a:lnTo>
                        <a:pt x="585" y="1432"/>
                      </a:lnTo>
                      <a:lnTo>
                        <a:pt x="585" y="1436"/>
                      </a:lnTo>
                      <a:lnTo>
                        <a:pt x="589" y="1436"/>
                      </a:lnTo>
                      <a:lnTo>
                        <a:pt x="589" y="1440"/>
                      </a:lnTo>
                      <a:lnTo>
                        <a:pt x="589" y="1436"/>
                      </a:lnTo>
                      <a:lnTo>
                        <a:pt x="593" y="1432"/>
                      </a:lnTo>
                      <a:lnTo>
                        <a:pt x="593" y="1428"/>
                      </a:lnTo>
                      <a:lnTo>
                        <a:pt x="593" y="1436"/>
                      </a:lnTo>
                      <a:lnTo>
                        <a:pt x="597" y="1424"/>
                      </a:lnTo>
                      <a:lnTo>
                        <a:pt x="597" y="1432"/>
                      </a:lnTo>
                      <a:lnTo>
                        <a:pt x="601" y="1432"/>
                      </a:lnTo>
                      <a:lnTo>
                        <a:pt x="601" y="1428"/>
                      </a:lnTo>
                      <a:lnTo>
                        <a:pt x="601" y="1436"/>
                      </a:lnTo>
                      <a:lnTo>
                        <a:pt x="605" y="1432"/>
                      </a:lnTo>
                      <a:lnTo>
                        <a:pt x="605" y="1428"/>
                      </a:lnTo>
                      <a:lnTo>
                        <a:pt x="609" y="1432"/>
                      </a:lnTo>
                      <a:lnTo>
                        <a:pt x="609" y="1428"/>
                      </a:lnTo>
                      <a:lnTo>
                        <a:pt x="609" y="1436"/>
                      </a:lnTo>
                      <a:lnTo>
                        <a:pt x="613" y="1436"/>
                      </a:lnTo>
                      <a:lnTo>
                        <a:pt x="613" y="1436"/>
                      </a:lnTo>
                      <a:lnTo>
                        <a:pt x="613" y="1436"/>
                      </a:lnTo>
                      <a:lnTo>
                        <a:pt x="617" y="1428"/>
                      </a:lnTo>
                      <a:lnTo>
                        <a:pt x="617" y="1428"/>
                      </a:lnTo>
                      <a:lnTo>
                        <a:pt x="621" y="1432"/>
                      </a:lnTo>
                      <a:lnTo>
                        <a:pt x="621" y="1432"/>
                      </a:lnTo>
                      <a:lnTo>
                        <a:pt x="621" y="1432"/>
                      </a:lnTo>
                      <a:lnTo>
                        <a:pt x="625" y="1432"/>
                      </a:lnTo>
                      <a:lnTo>
                        <a:pt x="625" y="1432"/>
                      </a:lnTo>
                      <a:lnTo>
                        <a:pt x="629" y="1436"/>
                      </a:lnTo>
                      <a:lnTo>
                        <a:pt x="629" y="1424"/>
                      </a:lnTo>
                      <a:lnTo>
                        <a:pt x="629" y="1436"/>
                      </a:lnTo>
                      <a:lnTo>
                        <a:pt x="633" y="1436"/>
                      </a:lnTo>
                      <a:lnTo>
                        <a:pt x="633" y="1424"/>
                      </a:lnTo>
                      <a:lnTo>
                        <a:pt x="633" y="1436"/>
                      </a:lnTo>
                      <a:lnTo>
                        <a:pt x="637" y="1428"/>
                      </a:lnTo>
                      <a:lnTo>
                        <a:pt x="637" y="1432"/>
                      </a:lnTo>
                      <a:lnTo>
                        <a:pt x="641" y="1436"/>
                      </a:lnTo>
                      <a:lnTo>
                        <a:pt x="641" y="1436"/>
                      </a:lnTo>
                      <a:lnTo>
                        <a:pt x="641" y="1440"/>
                      </a:lnTo>
                      <a:lnTo>
                        <a:pt x="645" y="1436"/>
                      </a:lnTo>
                      <a:lnTo>
                        <a:pt x="645" y="1432"/>
                      </a:lnTo>
                      <a:lnTo>
                        <a:pt x="649" y="1432"/>
                      </a:lnTo>
                      <a:lnTo>
                        <a:pt x="649" y="1436"/>
                      </a:lnTo>
                      <a:lnTo>
                        <a:pt x="649" y="1432"/>
                      </a:lnTo>
                      <a:lnTo>
                        <a:pt x="653" y="1432"/>
                      </a:lnTo>
                      <a:lnTo>
                        <a:pt x="653" y="1436"/>
                      </a:lnTo>
                      <a:lnTo>
                        <a:pt x="653" y="1436"/>
                      </a:lnTo>
                      <a:lnTo>
                        <a:pt x="657" y="1432"/>
                      </a:lnTo>
                      <a:lnTo>
                        <a:pt x="657" y="1428"/>
                      </a:lnTo>
                      <a:lnTo>
                        <a:pt x="661" y="1436"/>
                      </a:lnTo>
                      <a:lnTo>
                        <a:pt x="661" y="1428"/>
                      </a:lnTo>
                      <a:lnTo>
                        <a:pt x="661" y="1436"/>
                      </a:lnTo>
                      <a:lnTo>
                        <a:pt x="665" y="1436"/>
                      </a:lnTo>
                      <a:lnTo>
                        <a:pt x="665" y="1432"/>
                      </a:lnTo>
                      <a:lnTo>
                        <a:pt x="669" y="1428"/>
                      </a:lnTo>
                      <a:lnTo>
                        <a:pt x="669" y="1432"/>
                      </a:lnTo>
                      <a:lnTo>
                        <a:pt x="669" y="1432"/>
                      </a:lnTo>
                      <a:lnTo>
                        <a:pt x="673" y="1436"/>
                      </a:lnTo>
                      <a:lnTo>
                        <a:pt x="673" y="1432"/>
                      </a:lnTo>
                      <a:lnTo>
                        <a:pt x="673" y="1428"/>
                      </a:lnTo>
                      <a:lnTo>
                        <a:pt x="677" y="1436"/>
                      </a:lnTo>
                      <a:lnTo>
                        <a:pt x="677" y="1436"/>
                      </a:lnTo>
                      <a:lnTo>
                        <a:pt x="681" y="1428"/>
                      </a:lnTo>
                      <a:lnTo>
                        <a:pt x="681" y="1432"/>
                      </a:lnTo>
                      <a:lnTo>
                        <a:pt x="681" y="1436"/>
                      </a:lnTo>
                      <a:lnTo>
                        <a:pt x="685" y="1436"/>
                      </a:lnTo>
                      <a:lnTo>
                        <a:pt x="685" y="1436"/>
                      </a:lnTo>
                      <a:lnTo>
                        <a:pt x="689" y="1436"/>
                      </a:lnTo>
                      <a:lnTo>
                        <a:pt x="689" y="1436"/>
                      </a:lnTo>
                      <a:lnTo>
                        <a:pt x="689" y="1432"/>
                      </a:lnTo>
                      <a:lnTo>
                        <a:pt x="693" y="1436"/>
                      </a:lnTo>
                      <a:lnTo>
                        <a:pt x="693" y="1436"/>
                      </a:lnTo>
                      <a:lnTo>
                        <a:pt x="693" y="1428"/>
                      </a:lnTo>
                      <a:lnTo>
                        <a:pt x="697" y="1436"/>
                      </a:lnTo>
                      <a:lnTo>
                        <a:pt x="697" y="1432"/>
                      </a:lnTo>
                      <a:lnTo>
                        <a:pt x="701" y="1432"/>
                      </a:lnTo>
                      <a:lnTo>
                        <a:pt x="701" y="1432"/>
                      </a:lnTo>
                      <a:lnTo>
                        <a:pt x="701" y="1432"/>
                      </a:lnTo>
                      <a:lnTo>
                        <a:pt x="705" y="1436"/>
                      </a:lnTo>
                      <a:lnTo>
                        <a:pt x="705" y="1432"/>
                      </a:lnTo>
                      <a:lnTo>
                        <a:pt x="709" y="1436"/>
                      </a:lnTo>
                      <a:lnTo>
                        <a:pt x="709" y="1436"/>
                      </a:lnTo>
                      <a:lnTo>
                        <a:pt x="709" y="1436"/>
                      </a:lnTo>
                      <a:lnTo>
                        <a:pt x="713" y="1436"/>
                      </a:lnTo>
                      <a:lnTo>
                        <a:pt x="713" y="1440"/>
                      </a:lnTo>
                      <a:lnTo>
                        <a:pt x="713" y="1432"/>
                      </a:lnTo>
                      <a:lnTo>
                        <a:pt x="718" y="1436"/>
                      </a:lnTo>
                      <a:lnTo>
                        <a:pt x="718" y="1436"/>
                      </a:lnTo>
                      <a:lnTo>
                        <a:pt x="722" y="1436"/>
                      </a:lnTo>
                      <a:lnTo>
                        <a:pt x="722" y="1436"/>
                      </a:lnTo>
                      <a:lnTo>
                        <a:pt x="722" y="1436"/>
                      </a:lnTo>
                      <a:lnTo>
                        <a:pt x="726" y="1436"/>
                      </a:lnTo>
                      <a:lnTo>
                        <a:pt x="726" y="1440"/>
                      </a:lnTo>
                      <a:lnTo>
                        <a:pt x="730" y="1432"/>
                      </a:lnTo>
                      <a:lnTo>
                        <a:pt x="730" y="1432"/>
                      </a:lnTo>
                      <a:lnTo>
                        <a:pt x="730" y="1436"/>
                      </a:lnTo>
                      <a:lnTo>
                        <a:pt x="734" y="1432"/>
                      </a:lnTo>
                      <a:lnTo>
                        <a:pt x="734" y="1436"/>
                      </a:lnTo>
                      <a:lnTo>
                        <a:pt x="734" y="1436"/>
                      </a:lnTo>
                      <a:lnTo>
                        <a:pt x="738" y="1436"/>
                      </a:lnTo>
                      <a:lnTo>
                        <a:pt x="738" y="1436"/>
                      </a:lnTo>
                      <a:lnTo>
                        <a:pt x="742" y="1432"/>
                      </a:lnTo>
                      <a:lnTo>
                        <a:pt x="742" y="1432"/>
                      </a:lnTo>
                      <a:lnTo>
                        <a:pt x="742" y="1436"/>
                      </a:lnTo>
                      <a:lnTo>
                        <a:pt x="746" y="1432"/>
                      </a:lnTo>
                      <a:lnTo>
                        <a:pt x="746" y="1436"/>
                      </a:lnTo>
                      <a:lnTo>
                        <a:pt x="750" y="1440"/>
                      </a:lnTo>
                      <a:lnTo>
                        <a:pt x="750" y="1432"/>
                      </a:lnTo>
                      <a:lnTo>
                        <a:pt x="750" y="1440"/>
                      </a:lnTo>
                      <a:lnTo>
                        <a:pt x="754" y="1436"/>
                      </a:lnTo>
                      <a:lnTo>
                        <a:pt x="754" y="1436"/>
                      </a:lnTo>
                      <a:lnTo>
                        <a:pt x="754" y="1432"/>
                      </a:lnTo>
                      <a:lnTo>
                        <a:pt x="758" y="1432"/>
                      </a:lnTo>
                      <a:lnTo>
                        <a:pt x="758" y="1432"/>
                      </a:lnTo>
                      <a:lnTo>
                        <a:pt x="762" y="1432"/>
                      </a:lnTo>
                      <a:lnTo>
                        <a:pt x="762" y="1428"/>
                      </a:lnTo>
                      <a:lnTo>
                        <a:pt x="762" y="1436"/>
                      </a:lnTo>
                      <a:lnTo>
                        <a:pt x="766" y="1432"/>
                      </a:lnTo>
                      <a:lnTo>
                        <a:pt x="766" y="1432"/>
                      </a:lnTo>
                      <a:lnTo>
                        <a:pt x="770" y="1432"/>
                      </a:lnTo>
                      <a:lnTo>
                        <a:pt x="770" y="1428"/>
                      </a:lnTo>
                      <a:lnTo>
                        <a:pt x="770" y="1436"/>
                      </a:lnTo>
                      <a:lnTo>
                        <a:pt x="774" y="1440"/>
                      </a:lnTo>
                      <a:lnTo>
                        <a:pt x="774" y="1428"/>
                      </a:lnTo>
                      <a:lnTo>
                        <a:pt x="774" y="1436"/>
                      </a:lnTo>
                      <a:lnTo>
                        <a:pt x="778" y="1432"/>
                      </a:lnTo>
                      <a:lnTo>
                        <a:pt x="778" y="1428"/>
                      </a:lnTo>
                      <a:lnTo>
                        <a:pt x="782" y="1436"/>
                      </a:lnTo>
                      <a:lnTo>
                        <a:pt x="782" y="1428"/>
                      </a:lnTo>
                      <a:lnTo>
                        <a:pt x="782" y="1436"/>
                      </a:lnTo>
                      <a:lnTo>
                        <a:pt x="786" y="1432"/>
                      </a:lnTo>
                      <a:lnTo>
                        <a:pt x="786" y="1436"/>
                      </a:lnTo>
                      <a:lnTo>
                        <a:pt x="790" y="1436"/>
                      </a:lnTo>
                      <a:lnTo>
                        <a:pt x="790" y="1432"/>
                      </a:lnTo>
                      <a:lnTo>
                        <a:pt x="790" y="1424"/>
                      </a:lnTo>
                      <a:lnTo>
                        <a:pt x="794" y="1436"/>
                      </a:lnTo>
                      <a:lnTo>
                        <a:pt x="794" y="1432"/>
                      </a:lnTo>
                      <a:lnTo>
                        <a:pt x="794" y="1432"/>
                      </a:lnTo>
                      <a:lnTo>
                        <a:pt x="798" y="1436"/>
                      </a:lnTo>
                      <a:lnTo>
                        <a:pt x="798" y="1432"/>
                      </a:lnTo>
                      <a:lnTo>
                        <a:pt x="802" y="1436"/>
                      </a:lnTo>
                      <a:lnTo>
                        <a:pt x="802" y="1436"/>
                      </a:lnTo>
                      <a:lnTo>
                        <a:pt x="802" y="1432"/>
                      </a:lnTo>
                      <a:lnTo>
                        <a:pt x="806" y="1436"/>
                      </a:lnTo>
                      <a:lnTo>
                        <a:pt x="806" y="1436"/>
                      </a:lnTo>
                      <a:lnTo>
                        <a:pt x="810" y="1432"/>
                      </a:lnTo>
                      <a:lnTo>
                        <a:pt x="810" y="1436"/>
                      </a:lnTo>
                      <a:lnTo>
                        <a:pt x="810" y="1440"/>
                      </a:lnTo>
                      <a:lnTo>
                        <a:pt x="814" y="1436"/>
                      </a:lnTo>
                      <a:lnTo>
                        <a:pt x="814" y="1432"/>
                      </a:lnTo>
                      <a:lnTo>
                        <a:pt x="814" y="1432"/>
                      </a:lnTo>
                      <a:lnTo>
                        <a:pt x="818" y="1436"/>
                      </a:lnTo>
                      <a:lnTo>
                        <a:pt x="818" y="1436"/>
                      </a:lnTo>
                      <a:lnTo>
                        <a:pt x="822" y="1432"/>
                      </a:lnTo>
                      <a:lnTo>
                        <a:pt x="822" y="1432"/>
                      </a:lnTo>
                      <a:lnTo>
                        <a:pt x="822" y="1432"/>
                      </a:lnTo>
                      <a:lnTo>
                        <a:pt x="826" y="1432"/>
                      </a:lnTo>
                      <a:lnTo>
                        <a:pt x="826" y="1436"/>
                      </a:lnTo>
                      <a:lnTo>
                        <a:pt x="830" y="1432"/>
                      </a:lnTo>
                      <a:lnTo>
                        <a:pt x="830" y="1436"/>
                      </a:lnTo>
                      <a:lnTo>
                        <a:pt x="830" y="1436"/>
                      </a:lnTo>
                      <a:lnTo>
                        <a:pt x="834" y="1432"/>
                      </a:lnTo>
                      <a:lnTo>
                        <a:pt x="834" y="1432"/>
                      </a:lnTo>
                      <a:lnTo>
                        <a:pt x="834" y="1432"/>
                      </a:lnTo>
                      <a:lnTo>
                        <a:pt x="838" y="1424"/>
                      </a:lnTo>
                      <a:lnTo>
                        <a:pt x="838" y="1436"/>
                      </a:lnTo>
                      <a:lnTo>
                        <a:pt x="842" y="1436"/>
                      </a:lnTo>
                      <a:lnTo>
                        <a:pt x="842" y="1428"/>
                      </a:lnTo>
                      <a:lnTo>
                        <a:pt x="842" y="1436"/>
                      </a:lnTo>
                      <a:lnTo>
                        <a:pt x="846" y="1432"/>
                      </a:lnTo>
                      <a:lnTo>
                        <a:pt x="846" y="1436"/>
                      </a:lnTo>
                      <a:lnTo>
                        <a:pt x="850" y="1436"/>
                      </a:lnTo>
                      <a:lnTo>
                        <a:pt x="850" y="1432"/>
                      </a:lnTo>
                      <a:lnTo>
                        <a:pt x="850" y="1436"/>
                      </a:lnTo>
                      <a:lnTo>
                        <a:pt x="854" y="1436"/>
                      </a:lnTo>
                      <a:lnTo>
                        <a:pt x="854" y="1436"/>
                      </a:lnTo>
                      <a:lnTo>
                        <a:pt x="854" y="1436"/>
                      </a:lnTo>
                      <a:lnTo>
                        <a:pt x="858" y="1436"/>
                      </a:lnTo>
                      <a:lnTo>
                        <a:pt x="858" y="1432"/>
                      </a:lnTo>
                      <a:lnTo>
                        <a:pt x="862" y="1432"/>
                      </a:lnTo>
                      <a:lnTo>
                        <a:pt x="862" y="1436"/>
                      </a:lnTo>
                      <a:lnTo>
                        <a:pt x="862" y="1436"/>
                      </a:lnTo>
                      <a:lnTo>
                        <a:pt x="866" y="1432"/>
                      </a:lnTo>
                      <a:lnTo>
                        <a:pt x="866" y="1432"/>
                      </a:lnTo>
                      <a:lnTo>
                        <a:pt x="870" y="1436"/>
                      </a:lnTo>
                      <a:lnTo>
                        <a:pt x="870" y="1432"/>
                      </a:lnTo>
                      <a:lnTo>
                        <a:pt x="870" y="1428"/>
                      </a:lnTo>
                      <a:lnTo>
                        <a:pt x="874" y="1436"/>
                      </a:lnTo>
                      <a:lnTo>
                        <a:pt x="874" y="1428"/>
                      </a:lnTo>
                      <a:lnTo>
                        <a:pt x="874" y="1432"/>
                      </a:lnTo>
                      <a:lnTo>
                        <a:pt x="878" y="1432"/>
                      </a:lnTo>
                      <a:lnTo>
                        <a:pt x="878" y="1428"/>
                      </a:lnTo>
                      <a:lnTo>
                        <a:pt x="882" y="1432"/>
                      </a:lnTo>
                      <a:lnTo>
                        <a:pt x="882" y="1436"/>
                      </a:lnTo>
                      <a:lnTo>
                        <a:pt x="882" y="1428"/>
                      </a:lnTo>
                      <a:lnTo>
                        <a:pt x="886" y="1436"/>
                      </a:lnTo>
                      <a:lnTo>
                        <a:pt x="886" y="1432"/>
                      </a:lnTo>
                      <a:lnTo>
                        <a:pt x="890" y="1436"/>
                      </a:lnTo>
                      <a:lnTo>
                        <a:pt x="890" y="1432"/>
                      </a:lnTo>
                      <a:lnTo>
                        <a:pt x="890" y="1432"/>
                      </a:lnTo>
                      <a:lnTo>
                        <a:pt x="894" y="1436"/>
                      </a:lnTo>
                      <a:lnTo>
                        <a:pt x="894" y="1436"/>
                      </a:lnTo>
                      <a:lnTo>
                        <a:pt x="894" y="1436"/>
                      </a:lnTo>
                      <a:lnTo>
                        <a:pt x="898" y="1436"/>
                      </a:lnTo>
                      <a:lnTo>
                        <a:pt x="898" y="1432"/>
                      </a:lnTo>
                      <a:lnTo>
                        <a:pt x="902" y="1432"/>
                      </a:lnTo>
                      <a:lnTo>
                        <a:pt x="902" y="1436"/>
                      </a:lnTo>
                      <a:lnTo>
                        <a:pt x="902" y="1432"/>
                      </a:lnTo>
                      <a:lnTo>
                        <a:pt x="906" y="1432"/>
                      </a:lnTo>
                      <a:lnTo>
                        <a:pt x="906" y="1432"/>
                      </a:lnTo>
                      <a:lnTo>
                        <a:pt x="910" y="1428"/>
                      </a:lnTo>
                      <a:lnTo>
                        <a:pt x="910" y="1432"/>
                      </a:lnTo>
                      <a:lnTo>
                        <a:pt x="910" y="1436"/>
                      </a:lnTo>
                      <a:lnTo>
                        <a:pt x="914" y="1432"/>
                      </a:lnTo>
                      <a:lnTo>
                        <a:pt x="914" y="1432"/>
                      </a:lnTo>
                      <a:lnTo>
                        <a:pt x="914" y="1432"/>
                      </a:lnTo>
                      <a:lnTo>
                        <a:pt x="918" y="1436"/>
                      </a:lnTo>
                      <a:lnTo>
                        <a:pt x="918" y="1432"/>
                      </a:lnTo>
                      <a:lnTo>
                        <a:pt x="922" y="1436"/>
                      </a:lnTo>
                      <a:lnTo>
                        <a:pt x="922" y="1436"/>
                      </a:lnTo>
                      <a:lnTo>
                        <a:pt x="922" y="1432"/>
                      </a:lnTo>
                      <a:lnTo>
                        <a:pt x="926" y="1432"/>
                      </a:lnTo>
                      <a:lnTo>
                        <a:pt x="926" y="1436"/>
                      </a:lnTo>
                      <a:lnTo>
                        <a:pt x="930" y="1432"/>
                      </a:lnTo>
                      <a:lnTo>
                        <a:pt x="930" y="1428"/>
                      </a:lnTo>
                      <a:lnTo>
                        <a:pt x="930" y="1436"/>
                      </a:lnTo>
                      <a:lnTo>
                        <a:pt x="934" y="1428"/>
                      </a:lnTo>
                      <a:lnTo>
                        <a:pt x="934" y="1440"/>
                      </a:lnTo>
                      <a:lnTo>
                        <a:pt x="934" y="1432"/>
                      </a:lnTo>
                      <a:lnTo>
                        <a:pt x="938" y="1440"/>
                      </a:lnTo>
                      <a:lnTo>
                        <a:pt x="938" y="1436"/>
                      </a:lnTo>
                      <a:lnTo>
                        <a:pt x="942" y="1432"/>
                      </a:lnTo>
                      <a:lnTo>
                        <a:pt x="942" y="1436"/>
                      </a:lnTo>
                      <a:lnTo>
                        <a:pt x="942" y="1432"/>
                      </a:lnTo>
                      <a:lnTo>
                        <a:pt x="946" y="1436"/>
                      </a:lnTo>
                      <a:lnTo>
                        <a:pt x="946" y="1436"/>
                      </a:lnTo>
                      <a:lnTo>
                        <a:pt x="950" y="1436"/>
                      </a:lnTo>
                      <a:lnTo>
                        <a:pt x="950" y="1432"/>
                      </a:lnTo>
                      <a:lnTo>
                        <a:pt x="950" y="1432"/>
                      </a:lnTo>
                      <a:lnTo>
                        <a:pt x="954" y="1432"/>
                      </a:lnTo>
                      <a:lnTo>
                        <a:pt x="954" y="1432"/>
                      </a:lnTo>
                      <a:lnTo>
                        <a:pt x="954" y="1432"/>
                      </a:lnTo>
                      <a:lnTo>
                        <a:pt x="958" y="1428"/>
                      </a:lnTo>
                      <a:lnTo>
                        <a:pt x="958" y="1436"/>
                      </a:lnTo>
                      <a:lnTo>
                        <a:pt x="962" y="1432"/>
                      </a:lnTo>
                      <a:lnTo>
                        <a:pt x="962" y="1428"/>
                      </a:lnTo>
                      <a:lnTo>
                        <a:pt x="962" y="1432"/>
                      </a:lnTo>
                      <a:lnTo>
                        <a:pt x="966" y="1432"/>
                      </a:lnTo>
                      <a:lnTo>
                        <a:pt x="966" y="0"/>
                      </a:lnTo>
                      <a:lnTo>
                        <a:pt x="970" y="0"/>
                      </a:lnTo>
                      <a:lnTo>
                        <a:pt x="970" y="112"/>
                      </a:lnTo>
                      <a:lnTo>
                        <a:pt x="970" y="389"/>
                      </a:lnTo>
                      <a:lnTo>
                        <a:pt x="974" y="554"/>
                      </a:lnTo>
                      <a:lnTo>
                        <a:pt x="974" y="666"/>
                      </a:lnTo>
                      <a:lnTo>
                        <a:pt x="974" y="742"/>
                      </a:lnTo>
                      <a:lnTo>
                        <a:pt x="978" y="795"/>
                      </a:lnTo>
                      <a:lnTo>
                        <a:pt x="978" y="839"/>
                      </a:lnTo>
                      <a:lnTo>
                        <a:pt x="982" y="875"/>
                      </a:lnTo>
                      <a:lnTo>
                        <a:pt x="982" y="899"/>
                      </a:lnTo>
                      <a:lnTo>
                        <a:pt x="982" y="927"/>
                      </a:lnTo>
                      <a:lnTo>
                        <a:pt x="986" y="939"/>
                      </a:lnTo>
                      <a:lnTo>
                        <a:pt x="986" y="951"/>
                      </a:lnTo>
                      <a:lnTo>
                        <a:pt x="990" y="971"/>
                      </a:lnTo>
                      <a:lnTo>
                        <a:pt x="990" y="979"/>
                      </a:lnTo>
                      <a:lnTo>
                        <a:pt x="990" y="983"/>
                      </a:lnTo>
                      <a:lnTo>
                        <a:pt x="994" y="995"/>
                      </a:lnTo>
                      <a:lnTo>
                        <a:pt x="994" y="995"/>
                      </a:lnTo>
                      <a:lnTo>
                        <a:pt x="994" y="1003"/>
                      </a:lnTo>
                      <a:lnTo>
                        <a:pt x="998" y="1003"/>
                      </a:lnTo>
                      <a:lnTo>
                        <a:pt x="998" y="1003"/>
                      </a:lnTo>
                      <a:lnTo>
                        <a:pt x="1002" y="1011"/>
                      </a:lnTo>
                      <a:lnTo>
                        <a:pt x="1002" y="1007"/>
                      </a:lnTo>
                      <a:lnTo>
                        <a:pt x="1002" y="1007"/>
                      </a:lnTo>
                      <a:lnTo>
                        <a:pt x="1006" y="1015"/>
                      </a:lnTo>
                      <a:lnTo>
                        <a:pt x="1006" y="1007"/>
                      </a:lnTo>
                      <a:lnTo>
                        <a:pt x="1010" y="1015"/>
                      </a:lnTo>
                      <a:lnTo>
                        <a:pt x="1010" y="1019"/>
                      </a:lnTo>
                      <a:lnTo>
                        <a:pt x="1010" y="1019"/>
                      </a:lnTo>
                      <a:lnTo>
                        <a:pt x="1014" y="1015"/>
                      </a:lnTo>
                      <a:lnTo>
                        <a:pt x="1014" y="1015"/>
                      </a:lnTo>
                      <a:lnTo>
                        <a:pt x="1014" y="1011"/>
                      </a:lnTo>
                      <a:lnTo>
                        <a:pt x="1018" y="1015"/>
                      </a:lnTo>
                      <a:lnTo>
                        <a:pt x="1018" y="1011"/>
                      </a:lnTo>
                      <a:lnTo>
                        <a:pt x="1022" y="1019"/>
                      </a:lnTo>
                      <a:lnTo>
                        <a:pt x="1022" y="1015"/>
                      </a:lnTo>
                      <a:lnTo>
                        <a:pt x="1022" y="1011"/>
                      </a:lnTo>
                      <a:lnTo>
                        <a:pt x="1026" y="1015"/>
                      </a:lnTo>
                      <a:lnTo>
                        <a:pt x="1026" y="1019"/>
                      </a:lnTo>
                      <a:lnTo>
                        <a:pt x="1030" y="1019"/>
                      </a:lnTo>
                      <a:lnTo>
                        <a:pt x="1030" y="1023"/>
                      </a:lnTo>
                      <a:lnTo>
                        <a:pt x="1030" y="1023"/>
                      </a:lnTo>
                      <a:lnTo>
                        <a:pt x="1034" y="1023"/>
                      </a:lnTo>
                      <a:lnTo>
                        <a:pt x="1034" y="1027"/>
                      </a:lnTo>
                      <a:lnTo>
                        <a:pt x="1034" y="1027"/>
                      </a:lnTo>
                      <a:lnTo>
                        <a:pt x="1038" y="1023"/>
                      </a:lnTo>
                      <a:lnTo>
                        <a:pt x="1038" y="1023"/>
                      </a:lnTo>
                      <a:lnTo>
                        <a:pt x="1042" y="1023"/>
                      </a:lnTo>
                      <a:lnTo>
                        <a:pt x="1042" y="1023"/>
                      </a:lnTo>
                      <a:lnTo>
                        <a:pt x="1042" y="1023"/>
                      </a:lnTo>
                      <a:lnTo>
                        <a:pt x="1046" y="1023"/>
                      </a:lnTo>
                      <a:lnTo>
                        <a:pt x="1046" y="1023"/>
                      </a:lnTo>
                      <a:lnTo>
                        <a:pt x="1050" y="1023"/>
                      </a:lnTo>
                      <a:lnTo>
                        <a:pt x="1050" y="1023"/>
                      </a:lnTo>
                      <a:lnTo>
                        <a:pt x="1050" y="1027"/>
                      </a:lnTo>
                      <a:lnTo>
                        <a:pt x="1054" y="1027"/>
                      </a:lnTo>
                      <a:lnTo>
                        <a:pt x="1054" y="1023"/>
                      </a:lnTo>
                      <a:lnTo>
                        <a:pt x="1054" y="1019"/>
                      </a:lnTo>
                      <a:lnTo>
                        <a:pt x="1058" y="1023"/>
                      </a:lnTo>
                      <a:lnTo>
                        <a:pt x="1058" y="1023"/>
                      </a:lnTo>
                      <a:lnTo>
                        <a:pt x="1062" y="1023"/>
                      </a:lnTo>
                      <a:lnTo>
                        <a:pt x="1062" y="1031"/>
                      </a:lnTo>
                      <a:lnTo>
                        <a:pt x="1062" y="1027"/>
                      </a:lnTo>
                      <a:lnTo>
                        <a:pt x="1066" y="1031"/>
                      </a:lnTo>
                      <a:lnTo>
                        <a:pt x="1066" y="1031"/>
                      </a:lnTo>
                      <a:lnTo>
                        <a:pt x="1070" y="1031"/>
                      </a:lnTo>
                      <a:lnTo>
                        <a:pt x="1070" y="1031"/>
                      </a:lnTo>
                      <a:lnTo>
                        <a:pt x="1070" y="1035"/>
                      </a:lnTo>
                      <a:lnTo>
                        <a:pt x="1074" y="1031"/>
                      </a:lnTo>
                      <a:lnTo>
                        <a:pt x="1074" y="1035"/>
                      </a:lnTo>
                      <a:lnTo>
                        <a:pt x="1074" y="1035"/>
                      </a:lnTo>
                      <a:lnTo>
                        <a:pt x="1078" y="1027"/>
                      </a:lnTo>
                      <a:lnTo>
                        <a:pt x="1078" y="1035"/>
                      </a:lnTo>
                      <a:lnTo>
                        <a:pt x="1082" y="1031"/>
                      </a:lnTo>
                      <a:lnTo>
                        <a:pt x="1082" y="1039"/>
                      </a:lnTo>
                      <a:lnTo>
                        <a:pt x="1082" y="1039"/>
                      </a:lnTo>
                      <a:lnTo>
                        <a:pt x="1086" y="1039"/>
                      </a:lnTo>
                      <a:lnTo>
                        <a:pt x="1086" y="1047"/>
                      </a:lnTo>
                      <a:lnTo>
                        <a:pt x="1090" y="1043"/>
                      </a:lnTo>
                      <a:lnTo>
                        <a:pt x="1090" y="1039"/>
                      </a:lnTo>
                      <a:lnTo>
                        <a:pt x="1090" y="1043"/>
                      </a:lnTo>
                      <a:lnTo>
                        <a:pt x="1094" y="1047"/>
                      </a:lnTo>
                      <a:lnTo>
                        <a:pt x="1094" y="1043"/>
                      </a:lnTo>
                      <a:lnTo>
                        <a:pt x="1094" y="1043"/>
                      </a:lnTo>
                      <a:lnTo>
                        <a:pt x="1098" y="1039"/>
                      </a:lnTo>
                      <a:lnTo>
                        <a:pt x="1098" y="1047"/>
                      </a:lnTo>
                      <a:lnTo>
                        <a:pt x="1102" y="1043"/>
                      </a:lnTo>
                      <a:lnTo>
                        <a:pt x="1102" y="1043"/>
                      </a:lnTo>
                      <a:lnTo>
                        <a:pt x="1102" y="1047"/>
                      </a:lnTo>
                      <a:lnTo>
                        <a:pt x="1106" y="1039"/>
                      </a:lnTo>
                      <a:lnTo>
                        <a:pt x="1106" y="1039"/>
                      </a:lnTo>
                      <a:lnTo>
                        <a:pt x="1110" y="1039"/>
                      </a:lnTo>
                      <a:lnTo>
                        <a:pt x="1110" y="1039"/>
                      </a:lnTo>
                      <a:lnTo>
                        <a:pt x="1110" y="1039"/>
                      </a:lnTo>
                      <a:lnTo>
                        <a:pt x="1114" y="1043"/>
                      </a:lnTo>
                      <a:lnTo>
                        <a:pt x="1114" y="1043"/>
                      </a:lnTo>
                      <a:lnTo>
                        <a:pt x="1114" y="1047"/>
                      </a:lnTo>
                      <a:lnTo>
                        <a:pt x="1118" y="1047"/>
                      </a:lnTo>
                      <a:lnTo>
                        <a:pt x="1118" y="1047"/>
                      </a:lnTo>
                      <a:lnTo>
                        <a:pt x="1122" y="1047"/>
                      </a:lnTo>
                      <a:lnTo>
                        <a:pt x="1122" y="1055"/>
                      </a:lnTo>
                      <a:lnTo>
                        <a:pt x="1122" y="1051"/>
                      </a:lnTo>
                      <a:lnTo>
                        <a:pt x="1126" y="1055"/>
                      </a:lnTo>
                      <a:lnTo>
                        <a:pt x="1126" y="1047"/>
                      </a:lnTo>
                      <a:lnTo>
                        <a:pt x="1130" y="1051"/>
                      </a:lnTo>
                      <a:lnTo>
                        <a:pt x="1130" y="1047"/>
                      </a:lnTo>
                      <a:lnTo>
                        <a:pt x="1130" y="1047"/>
                      </a:lnTo>
                      <a:lnTo>
                        <a:pt x="1134" y="1051"/>
                      </a:lnTo>
                      <a:lnTo>
                        <a:pt x="1134" y="1051"/>
                      </a:lnTo>
                      <a:lnTo>
                        <a:pt x="1134" y="1051"/>
                      </a:lnTo>
                      <a:lnTo>
                        <a:pt x="1138" y="1055"/>
                      </a:lnTo>
                      <a:lnTo>
                        <a:pt x="1138" y="1051"/>
                      </a:lnTo>
                      <a:lnTo>
                        <a:pt x="1142" y="1055"/>
                      </a:lnTo>
                      <a:lnTo>
                        <a:pt x="1142" y="1051"/>
                      </a:lnTo>
                      <a:lnTo>
                        <a:pt x="1142" y="1047"/>
                      </a:lnTo>
                      <a:lnTo>
                        <a:pt x="1146" y="1051"/>
                      </a:lnTo>
                      <a:lnTo>
                        <a:pt x="1146" y="1055"/>
                      </a:lnTo>
                      <a:lnTo>
                        <a:pt x="1150" y="1059"/>
                      </a:lnTo>
                      <a:lnTo>
                        <a:pt x="1150" y="1059"/>
                      </a:lnTo>
                      <a:lnTo>
                        <a:pt x="1150" y="1059"/>
                      </a:lnTo>
                      <a:lnTo>
                        <a:pt x="1154" y="1059"/>
                      </a:lnTo>
                      <a:lnTo>
                        <a:pt x="1154" y="1059"/>
                      </a:lnTo>
                      <a:lnTo>
                        <a:pt x="1154" y="1055"/>
                      </a:lnTo>
                      <a:lnTo>
                        <a:pt x="1158" y="1059"/>
                      </a:lnTo>
                      <a:lnTo>
                        <a:pt x="1158" y="1063"/>
                      </a:lnTo>
                      <a:lnTo>
                        <a:pt x="1162" y="1059"/>
                      </a:lnTo>
                      <a:lnTo>
                        <a:pt x="1162" y="1063"/>
                      </a:lnTo>
                      <a:lnTo>
                        <a:pt x="1162" y="1063"/>
                      </a:lnTo>
                      <a:lnTo>
                        <a:pt x="1166" y="1063"/>
                      </a:lnTo>
                      <a:lnTo>
                        <a:pt x="1166" y="1063"/>
                      </a:lnTo>
                      <a:lnTo>
                        <a:pt x="1170" y="1063"/>
                      </a:lnTo>
                      <a:lnTo>
                        <a:pt x="1170" y="1063"/>
                      </a:lnTo>
                      <a:lnTo>
                        <a:pt x="1170" y="1063"/>
                      </a:lnTo>
                      <a:lnTo>
                        <a:pt x="1174" y="1059"/>
                      </a:lnTo>
                      <a:lnTo>
                        <a:pt x="1174" y="1059"/>
                      </a:lnTo>
                      <a:lnTo>
                        <a:pt x="1174" y="1059"/>
                      </a:lnTo>
                      <a:lnTo>
                        <a:pt x="1178" y="1059"/>
                      </a:lnTo>
                      <a:lnTo>
                        <a:pt x="1178" y="1063"/>
                      </a:lnTo>
                      <a:lnTo>
                        <a:pt x="1182" y="1059"/>
                      </a:lnTo>
                      <a:lnTo>
                        <a:pt x="1182" y="1059"/>
                      </a:lnTo>
                      <a:lnTo>
                        <a:pt x="1182" y="1059"/>
                      </a:lnTo>
                      <a:lnTo>
                        <a:pt x="1186" y="1059"/>
                      </a:lnTo>
                      <a:lnTo>
                        <a:pt x="1186" y="1067"/>
                      </a:lnTo>
                      <a:lnTo>
                        <a:pt x="1190" y="1067"/>
                      </a:lnTo>
                      <a:lnTo>
                        <a:pt x="1190" y="1063"/>
                      </a:lnTo>
                      <a:lnTo>
                        <a:pt x="1190" y="1067"/>
                      </a:lnTo>
                      <a:lnTo>
                        <a:pt x="1194" y="1067"/>
                      </a:lnTo>
                      <a:lnTo>
                        <a:pt x="1194" y="1067"/>
                      </a:lnTo>
                      <a:lnTo>
                        <a:pt x="1194" y="1071"/>
                      </a:lnTo>
                      <a:lnTo>
                        <a:pt x="1198" y="1067"/>
                      </a:lnTo>
                      <a:lnTo>
                        <a:pt x="1198" y="1071"/>
                      </a:lnTo>
                      <a:lnTo>
                        <a:pt x="1202" y="1063"/>
                      </a:lnTo>
                      <a:lnTo>
                        <a:pt x="1202" y="1071"/>
                      </a:lnTo>
                      <a:lnTo>
                        <a:pt x="1202" y="1071"/>
                      </a:lnTo>
                      <a:lnTo>
                        <a:pt x="1206" y="1067"/>
                      </a:lnTo>
                      <a:lnTo>
                        <a:pt x="1206" y="1075"/>
                      </a:lnTo>
                      <a:lnTo>
                        <a:pt x="1210" y="1079"/>
                      </a:lnTo>
                      <a:lnTo>
                        <a:pt x="1210" y="1071"/>
                      </a:lnTo>
                      <a:lnTo>
                        <a:pt x="1210" y="1079"/>
                      </a:lnTo>
                      <a:lnTo>
                        <a:pt x="1214" y="1075"/>
                      </a:lnTo>
                      <a:lnTo>
                        <a:pt x="1214" y="1079"/>
                      </a:lnTo>
                      <a:lnTo>
                        <a:pt x="1214" y="1079"/>
                      </a:lnTo>
                      <a:lnTo>
                        <a:pt x="1218" y="1083"/>
                      </a:lnTo>
                      <a:lnTo>
                        <a:pt x="1218" y="1083"/>
                      </a:lnTo>
                      <a:lnTo>
                        <a:pt x="1222" y="1087"/>
                      </a:lnTo>
                      <a:lnTo>
                        <a:pt x="1222" y="1087"/>
                      </a:lnTo>
                      <a:lnTo>
                        <a:pt x="1222" y="1091"/>
                      </a:lnTo>
                      <a:lnTo>
                        <a:pt x="1226" y="1087"/>
                      </a:lnTo>
                      <a:lnTo>
                        <a:pt x="1226" y="1083"/>
                      </a:lnTo>
                      <a:lnTo>
                        <a:pt x="1230" y="1095"/>
                      </a:lnTo>
                      <a:lnTo>
                        <a:pt x="1230" y="1087"/>
                      </a:lnTo>
                      <a:lnTo>
                        <a:pt x="1230" y="1095"/>
                      </a:lnTo>
                      <a:lnTo>
                        <a:pt x="1234" y="1087"/>
                      </a:lnTo>
                      <a:lnTo>
                        <a:pt x="1234" y="1083"/>
                      </a:lnTo>
                      <a:lnTo>
                        <a:pt x="1234" y="1087"/>
                      </a:lnTo>
                      <a:lnTo>
                        <a:pt x="1238" y="1095"/>
                      </a:lnTo>
                      <a:lnTo>
                        <a:pt x="1238" y="1091"/>
                      </a:lnTo>
                      <a:lnTo>
                        <a:pt x="1242" y="1099"/>
                      </a:lnTo>
                      <a:lnTo>
                        <a:pt x="1242" y="1091"/>
                      </a:lnTo>
                      <a:lnTo>
                        <a:pt x="1242" y="1095"/>
                      </a:lnTo>
                      <a:lnTo>
                        <a:pt x="1246" y="1099"/>
                      </a:lnTo>
                      <a:lnTo>
                        <a:pt x="1246" y="1091"/>
                      </a:lnTo>
                      <a:lnTo>
                        <a:pt x="1250" y="1095"/>
                      </a:lnTo>
                      <a:lnTo>
                        <a:pt x="1250" y="1095"/>
                      </a:lnTo>
                      <a:lnTo>
                        <a:pt x="1250" y="1095"/>
                      </a:lnTo>
                      <a:lnTo>
                        <a:pt x="1254" y="1095"/>
                      </a:lnTo>
                      <a:lnTo>
                        <a:pt x="1254" y="1091"/>
                      </a:lnTo>
                      <a:lnTo>
                        <a:pt x="1254" y="1087"/>
                      </a:lnTo>
                      <a:lnTo>
                        <a:pt x="1258" y="1095"/>
                      </a:lnTo>
                      <a:lnTo>
                        <a:pt x="1258" y="1087"/>
                      </a:lnTo>
                      <a:lnTo>
                        <a:pt x="1262" y="1095"/>
                      </a:lnTo>
                      <a:lnTo>
                        <a:pt x="1262" y="1091"/>
                      </a:lnTo>
                      <a:lnTo>
                        <a:pt x="1262" y="1087"/>
                      </a:lnTo>
                      <a:lnTo>
                        <a:pt x="1266" y="1091"/>
                      </a:lnTo>
                      <a:lnTo>
                        <a:pt x="1266" y="1087"/>
                      </a:lnTo>
                      <a:lnTo>
                        <a:pt x="1270" y="1091"/>
                      </a:lnTo>
                      <a:lnTo>
                        <a:pt x="1270" y="1095"/>
                      </a:lnTo>
                      <a:lnTo>
                        <a:pt x="1270" y="1091"/>
                      </a:lnTo>
                      <a:lnTo>
                        <a:pt x="1274" y="1099"/>
                      </a:lnTo>
                      <a:lnTo>
                        <a:pt x="1274" y="1099"/>
                      </a:lnTo>
                      <a:lnTo>
                        <a:pt x="1274" y="1099"/>
                      </a:lnTo>
                      <a:lnTo>
                        <a:pt x="1278" y="1099"/>
                      </a:lnTo>
                      <a:lnTo>
                        <a:pt x="1278" y="1103"/>
                      </a:lnTo>
                      <a:lnTo>
                        <a:pt x="1282" y="1099"/>
                      </a:lnTo>
                      <a:lnTo>
                        <a:pt x="1282" y="1099"/>
                      </a:lnTo>
                      <a:lnTo>
                        <a:pt x="1282" y="1095"/>
                      </a:lnTo>
                      <a:lnTo>
                        <a:pt x="1286" y="1095"/>
                      </a:lnTo>
                      <a:lnTo>
                        <a:pt x="1286" y="1103"/>
                      </a:lnTo>
                      <a:lnTo>
                        <a:pt x="1290" y="1103"/>
                      </a:lnTo>
                      <a:lnTo>
                        <a:pt x="1290" y="1099"/>
                      </a:lnTo>
                      <a:lnTo>
                        <a:pt x="1290" y="1095"/>
                      </a:lnTo>
                      <a:lnTo>
                        <a:pt x="1294" y="1091"/>
                      </a:lnTo>
                      <a:lnTo>
                        <a:pt x="1294" y="1099"/>
                      </a:lnTo>
                      <a:lnTo>
                        <a:pt x="1294" y="1099"/>
                      </a:lnTo>
                      <a:lnTo>
                        <a:pt x="1298" y="1103"/>
                      </a:lnTo>
                      <a:lnTo>
                        <a:pt x="1298" y="1103"/>
                      </a:lnTo>
                      <a:lnTo>
                        <a:pt x="1302" y="1099"/>
                      </a:lnTo>
                      <a:lnTo>
                        <a:pt x="1302" y="1103"/>
                      </a:lnTo>
                      <a:lnTo>
                        <a:pt x="1302" y="1099"/>
                      </a:lnTo>
                      <a:lnTo>
                        <a:pt x="1306" y="1103"/>
                      </a:lnTo>
                      <a:lnTo>
                        <a:pt x="1306" y="1103"/>
                      </a:lnTo>
                      <a:lnTo>
                        <a:pt x="1310" y="1103"/>
                      </a:lnTo>
                      <a:lnTo>
                        <a:pt x="1310" y="1103"/>
                      </a:lnTo>
                      <a:lnTo>
                        <a:pt x="1310" y="1111"/>
                      </a:lnTo>
                      <a:lnTo>
                        <a:pt x="1314" y="1099"/>
                      </a:lnTo>
                      <a:lnTo>
                        <a:pt x="1314" y="1115"/>
                      </a:lnTo>
                      <a:lnTo>
                        <a:pt x="1314" y="1111"/>
                      </a:lnTo>
                      <a:lnTo>
                        <a:pt x="1318" y="1111"/>
                      </a:lnTo>
                      <a:lnTo>
                        <a:pt x="1318" y="1115"/>
                      </a:lnTo>
                      <a:lnTo>
                        <a:pt x="1322" y="1107"/>
                      </a:lnTo>
                      <a:lnTo>
                        <a:pt x="1322" y="1111"/>
                      </a:lnTo>
                      <a:lnTo>
                        <a:pt x="1322" y="1107"/>
                      </a:lnTo>
                      <a:lnTo>
                        <a:pt x="1326" y="1111"/>
                      </a:lnTo>
                      <a:lnTo>
                        <a:pt x="1326" y="1115"/>
                      </a:lnTo>
                      <a:lnTo>
                        <a:pt x="1330" y="1119"/>
                      </a:lnTo>
                      <a:lnTo>
                        <a:pt x="1330" y="1115"/>
                      </a:lnTo>
                      <a:lnTo>
                        <a:pt x="1330" y="1132"/>
                      </a:lnTo>
                      <a:lnTo>
                        <a:pt x="1334" y="1140"/>
                      </a:lnTo>
                      <a:lnTo>
                        <a:pt x="1334" y="1336"/>
                      </a:lnTo>
                      <a:lnTo>
                        <a:pt x="1334" y="1765"/>
                      </a:lnTo>
                      <a:lnTo>
                        <a:pt x="1338" y="2054"/>
                      </a:lnTo>
                      <a:lnTo>
                        <a:pt x="1338" y="2183"/>
                      </a:lnTo>
                      <a:lnTo>
                        <a:pt x="1342" y="2191"/>
                      </a:lnTo>
                      <a:lnTo>
                        <a:pt x="1342" y="2102"/>
                      </a:lnTo>
                      <a:lnTo>
                        <a:pt x="1342" y="1958"/>
                      </a:lnTo>
                      <a:lnTo>
                        <a:pt x="1346" y="1773"/>
                      </a:lnTo>
                      <a:lnTo>
                        <a:pt x="1346" y="1593"/>
                      </a:lnTo>
                      <a:lnTo>
                        <a:pt x="1350" y="1420"/>
                      </a:lnTo>
                      <a:lnTo>
                        <a:pt x="1350" y="1284"/>
                      </a:lnTo>
                      <a:lnTo>
                        <a:pt x="1350" y="1188"/>
                      </a:lnTo>
                      <a:lnTo>
                        <a:pt x="1355" y="1123"/>
                      </a:lnTo>
                      <a:lnTo>
                        <a:pt x="1355" y="1079"/>
                      </a:lnTo>
                      <a:lnTo>
                        <a:pt x="1355" y="1055"/>
                      </a:lnTo>
                      <a:lnTo>
                        <a:pt x="1359" y="1035"/>
                      </a:lnTo>
                      <a:lnTo>
                        <a:pt x="1359" y="1031"/>
                      </a:lnTo>
                      <a:lnTo>
                        <a:pt x="1363" y="1031"/>
                      </a:lnTo>
                      <a:lnTo>
                        <a:pt x="1363" y="1023"/>
                      </a:lnTo>
                      <a:lnTo>
                        <a:pt x="1363" y="1023"/>
                      </a:lnTo>
                      <a:lnTo>
                        <a:pt x="1367" y="1031"/>
                      </a:lnTo>
                      <a:lnTo>
                        <a:pt x="1367" y="1031"/>
                      </a:lnTo>
                      <a:lnTo>
                        <a:pt x="1371" y="1035"/>
                      </a:lnTo>
                      <a:lnTo>
                        <a:pt x="1371" y="1035"/>
                      </a:lnTo>
                      <a:lnTo>
                        <a:pt x="1371" y="1039"/>
                      </a:lnTo>
                      <a:lnTo>
                        <a:pt x="1375" y="1043"/>
                      </a:lnTo>
                      <a:lnTo>
                        <a:pt x="1375" y="1039"/>
                      </a:lnTo>
                      <a:lnTo>
                        <a:pt x="1375" y="1051"/>
                      </a:lnTo>
                      <a:lnTo>
                        <a:pt x="1379" y="1051"/>
                      </a:lnTo>
                      <a:lnTo>
                        <a:pt x="1379" y="1055"/>
                      </a:lnTo>
                      <a:lnTo>
                        <a:pt x="1383" y="1055"/>
                      </a:lnTo>
                      <a:lnTo>
                        <a:pt x="1383" y="1055"/>
                      </a:lnTo>
                      <a:lnTo>
                        <a:pt x="1383" y="1063"/>
                      </a:lnTo>
                      <a:lnTo>
                        <a:pt x="1387" y="1063"/>
                      </a:lnTo>
                      <a:lnTo>
                        <a:pt x="1387" y="1059"/>
                      </a:lnTo>
                      <a:lnTo>
                        <a:pt x="1391" y="1063"/>
                      </a:lnTo>
                      <a:lnTo>
                        <a:pt x="1391" y="1071"/>
                      </a:lnTo>
                      <a:lnTo>
                        <a:pt x="1391" y="1063"/>
                      </a:lnTo>
                      <a:lnTo>
                        <a:pt x="1395" y="1071"/>
                      </a:lnTo>
                      <a:lnTo>
                        <a:pt x="1395" y="1079"/>
                      </a:lnTo>
                      <a:lnTo>
                        <a:pt x="1395" y="1071"/>
                      </a:lnTo>
                      <a:lnTo>
                        <a:pt x="1399" y="1079"/>
                      </a:lnTo>
                      <a:lnTo>
                        <a:pt x="1399" y="1079"/>
                      </a:lnTo>
                      <a:lnTo>
                        <a:pt x="1403" y="1087"/>
                      </a:lnTo>
                      <a:lnTo>
                        <a:pt x="1403" y="1091"/>
                      </a:lnTo>
                      <a:lnTo>
                        <a:pt x="1403" y="1087"/>
                      </a:lnTo>
                      <a:lnTo>
                        <a:pt x="1407" y="1103"/>
                      </a:lnTo>
                      <a:lnTo>
                        <a:pt x="1407" y="1099"/>
                      </a:lnTo>
                      <a:lnTo>
                        <a:pt x="1411" y="1095"/>
                      </a:lnTo>
                      <a:lnTo>
                        <a:pt x="1411" y="1099"/>
                      </a:lnTo>
                      <a:lnTo>
                        <a:pt x="1411" y="1107"/>
                      </a:lnTo>
                      <a:lnTo>
                        <a:pt x="1415" y="1103"/>
                      </a:lnTo>
                      <a:lnTo>
                        <a:pt x="1415" y="1107"/>
                      </a:lnTo>
                      <a:lnTo>
                        <a:pt x="1415" y="1107"/>
                      </a:lnTo>
                      <a:lnTo>
                        <a:pt x="1419" y="1115"/>
                      </a:lnTo>
                      <a:lnTo>
                        <a:pt x="1419" y="1111"/>
                      </a:lnTo>
                      <a:lnTo>
                        <a:pt x="1423" y="1107"/>
                      </a:lnTo>
                      <a:lnTo>
                        <a:pt x="1423" y="1111"/>
                      </a:lnTo>
                      <a:lnTo>
                        <a:pt x="1423" y="1115"/>
                      </a:lnTo>
                      <a:lnTo>
                        <a:pt x="1427" y="1115"/>
                      </a:lnTo>
                      <a:lnTo>
                        <a:pt x="1427" y="1115"/>
                      </a:lnTo>
                      <a:lnTo>
                        <a:pt x="1431" y="1111"/>
                      </a:lnTo>
                      <a:lnTo>
                        <a:pt x="1431" y="1119"/>
                      </a:lnTo>
                      <a:lnTo>
                        <a:pt x="1431" y="1119"/>
                      </a:lnTo>
                      <a:lnTo>
                        <a:pt x="1435" y="1119"/>
                      </a:lnTo>
                      <a:lnTo>
                        <a:pt x="1435" y="1123"/>
                      </a:lnTo>
                      <a:lnTo>
                        <a:pt x="1435" y="1132"/>
                      </a:lnTo>
                      <a:lnTo>
                        <a:pt x="1439" y="1123"/>
                      </a:lnTo>
                      <a:lnTo>
                        <a:pt x="1439" y="1127"/>
                      </a:lnTo>
                      <a:lnTo>
                        <a:pt x="1443" y="1127"/>
                      </a:lnTo>
                      <a:lnTo>
                        <a:pt x="1443" y="1127"/>
                      </a:lnTo>
                      <a:lnTo>
                        <a:pt x="1443" y="1132"/>
                      </a:lnTo>
                      <a:lnTo>
                        <a:pt x="1447" y="1127"/>
                      </a:lnTo>
                      <a:lnTo>
                        <a:pt x="1447" y="1132"/>
                      </a:lnTo>
                      <a:lnTo>
                        <a:pt x="1451" y="1132"/>
                      </a:lnTo>
                      <a:lnTo>
                        <a:pt x="1451" y="1127"/>
                      </a:lnTo>
                      <a:lnTo>
                        <a:pt x="1451" y="1127"/>
                      </a:lnTo>
                      <a:lnTo>
                        <a:pt x="1455" y="1123"/>
                      </a:lnTo>
                      <a:lnTo>
                        <a:pt x="1455" y="1132"/>
                      </a:lnTo>
                      <a:lnTo>
                        <a:pt x="1455" y="1127"/>
                      </a:lnTo>
                      <a:lnTo>
                        <a:pt x="1459" y="1132"/>
                      </a:lnTo>
                      <a:lnTo>
                        <a:pt x="1459" y="1136"/>
                      </a:lnTo>
                      <a:lnTo>
                        <a:pt x="1463" y="1127"/>
                      </a:lnTo>
                      <a:lnTo>
                        <a:pt x="1463" y="1132"/>
                      </a:lnTo>
                      <a:lnTo>
                        <a:pt x="1463" y="1132"/>
                      </a:lnTo>
                      <a:lnTo>
                        <a:pt x="1467" y="1140"/>
                      </a:lnTo>
                      <a:lnTo>
                        <a:pt x="1467" y="1140"/>
                      </a:lnTo>
                      <a:lnTo>
                        <a:pt x="1471" y="1140"/>
                      </a:lnTo>
                      <a:lnTo>
                        <a:pt x="1471" y="1140"/>
                      </a:lnTo>
                      <a:lnTo>
                        <a:pt x="1471" y="1140"/>
                      </a:lnTo>
                      <a:lnTo>
                        <a:pt x="1475" y="1144"/>
                      </a:lnTo>
                      <a:lnTo>
                        <a:pt x="1475" y="1136"/>
                      </a:lnTo>
                      <a:lnTo>
                        <a:pt x="1475" y="1140"/>
                      </a:lnTo>
                      <a:lnTo>
                        <a:pt x="1479" y="1140"/>
                      </a:lnTo>
                      <a:lnTo>
                        <a:pt x="1479" y="1136"/>
                      </a:lnTo>
                      <a:lnTo>
                        <a:pt x="1483" y="1140"/>
                      </a:lnTo>
                      <a:lnTo>
                        <a:pt x="1483" y="1140"/>
                      </a:lnTo>
                      <a:lnTo>
                        <a:pt x="1483" y="1140"/>
                      </a:lnTo>
                      <a:lnTo>
                        <a:pt x="1487" y="1140"/>
                      </a:lnTo>
                      <a:lnTo>
                        <a:pt x="1487" y="1144"/>
                      </a:lnTo>
                      <a:lnTo>
                        <a:pt x="1491" y="1148"/>
                      </a:lnTo>
                      <a:lnTo>
                        <a:pt x="1491" y="1144"/>
                      </a:lnTo>
                      <a:lnTo>
                        <a:pt x="1491" y="1144"/>
                      </a:lnTo>
                      <a:lnTo>
                        <a:pt x="1495" y="1152"/>
                      </a:lnTo>
                      <a:lnTo>
                        <a:pt x="1495" y="1148"/>
                      </a:lnTo>
                      <a:lnTo>
                        <a:pt x="1495" y="1152"/>
                      </a:lnTo>
                      <a:lnTo>
                        <a:pt x="1499" y="1148"/>
                      </a:lnTo>
                      <a:lnTo>
                        <a:pt x="1499" y="1148"/>
                      </a:lnTo>
                      <a:lnTo>
                        <a:pt x="1503" y="1152"/>
                      </a:lnTo>
                      <a:lnTo>
                        <a:pt x="1503" y="1152"/>
                      </a:lnTo>
                      <a:lnTo>
                        <a:pt x="1503" y="1148"/>
                      </a:lnTo>
                      <a:lnTo>
                        <a:pt x="1507" y="1152"/>
                      </a:lnTo>
                      <a:lnTo>
                        <a:pt x="1507" y="1152"/>
                      </a:lnTo>
                      <a:lnTo>
                        <a:pt x="1511" y="1156"/>
                      </a:lnTo>
                      <a:lnTo>
                        <a:pt x="1511" y="1148"/>
                      </a:lnTo>
                      <a:lnTo>
                        <a:pt x="1511" y="1148"/>
                      </a:lnTo>
                      <a:lnTo>
                        <a:pt x="1515" y="1156"/>
                      </a:lnTo>
                      <a:lnTo>
                        <a:pt x="1515" y="1156"/>
                      </a:lnTo>
                      <a:lnTo>
                        <a:pt x="1515" y="1148"/>
                      </a:lnTo>
                      <a:lnTo>
                        <a:pt x="1519" y="1152"/>
                      </a:lnTo>
                      <a:lnTo>
                        <a:pt x="1519" y="1144"/>
                      </a:lnTo>
                      <a:lnTo>
                        <a:pt x="1523" y="1148"/>
                      </a:lnTo>
                      <a:lnTo>
                        <a:pt x="1523" y="1148"/>
                      </a:lnTo>
                      <a:lnTo>
                        <a:pt x="1523" y="1152"/>
                      </a:lnTo>
                      <a:lnTo>
                        <a:pt x="1527" y="1152"/>
                      </a:lnTo>
                      <a:lnTo>
                        <a:pt x="1527" y="1152"/>
                      </a:lnTo>
                      <a:lnTo>
                        <a:pt x="1531" y="1156"/>
                      </a:lnTo>
                      <a:lnTo>
                        <a:pt x="1531" y="1156"/>
                      </a:lnTo>
                      <a:lnTo>
                        <a:pt x="1531" y="1152"/>
                      </a:lnTo>
                      <a:lnTo>
                        <a:pt x="1535" y="1156"/>
                      </a:lnTo>
                      <a:lnTo>
                        <a:pt x="1535" y="1152"/>
                      </a:lnTo>
                      <a:lnTo>
                        <a:pt x="1535" y="1152"/>
                      </a:lnTo>
                      <a:lnTo>
                        <a:pt x="1539" y="1156"/>
                      </a:lnTo>
                      <a:lnTo>
                        <a:pt x="1539" y="1160"/>
                      </a:lnTo>
                      <a:lnTo>
                        <a:pt x="1543" y="1160"/>
                      </a:lnTo>
                      <a:lnTo>
                        <a:pt x="1543" y="1156"/>
                      </a:lnTo>
                      <a:lnTo>
                        <a:pt x="1543" y="1152"/>
                      </a:lnTo>
                      <a:lnTo>
                        <a:pt x="1547" y="1156"/>
                      </a:lnTo>
                      <a:lnTo>
                        <a:pt x="1547" y="1164"/>
                      </a:lnTo>
                      <a:lnTo>
                        <a:pt x="1551" y="1156"/>
                      </a:lnTo>
                      <a:lnTo>
                        <a:pt x="1551" y="1164"/>
                      </a:lnTo>
                      <a:lnTo>
                        <a:pt x="1551" y="1160"/>
                      </a:lnTo>
                      <a:lnTo>
                        <a:pt x="1555" y="1160"/>
                      </a:lnTo>
                      <a:lnTo>
                        <a:pt x="1555" y="1160"/>
                      </a:lnTo>
                      <a:lnTo>
                        <a:pt x="1555" y="1156"/>
                      </a:lnTo>
                      <a:lnTo>
                        <a:pt x="1559" y="1156"/>
                      </a:lnTo>
                      <a:lnTo>
                        <a:pt x="1559" y="1160"/>
                      </a:lnTo>
                      <a:lnTo>
                        <a:pt x="1563" y="1160"/>
                      </a:lnTo>
                      <a:lnTo>
                        <a:pt x="1563" y="1160"/>
                      </a:lnTo>
                      <a:lnTo>
                        <a:pt x="1563" y="1164"/>
                      </a:lnTo>
                      <a:lnTo>
                        <a:pt x="1567" y="1164"/>
                      </a:lnTo>
                      <a:lnTo>
                        <a:pt x="1567" y="1168"/>
                      </a:lnTo>
                      <a:lnTo>
                        <a:pt x="1571" y="1160"/>
                      </a:lnTo>
                      <a:lnTo>
                        <a:pt x="1571" y="1164"/>
                      </a:lnTo>
                      <a:lnTo>
                        <a:pt x="1571" y="1164"/>
                      </a:lnTo>
                      <a:lnTo>
                        <a:pt x="1575" y="1160"/>
                      </a:lnTo>
                      <a:lnTo>
                        <a:pt x="1575" y="1164"/>
                      </a:lnTo>
                    </a:path>
                  </a:pathLst>
                </a:cu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7102764" y="1736436"/>
                  <a:ext cx="1099128" cy="39162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03200" y="2309091"/>
                  <a:ext cx="517236" cy="7944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/>
                </a:p>
              </p:txBody>
            </p:sp>
            <p:grpSp>
              <p:nvGrpSpPr>
                <p:cNvPr id="30" name="Group 29"/>
                <p:cNvGrpSpPr/>
                <p:nvPr/>
              </p:nvGrpSpPr>
              <p:grpSpPr>
                <a:xfrm>
                  <a:off x="5439635" y="1420777"/>
                  <a:ext cx="1581316" cy="1104865"/>
                  <a:chOff x="714058" y="292826"/>
                  <a:chExt cx="1581316" cy="1104865"/>
                </a:xfrm>
              </p:grpSpPr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1313828" y="746861"/>
                    <a:ext cx="337096" cy="235367"/>
                    <a:chOff x="107328" y="2975711"/>
                    <a:chExt cx="337096" cy="235367"/>
                  </a:xfrm>
                </p:grpSpPr>
                <p:cxnSp>
                  <p:nvCxnSpPr>
                    <p:cNvPr id="34" name="Straight Connector 33"/>
                    <p:cNvCxnSpPr>
                      <a:cxnSpLocks/>
                      <a:stCxn id="32" idx="2"/>
                    </p:cNvCxnSpPr>
                    <p:nvPr/>
                  </p:nvCxnSpPr>
                  <p:spPr>
                    <a:xfrm>
                      <a:off x="107328" y="2975711"/>
                      <a:ext cx="2" cy="23536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Connector 34"/>
                    <p:cNvCxnSpPr/>
                    <p:nvPr/>
                  </p:nvCxnSpPr>
                  <p:spPr>
                    <a:xfrm rot="-120000" flipH="1" flipV="1">
                      <a:off x="125583" y="3190733"/>
                      <a:ext cx="318841" cy="11401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2" name="TextBox 31"/>
                  <p:cNvSpPr txBox="1"/>
                  <p:nvPr/>
                </p:nvSpPr>
                <p:spPr>
                  <a:xfrm rot="16200000">
                    <a:off x="559907" y="446977"/>
                    <a:ext cx="908071" cy="59976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50pA</a:t>
                    </a:r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1133651" y="947076"/>
                    <a:ext cx="1161723" cy="45061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25ms</a:t>
                    </a:r>
                  </a:p>
                </p:txBody>
              </p:sp>
            </p:grpSp>
          </p:grp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D3DCD33-7783-9D02-4914-DE4EFDD31F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05834" y="3373419"/>
                <a:ext cx="276068" cy="15396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7886293" y="3258889"/>
                <a:ext cx="982960" cy="614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Ih</a:t>
                </a:r>
              </a:p>
            </p:txBody>
          </p:sp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6D3DCD33-7783-9D02-4914-DE4EFDD31F4E}"/>
                </a:ext>
              </a:extLst>
            </p:cNvPr>
            <p:cNvCxnSpPr>
              <a:cxnSpLocks/>
            </p:cNvCxnSpPr>
            <p:nvPr/>
          </p:nvCxnSpPr>
          <p:spPr>
            <a:xfrm rot="4380000" flipV="1">
              <a:off x="9604443" y="3056115"/>
              <a:ext cx="155833" cy="11567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5686024" y="2103997"/>
              <a:ext cx="7977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-60mV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89348" y="2309657"/>
              <a:ext cx="7977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-80mV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25061" y="2512769"/>
              <a:ext cx="9720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-100mV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27673" y="2728947"/>
              <a:ext cx="9291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-120mV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0990" y="2945187"/>
              <a:ext cx="9720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-140mV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650DEA1-2075-C848-1771-17A3B0EBB65B}"/>
              </a:ext>
            </a:extLst>
          </p:cNvPr>
          <p:cNvGrpSpPr/>
          <p:nvPr/>
        </p:nvGrpSpPr>
        <p:grpSpPr>
          <a:xfrm>
            <a:off x="67374" y="4085278"/>
            <a:ext cx="2913274" cy="2629214"/>
            <a:chOff x="921450" y="389131"/>
            <a:chExt cx="3892867" cy="2912409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60E354C-CBB9-74A7-9E47-AA805DE47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452" y="393079"/>
              <a:ext cx="3892865" cy="2908461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1B6A06-E03A-620A-A862-203965FC49F9}"/>
                </a:ext>
              </a:extLst>
            </p:cNvPr>
            <p:cNvSpPr txBox="1"/>
            <p:nvPr/>
          </p:nvSpPr>
          <p:spPr>
            <a:xfrm>
              <a:off x="921450" y="389131"/>
              <a:ext cx="1910856" cy="57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DAPI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D4DCFD2-61BA-D3B3-156F-E499AA97BEB7}"/>
              </a:ext>
            </a:extLst>
          </p:cNvPr>
          <p:cNvGrpSpPr/>
          <p:nvPr/>
        </p:nvGrpSpPr>
        <p:grpSpPr>
          <a:xfrm>
            <a:off x="3082198" y="4085278"/>
            <a:ext cx="2953385" cy="2625650"/>
            <a:chOff x="7377684" y="390636"/>
            <a:chExt cx="3892865" cy="2910904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D5BA688-A4E3-2E21-1B20-B1036C78F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7685" y="393079"/>
              <a:ext cx="3892864" cy="2908461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F1EAA5A-23BE-6F14-F7F6-B2B2445BC92E}"/>
                </a:ext>
              </a:extLst>
            </p:cNvPr>
            <p:cNvSpPr txBox="1"/>
            <p:nvPr/>
          </p:nvSpPr>
          <p:spPr>
            <a:xfrm>
              <a:off x="7377684" y="390636"/>
              <a:ext cx="1224764" cy="580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17F2E3B-22C7-7891-8D8E-B8ECB4A529F3}"/>
              </a:ext>
            </a:extLst>
          </p:cNvPr>
          <p:cNvGrpSpPr/>
          <p:nvPr/>
        </p:nvGrpSpPr>
        <p:grpSpPr>
          <a:xfrm>
            <a:off x="6133867" y="4085278"/>
            <a:ext cx="2953384" cy="2623447"/>
            <a:chOff x="921451" y="3729685"/>
            <a:chExt cx="3892866" cy="2908461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45B2A6A8-F35C-C4D8-98CC-ED54EC0A4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453" y="3729685"/>
              <a:ext cx="3892864" cy="2908461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E38B438-A816-C369-6099-494CEE03EAD2}"/>
                </a:ext>
              </a:extLst>
            </p:cNvPr>
            <p:cNvSpPr txBox="1"/>
            <p:nvPr/>
          </p:nvSpPr>
          <p:spPr>
            <a:xfrm>
              <a:off x="921451" y="3744347"/>
              <a:ext cx="2083395" cy="580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Biocytin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180C96C-F3B9-4180-F06F-E4C0BD400C55}"/>
              </a:ext>
            </a:extLst>
          </p:cNvPr>
          <p:cNvGrpSpPr/>
          <p:nvPr/>
        </p:nvGrpSpPr>
        <p:grpSpPr>
          <a:xfrm>
            <a:off x="9184162" y="4085278"/>
            <a:ext cx="2953382" cy="2623447"/>
            <a:chOff x="9184162" y="4085278"/>
            <a:chExt cx="2953382" cy="2623447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6519563-36CE-D9DA-B74C-5E48178926D2}"/>
                </a:ext>
              </a:extLst>
            </p:cNvPr>
            <p:cNvGrpSpPr/>
            <p:nvPr/>
          </p:nvGrpSpPr>
          <p:grpSpPr>
            <a:xfrm>
              <a:off x="9184162" y="4085278"/>
              <a:ext cx="2953382" cy="2623447"/>
              <a:chOff x="7377685" y="3729685"/>
              <a:chExt cx="3892864" cy="2908461"/>
            </a:xfrm>
          </p:grpSpPr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B456619C-479F-2A83-3EB9-ED089E040B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77685" y="3729685"/>
                <a:ext cx="3892864" cy="2908461"/>
              </a:xfrm>
              <a:prstGeom prst="rect">
                <a:avLst/>
              </a:prstGeom>
            </p:spPr>
          </p:pic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FD71A57C-9AB1-825C-453D-ED5099BF60DA}"/>
                  </a:ext>
                </a:extLst>
              </p:cNvPr>
              <p:cNvSpPr txBox="1"/>
              <p:nvPr/>
            </p:nvSpPr>
            <p:spPr>
              <a:xfrm>
                <a:off x="7388866" y="3744347"/>
                <a:ext cx="1679907" cy="580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Merge</a:t>
                </a:r>
              </a:p>
            </p:txBody>
          </p:sp>
        </p:grp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52F4A521-6BAC-ADF4-57A6-B0731C3B3272}"/>
                </a:ext>
              </a:extLst>
            </p:cNvPr>
            <p:cNvCxnSpPr>
              <a:cxnSpLocks/>
            </p:cNvCxnSpPr>
            <p:nvPr/>
          </p:nvCxnSpPr>
          <p:spPr>
            <a:xfrm>
              <a:off x="10467133" y="4557617"/>
              <a:ext cx="227481" cy="106877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0DDC1A6-0E94-D770-7DFD-60A95E747FEE}"/>
              </a:ext>
            </a:extLst>
          </p:cNvPr>
          <p:cNvSpPr txBox="1"/>
          <p:nvPr/>
        </p:nvSpPr>
        <p:spPr>
          <a:xfrm>
            <a:off x="182879" y="3579006"/>
            <a:ext cx="914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cs typeface="Times New Roman" panose="02020603050405020304" pitchFamily="18" charset="0"/>
              </a:rPr>
              <a:t>B.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EBB05CE-DF50-06BA-6A0E-CC34113E97CA}"/>
              </a:ext>
            </a:extLst>
          </p:cNvPr>
          <p:cNvSpPr txBox="1"/>
          <p:nvPr/>
        </p:nvSpPr>
        <p:spPr>
          <a:xfrm>
            <a:off x="182879" y="526518"/>
            <a:ext cx="914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cs typeface="Times New Roman" panose="02020603050405020304" pitchFamily="18" charset="0"/>
              </a:rPr>
              <a:t>A.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E1D7A44-6582-C6D7-727E-5A276028C8C9}"/>
              </a:ext>
            </a:extLst>
          </p:cNvPr>
          <p:cNvSpPr txBox="1"/>
          <p:nvPr/>
        </p:nvSpPr>
        <p:spPr>
          <a:xfrm>
            <a:off x="68179" y="-99125"/>
            <a:ext cx="3311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cs typeface="Times New Roman" panose="02020603050405020304" pitchFamily="18" charset="0"/>
              </a:rPr>
              <a:t>Figure S3.</a:t>
            </a:r>
          </a:p>
        </p:txBody>
      </p:sp>
    </p:spTree>
    <p:extLst>
      <p:ext uri="{BB962C8B-B14F-4D97-AF65-F5344CB8AC3E}">
        <p14:creationId xmlns:p14="http://schemas.microsoft.com/office/powerpoint/2010/main" val="320041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E43EC6F-2EC3-EED9-E6E2-89B6563B259C}"/>
              </a:ext>
            </a:extLst>
          </p:cNvPr>
          <p:cNvGrpSpPr/>
          <p:nvPr/>
        </p:nvGrpSpPr>
        <p:grpSpPr>
          <a:xfrm>
            <a:off x="425428" y="531626"/>
            <a:ext cx="2339037" cy="2301419"/>
            <a:chOff x="0" y="0"/>
            <a:chExt cx="2185169" cy="2185169"/>
          </a:xfrm>
        </p:grpSpPr>
        <p:pic>
          <p:nvPicPr>
            <p:cNvPr id="5" name="Picture 4" descr="A picture containing dark, night sky, ocean floor&#10;&#10;Description automatically generated">
              <a:extLst>
                <a:ext uri="{FF2B5EF4-FFF2-40B4-BE49-F238E27FC236}">
                  <a16:creationId xmlns:a16="http://schemas.microsoft.com/office/drawing/2014/main" id="{84DCC0A6-F8C8-AEF1-0BFA-213924195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185169" cy="2185169"/>
            </a:xfrm>
            <a:prstGeom prst="rect">
              <a:avLst/>
            </a:prstGeom>
          </p:spPr>
        </p:pic>
        <p:sp>
          <p:nvSpPr>
            <p:cNvPr id="6" name="TextBox 1">
              <a:extLst>
                <a:ext uri="{FF2B5EF4-FFF2-40B4-BE49-F238E27FC236}">
                  <a16:creationId xmlns:a16="http://schemas.microsoft.com/office/drawing/2014/main" id="{E91F1C20-F7F8-99FF-ED01-7F18BC0EACF9}"/>
                </a:ext>
              </a:extLst>
            </p:cNvPr>
            <p:cNvSpPr txBox="1"/>
            <p:nvPr/>
          </p:nvSpPr>
          <p:spPr>
            <a:xfrm>
              <a:off x="0" y="0"/>
              <a:ext cx="1407116" cy="465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2400" b="1" kern="1200" dirty="0">
                  <a:solidFill>
                    <a:srgbClr val="0070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DAPI</a:t>
              </a:r>
              <a:endPara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Picture 6" descr="A picture containing green, night sky&#10;&#10;Description automatically generated">
            <a:extLst>
              <a:ext uri="{FF2B5EF4-FFF2-40B4-BE49-F238E27FC236}">
                <a16:creationId xmlns:a16="http://schemas.microsoft.com/office/drawing/2014/main" id="{25F60329-1C9F-73AC-0FC1-842D63CEF0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363" y="531627"/>
            <a:ext cx="2339037" cy="2301419"/>
          </a:xfrm>
          <a:prstGeom prst="rect">
            <a:avLst/>
          </a:prstGeom>
        </p:spPr>
      </p:pic>
      <p:pic>
        <p:nvPicPr>
          <p:cNvPr id="8" name="Picture 7" descr="A picture containing outdoor object, star, dark, night&#10;&#10;Description automatically generated">
            <a:extLst>
              <a:ext uri="{FF2B5EF4-FFF2-40B4-BE49-F238E27FC236}">
                <a16:creationId xmlns:a16="http://schemas.microsoft.com/office/drawing/2014/main" id="{1C5B1E4D-037B-8F96-CC37-0BE7DFF02A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298" y="531626"/>
            <a:ext cx="2340380" cy="2301418"/>
          </a:xfrm>
          <a:prstGeom prst="rect">
            <a:avLst/>
          </a:prstGeom>
        </p:spPr>
      </p:pic>
      <p:pic>
        <p:nvPicPr>
          <p:cNvPr id="9" name="Picture 8" descr="A picture containing grass, outdoor, night&#10;&#10;Description automatically generated">
            <a:extLst>
              <a:ext uri="{FF2B5EF4-FFF2-40B4-BE49-F238E27FC236}">
                <a16:creationId xmlns:a16="http://schemas.microsoft.com/office/drawing/2014/main" id="{6D0868E7-2FB4-4529-7259-F976716E18FC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233" y="531626"/>
            <a:ext cx="2276360" cy="2301418"/>
          </a:xfrm>
          <a:prstGeom prst="rect">
            <a:avLst/>
          </a:prstGeom>
        </p:spPr>
      </p:pic>
      <p:pic>
        <p:nvPicPr>
          <p:cNvPr id="10" name="Picture 9" descr="A picture containing star, night sky, outdoor object&#10;&#10;Description automatically generated">
            <a:extLst>
              <a:ext uri="{FF2B5EF4-FFF2-40B4-BE49-F238E27FC236}">
                <a16:creationId xmlns:a16="http://schemas.microsoft.com/office/drawing/2014/main" id="{A56791EA-9DC6-AEF3-40B2-B9CE0A1E6B77}"/>
              </a:ext>
            </a:extLst>
          </p:cNvPr>
          <p:cNvPicPr>
            <a:picLocks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27" y="4848443"/>
            <a:ext cx="2339037" cy="1995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picture containing tree, green, light, night sky&#10;&#10;Description automatically generated">
            <a:extLst>
              <a:ext uri="{FF2B5EF4-FFF2-40B4-BE49-F238E27FC236}">
                <a16:creationId xmlns:a16="http://schemas.microsoft.com/office/drawing/2014/main" id="{EDB64975-195C-F562-8D42-80C4E93AE2F6}"/>
              </a:ext>
            </a:extLst>
          </p:cNvPr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275" y="4848444"/>
            <a:ext cx="2339036" cy="1995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picture containing tree, light, dark, colorful&#10;&#10;Description automatically generated">
            <a:extLst>
              <a:ext uri="{FF2B5EF4-FFF2-40B4-BE49-F238E27FC236}">
                <a16:creationId xmlns:a16="http://schemas.microsoft.com/office/drawing/2014/main" id="{D63E767C-9A10-C6D9-DBCB-119BCC8A07F7}"/>
              </a:ext>
            </a:extLst>
          </p:cNvPr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318" y="4848444"/>
            <a:ext cx="2276360" cy="1995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A picture containing grass, outdoor, colorful&#10;&#10;Description automatically generated">
            <a:extLst>
              <a:ext uri="{FF2B5EF4-FFF2-40B4-BE49-F238E27FC236}">
                <a16:creationId xmlns:a16="http://schemas.microsoft.com/office/drawing/2014/main" id="{74CDA06C-C61E-1BA0-9297-3B2479E44CA3}"/>
              </a:ext>
            </a:extLst>
          </p:cNvPr>
          <p:cNvPicPr>
            <a:picLocks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243" y="4848444"/>
            <a:ext cx="2244350" cy="199522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">
            <a:extLst>
              <a:ext uri="{FF2B5EF4-FFF2-40B4-BE49-F238E27FC236}">
                <a16:creationId xmlns:a16="http://schemas.microsoft.com/office/drawing/2014/main" id="{2862EDC5-6DF2-0693-2B9C-04865B0506C7}"/>
              </a:ext>
            </a:extLst>
          </p:cNvPr>
          <p:cNvSpPr txBox="1"/>
          <p:nvPr/>
        </p:nvSpPr>
        <p:spPr>
          <a:xfrm>
            <a:off x="466692" y="4847668"/>
            <a:ext cx="1191987" cy="489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kern="1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DAPI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CC329DD2-CDC1-659D-1E80-8019B464AEAF}"/>
              </a:ext>
            </a:extLst>
          </p:cNvPr>
          <p:cNvSpPr txBox="1"/>
          <p:nvPr/>
        </p:nvSpPr>
        <p:spPr>
          <a:xfrm>
            <a:off x="3187777" y="531626"/>
            <a:ext cx="831330" cy="489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kern="120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</a:t>
            </a:r>
            <a:endParaRPr lang="en-US" sz="2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AC3F2EDD-9D6B-05C8-125A-FBFCFDCA993F}"/>
              </a:ext>
            </a:extLst>
          </p:cNvPr>
          <p:cNvSpPr txBox="1"/>
          <p:nvPr/>
        </p:nvSpPr>
        <p:spPr>
          <a:xfrm>
            <a:off x="5921596" y="531626"/>
            <a:ext cx="1691316" cy="489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Hcrt</a:t>
            </a:r>
            <a:r>
              <a:rPr lang="en-US" sz="2400" b="1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/ox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5A5D6FB4-53EA-940A-4EC9-911D8640DE12}"/>
              </a:ext>
            </a:extLst>
          </p:cNvPr>
          <p:cNvSpPr txBox="1"/>
          <p:nvPr/>
        </p:nvSpPr>
        <p:spPr>
          <a:xfrm>
            <a:off x="8623243" y="531626"/>
            <a:ext cx="1498952" cy="489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kern="120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Merge</a:t>
            </a:r>
            <a:endParaRPr lang="en-US" sz="2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5">
            <a:extLst>
              <a:ext uri="{FF2B5EF4-FFF2-40B4-BE49-F238E27FC236}">
                <a16:creationId xmlns:a16="http://schemas.microsoft.com/office/drawing/2014/main" id="{03BB6C4A-C172-E8C6-93AF-ECBB21AD7974}"/>
              </a:ext>
            </a:extLst>
          </p:cNvPr>
          <p:cNvSpPr txBox="1"/>
          <p:nvPr/>
        </p:nvSpPr>
        <p:spPr>
          <a:xfrm>
            <a:off x="8591233" y="4847668"/>
            <a:ext cx="1498952" cy="489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kern="1200">
                <a:solidFill>
                  <a:srgbClr val="FFC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Merge</a:t>
            </a:r>
            <a:endParaRPr lang="en-US" sz="2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2">
            <a:extLst>
              <a:ext uri="{FF2B5EF4-FFF2-40B4-BE49-F238E27FC236}">
                <a16:creationId xmlns:a16="http://schemas.microsoft.com/office/drawing/2014/main" id="{12A5604B-6496-E814-3DC4-7BAC5BFDE570}"/>
              </a:ext>
            </a:extLst>
          </p:cNvPr>
          <p:cNvSpPr txBox="1"/>
          <p:nvPr/>
        </p:nvSpPr>
        <p:spPr>
          <a:xfrm>
            <a:off x="3090656" y="4847668"/>
            <a:ext cx="1314454" cy="489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kern="1200" dirty="0" err="1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Hcrt</a:t>
            </a:r>
            <a:r>
              <a:rPr lang="en-US" sz="2400" b="1" kern="12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/ox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67B4BF48-A83E-687F-B648-62DFD5BAADF4}"/>
              </a:ext>
            </a:extLst>
          </p:cNvPr>
          <p:cNvSpPr txBox="1"/>
          <p:nvPr/>
        </p:nvSpPr>
        <p:spPr>
          <a:xfrm>
            <a:off x="5968760" y="4847668"/>
            <a:ext cx="1845065" cy="489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mCherry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2F29A8-0ADB-906A-84BA-6DE1E3D490AC}"/>
              </a:ext>
            </a:extLst>
          </p:cNvPr>
          <p:cNvGrpSpPr/>
          <p:nvPr/>
        </p:nvGrpSpPr>
        <p:grpSpPr>
          <a:xfrm>
            <a:off x="394376" y="2825476"/>
            <a:ext cx="9193676" cy="2132327"/>
            <a:chOff x="-1060728" y="1432752"/>
            <a:chExt cx="7839572" cy="187810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6353CD1-5CAA-50FB-51A5-92E444B87E28}"/>
                </a:ext>
              </a:extLst>
            </p:cNvPr>
            <p:cNvGrpSpPr/>
            <p:nvPr/>
          </p:nvGrpSpPr>
          <p:grpSpPr>
            <a:xfrm>
              <a:off x="-1060728" y="1432752"/>
              <a:ext cx="5448154" cy="1752031"/>
              <a:chOff x="-1060728" y="1432752"/>
              <a:chExt cx="5448154" cy="1752031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AB98C830-05CC-0CE1-5310-6E05DED602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7753" y="1432752"/>
                <a:ext cx="2229673" cy="1752031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71BEEB8-063A-6B57-5A4D-6FDDA07B0275}"/>
                  </a:ext>
                </a:extLst>
              </p:cNvPr>
              <p:cNvSpPr txBox="1"/>
              <p:nvPr/>
            </p:nvSpPr>
            <p:spPr>
              <a:xfrm>
                <a:off x="-1060728" y="1599242"/>
                <a:ext cx="3852652" cy="1230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pAAV-</a:t>
                </a:r>
                <a:r>
                  <a:rPr lang="en-US" sz="2000" b="1" dirty="0" err="1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hSyn</a:t>
                </a:r>
                <a:r>
                  <a:rPr lang="en-US" sz="20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-DIO-</a:t>
                </a:r>
                <a:r>
                  <a:rPr lang="en-US" sz="2000" b="1" dirty="0" err="1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mCherry</a:t>
                </a:r>
                <a:endParaRPr lang="en-US" sz="2000" b="1" dirty="0">
                  <a:solidFill>
                    <a:srgbClr val="C00000"/>
                  </a:solidFill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20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or</a:t>
                </a:r>
              </a:p>
              <a:p>
                <a:pPr algn="ctr"/>
                <a:r>
                  <a:rPr lang="en-US" sz="20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pAAV-hSyn-DIO-hM4D(</a:t>
                </a:r>
                <a:r>
                  <a:rPr lang="en-US" sz="2000" b="1" dirty="0" err="1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Gi</a:t>
                </a:r>
                <a:r>
                  <a:rPr lang="en-US" sz="2000" b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)-mCherry</a:t>
                </a:r>
              </a:p>
              <a:p>
                <a:pPr algn="ctr"/>
                <a:endParaRPr lang="en-US" sz="2000" b="1" dirty="0">
                  <a:solidFill>
                    <a:srgbClr val="C00000"/>
                  </a:solidFill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619C1FF-6AC7-0C77-6EF9-E88DD5D9A4E3}"/>
                </a:ext>
              </a:extLst>
            </p:cNvPr>
            <p:cNvSpPr txBox="1"/>
            <p:nvPr/>
          </p:nvSpPr>
          <p:spPr>
            <a:xfrm>
              <a:off x="3302197" y="2881502"/>
              <a:ext cx="3476647" cy="429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cs typeface="Times New Roman" panose="02020603050405020304" pitchFamily="18" charset="0"/>
                </a:rPr>
                <a:t>Orexin-Cre mice: 6-Week-old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E069050-1E4C-8BD8-D232-A87934F98D91}"/>
              </a:ext>
            </a:extLst>
          </p:cNvPr>
          <p:cNvSpPr txBox="1"/>
          <p:nvPr/>
        </p:nvSpPr>
        <p:spPr>
          <a:xfrm>
            <a:off x="-23980" y="500363"/>
            <a:ext cx="583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5F350F-46D6-325F-AB26-B89D4166A8D8}"/>
              </a:ext>
            </a:extLst>
          </p:cNvPr>
          <p:cNvSpPr txBox="1"/>
          <p:nvPr/>
        </p:nvSpPr>
        <p:spPr>
          <a:xfrm>
            <a:off x="-23980" y="2689262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C570DD-C67E-5D51-78EE-17985713FAA7}"/>
              </a:ext>
            </a:extLst>
          </p:cNvPr>
          <p:cNvSpPr txBox="1"/>
          <p:nvPr/>
        </p:nvSpPr>
        <p:spPr>
          <a:xfrm>
            <a:off x="-23980" y="4681451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A781E9-A5AD-9C51-1908-5AB774BE9940}"/>
              </a:ext>
            </a:extLst>
          </p:cNvPr>
          <p:cNvSpPr txBox="1"/>
          <p:nvPr/>
        </p:nvSpPr>
        <p:spPr>
          <a:xfrm>
            <a:off x="68179" y="-99125"/>
            <a:ext cx="3311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cs typeface="Times New Roman" panose="02020603050405020304" pitchFamily="18" charset="0"/>
              </a:rPr>
              <a:t>Figure S4.</a:t>
            </a:r>
          </a:p>
        </p:txBody>
      </p:sp>
    </p:spTree>
    <p:extLst>
      <p:ext uri="{BB962C8B-B14F-4D97-AF65-F5344CB8AC3E}">
        <p14:creationId xmlns:p14="http://schemas.microsoft.com/office/powerpoint/2010/main" val="1977528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roup 183">
            <a:extLst>
              <a:ext uri="{FF2B5EF4-FFF2-40B4-BE49-F238E27FC236}">
                <a16:creationId xmlns:a16="http://schemas.microsoft.com/office/drawing/2014/main" id="{5A6B9DEC-999C-0BEA-8DE0-6CEED8E7BCDF}"/>
              </a:ext>
            </a:extLst>
          </p:cNvPr>
          <p:cNvGrpSpPr/>
          <p:nvPr/>
        </p:nvGrpSpPr>
        <p:grpSpPr>
          <a:xfrm>
            <a:off x="2338476" y="1146071"/>
            <a:ext cx="2820131" cy="2056555"/>
            <a:chOff x="3355975" y="207963"/>
            <a:chExt cx="6045200" cy="3379788"/>
          </a:xfrm>
        </p:grpSpPr>
        <p:sp>
          <p:nvSpPr>
            <p:cNvPr id="185" name="Freeform 159">
              <a:extLst>
                <a:ext uri="{FF2B5EF4-FFF2-40B4-BE49-F238E27FC236}">
                  <a16:creationId xmlns:a16="http://schemas.microsoft.com/office/drawing/2014/main" id="{D16BB36D-D778-263E-2189-E652CD108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975" y="257175"/>
              <a:ext cx="3025775" cy="3330575"/>
            </a:xfrm>
            <a:custGeom>
              <a:avLst/>
              <a:gdLst>
                <a:gd name="T0" fmla="*/ 31 w 1906"/>
                <a:gd name="T1" fmla="*/ 2025 h 2098"/>
                <a:gd name="T2" fmla="*/ 62 w 1906"/>
                <a:gd name="T3" fmla="*/ 2004 h 2098"/>
                <a:gd name="T4" fmla="*/ 93 w 1906"/>
                <a:gd name="T5" fmla="*/ 1963 h 2098"/>
                <a:gd name="T6" fmla="*/ 124 w 1906"/>
                <a:gd name="T7" fmla="*/ 1911 h 2098"/>
                <a:gd name="T8" fmla="*/ 155 w 1906"/>
                <a:gd name="T9" fmla="*/ 1880 h 2098"/>
                <a:gd name="T10" fmla="*/ 186 w 1906"/>
                <a:gd name="T11" fmla="*/ 1828 h 2098"/>
                <a:gd name="T12" fmla="*/ 217 w 1906"/>
                <a:gd name="T13" fmla="*/ 1776 h 2098"/>
                <a:gd name="T14" fmla="*/ 248 w 1906"/>
                <a:gd name="T15" fmla="*/ 1662 h 2098"/>
                <a:gd name="T16" fmla="*/ 279 w 1906"/>
                <a:gd name="T17" fmla="*/ 1932 h 2098"/>
                <a:gd name="T18" fmla="*/ 310 w 1906"/>
                <a:gd name="T19" fmla="*/ 1994 h 2098"/>
                <a:gd name="T20" fmla="*/ 341 w 1906"/>
                <a:gd name="T21" fmla="*/ 2035 h 2098"/>
                <a:gd name="T22" fmla="*/ 372 w 1906"/>
                <a:gd name="T23" fmla="*/ 2004 h 2098"/>
                <a:gd name="T24" fmla="*/ 403 w 1906"/>
                <a:gd name="T25" fmla="*/ 2015 h 2098"/>
                <a:gd name="T26" fmla="*/ 434 w 1906"/>
                <a:gd name="T27" fmla="*/ 1973 h 2098"/>
                <a:gd name="T28" fmla="*/ 465 w 1906"/>
                <a:gd name="T29" fmla="*/ 1932 h 2098"/>
                <a:gd name="T30" fmla="*/ 496 w 1906"/>
                <a:gd name="T31" fmla="*/ 1901 h 2098"/>
                <a:gd name="T32" fmla="*/ 527 w 1906"/>
                <a:gd name="T33" fmla="*/ 1849 h 2098"/>
                <a:gd name="T34" fmla="*/ 558 w 1906"/>
                <a:gd name="T35" fmla="*/ 1808 h 2098"/>
                <a:gd name="T36" fmla="*/ 589 w 1906"/>
                <a:gd name="T37" fmla="*/ 1735 h 2098"/>
                <a:gd name="T38" fmla="*/ 620 w 1906"/>
                <a:gd name="T39" fmla="*/ 1704 h 2098"/>
                <a:gd name="T40" fmla="*/ 651 w 1906"/>
                <a:gd name="T41" fmla="*/ 1611 h 2098"/>
                <a:gd name="T42" fmla="*/ 682 w 1906"/>
                <a:gd name="T43" fmla="*/ 1932 h 2098"/>
                <a:gd name="T44" fmla="*/ 713 w 1906"/>
                <a:gd name="T45" fmla="*/ 1870 h 2098"/>
                <a:gd name="T46" fmla="*/ 744 w 1906"/>
                <a:gd name="T47" fmla="*/ 1942 h 2098"/>
                <a:gd name="T48" fmla="*/ 775 w 1906"/>
                <a:gd name="T49" fmla="*/ 1911 h 2098"/>
                <a:gd name="T50" fmla="*/ 806 w 1906"/>
                <a:gd name="T51" fmla="*/ 1870 h 2098"/>
                <a:gd name="T52" fmla="*/ 837 w 1906"/>
                <a:gd name="T53" fmla="*/ 1870 h 2098"/>
                <a:gd name="T54" fmla="*/ 868 w 1906"/>
                <a:gd name="T55" fmla="*/ 1839 h 2098"/>
                <a:gd name="T56" fmla="*/ 899 w 1906"/>
                <a:gd name="T57" fmla="*/ 1808 h 2098"/>
                <a:gd name="T58" fmla="*/ 930 w 1906"/>
                <a:gd name="T59" fmla="*/ 1735 h 2098"/>
                <a:gd name="T60" fmla="*/ 961 w 1906"/>
                <a:gd name="T61" fmla="*/ 1694 h 2098"/>
                <a:gd name="T62" fmla="*/ 992 w 1906"/>
                <a:gd name="T63" fmla="*/ 1621 h 2098"/>
                <a:gd name="T64" fmla="*/ 1023 w 1906"/>
                <a:gd name="T65" fmla="*/ 1559 h 2098"/>
                <a:gd name="T66" fmla="*/ 1054 w 1906"/>
                <a:gd name="T67" fmla="*/ 1253 h 2098"/>
                <a:gd name="T68" fmla="*/ 1085 w 1906"/>
                <a:gd name="T69" fmla="*/ 1870 h 2098"/>
                <a:gd name="T70" fmla="*/ 1116 w 1906"/>
                <a:gd name="T71" fmla="*/ 1921 h 2098"/>
                <a:gd name="T72" fmla="*/ 1147 w 1906"/>
                <a:gd name="T73" fmla="*/ 1921 h 2098"/>
                <a:gd name="T74" fmla="*/ 1178 w 1906"/>
                <a:gd name="T75" fmla="*/ 1880 h 2098"/>
                <a:gd name="T76" fmla="*/ 1209 w 1906"/>
                <a:gd name="T77" fmla="*/ 1870 h 2098"/>
                <a:gd name="T78" fmla="*/ 1240 w 1906"/>
                <a:gd name="T79" fmla="*/ 1839 h 2098"/>
                <a:gd name="T80" fmla="*/ 1271 w 1906"/>
                <a:gd name="T81" fmla="*/ 1808 h 2098"/>
                <a:gd name="T82" fmla="*/ 1302 w 1906"/>
                <a:gd name="T83" fmla="*/ 1756 h 2098"/>
                <a:gd name="T84" fmla="*/ 1333 w 1906"/>
                <a:gd name="T85" fmla="*/ 1725 h 2098"/>
                <a:gd name="T86" fmla="*/ 1364 w 1906"/>
                <a:gd name="T87" fmla="*/ 1652 h 2098"/>
                <a:gd name="T88" fmla="*/ 1395 w 1906"/>
                <a:gd name="T89" fmla="*/ 1590 h 2098"/>
                <a:gd name="T90" fmla="*/ 1426 w 1906"/>
                <a:gd name="T91" fmla="*/ 1450 h 2098"/>
                <a:gd name="T92" fmla="*/ 1456 w 1906"/>
                <a:gd name="T93" fmla="*/ 1818 h 2098"/>
                <a:gd name="T94" fmla="*/ 1487 w 1906"/>
                <a:gd name="T95" fmla="*/ 1921 h 2098"/>
                <a:gd name="T96" fmla="*/ 1518 w 1906"/>
                <a:gd name="T97" fmla="*/ 1942 h 2098"/>
                <a:gd name="T98" fmla="*/ 1549 w 1906"/>
                <a:gd name="T99" fmla="*/ 1901 h 2098"/>
                <a:gd name="T100" fmla="*/ 1580 w 1906"/>
                <a:gd name="T101" fmla="*/ 1890 h 2098"/>
                <a:gd name="T102" fmla="*/ 1611 w 1906"/>
                <a:gd name="T103" fmla="*/ 1839 h 2098"/>
                <a:gd name="T104" fmla="*/ 1642 w 1906"/>
                <a:gd name="T105" fmla="*/ 1787 h 2098"/>
                <a:gd name="T106" fmla="*/ 1673 w 1906"/>
                <a:gd name="T107" fmla="*/ 1766 h 2098"/>
                <a:gd name="T108" fmla="*/ 1704 w 1906"/>
                <a:gd name="T109" fmla="*/ 1704 h 2098"/>
                <a:gd name="T110" fmla="*/ 1735 w 1906"/>
                <a:gd name="T111" fmla="*/ 1611 h 2098"/>
                <a:gd name="T112" fmla="*/ 1766 w 1906"/>
                <a:gd name="T113" fmla="*/ 1549 h 2098"/>
                <a:gd name="T114" fmla="*/ 1797 w 1906"/>
                <a:gd name="T115" fmla="*/ 1419 h 2098"/>
                <a:gd name="T116" fmla="*/ 1828 w 1906"/>
                <a:gd name="T117" fmla="*/ 1870 h 2098"/>
                <a:gd name="T118" fmla="*/ 1859 w 1906"/>
                <a:gd name="T119" fmla="*/ 1942 h 2098"/>
                <a:gd name="T120" fmla="*/ 1890 w 1906"/>
                <a:gd name="T121" fmla="*/ 1942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6" h="2098">
                  <a:moveTo>
                    <a:pt x="0" y="1921"/>
                  </a:moveTo>
                  <a:lnTo>
                    <a:pt x="4" y="1901"/>
                  </a:lnTo>
                  <a:lnTo>
                    <a:pt x="4" y="2004"/>
                  </a:lnTo>
                  <a:lnTo>
                    <a:pt x="8" y="2025"/>
                  </a:lnTo>
                  <a:lnTo>
                    <a:pt x="8" y="1901"/>
                  </a:lnTo>
                  <a:lnTo>
                    <a:pt x="11" y="1901"/>
                  </a:lnTo>
                  <a:lnTo>
                    <a:pt x="11" y="2035"/>
                  </a:lnTo>
                  <a:lnTo>
                    <a:pt x="15" y="2025"/>
                  </a:lnTo>
                  <a:lnTo>
                    <a:pt x="15" y="1901"/>
                  </a:lnTo>
                  <a:lnTo>
                    <a:pt x="19" y="1901"/>
                  </a:lnTo>
                  <a:lnTo>
                    <a:pt x="19" y="2015"/>
                  </a:lnTo>
                  <a:lnTo>
                    <a:pt x="23" y="2035"/>
                  </a:lnTo>
                  <a:lnTo>
                    <a:pt x="23" y="1880"/>
                  </a:lnTo>
                  <a:lnTo>
                    <a:pt x="27" y="1901"/>
                  </a:lnTo>
                  <a:lnTo>
                    <a:pt x="27" y="2015"/>
                  </a:lnTo>
                  <a:lnTo>
                    <a:pt x="31" y="2025"/>
                  </a:lnTo>
                  <a:lnTo>
                    <a:pt x="31" y="1890"/>
                  </a:lnTo>
                  <a:lnTo>
                    <a:pt x="35" y="1870"/>
                  </a:lnTo>
                  <a:lnTo>
                    <a:pt x="35" y="1994"/>
                  </a:lnTo>
                  <a:lnTo>
                    <a:pt x="39" y="2025"/>
                  </a:lnTo>
                  <a:lnTo>
                    <a:pt x="39" y="1901"/>
                  </a:lnTo>
                  <a:lnTo>
                    <a:pt x="42" y="1870"/>
                  </a:lnTo>
                  <a:lnTo>
                    <a:pt x="42" y="2025"/>
                  </a:lnTo>
                  <a:lnTo>
                    <a:pt x="46" y="1994"/>
                  </a:lnTo>
                  <a:lnTo>
                    <a:pt x="46" y="1890"/>
                  </a:lnTo>
                  <a:lnTo>
                    <a:pt x="50" y="1849"/>
                  </a:lnTo>
                  <a:lnTo>
                    <a:pt x="50" y="1994"/>
                  </a:lnTo>
                  <a:lnTo>
                    <a:pt x="54" y="2004"/>
                  </a:lnTo>
                  <a:lnTo>
                    <a:pt x="54" y="1890"/>
                  </a:lnTo>
                  <a:lnTo>
                    <a:pt x="58" y="1870"/>
                  </a:lnTo>
                  <a:lnTo>
                    <a:pt x="58" y="1994"/>
                  </a:lnTo>
                  <a:lnTo>
                    <a:pt x="62" y="2004"/>
                  </a:lnTo>
                  <a:lnTo>
                    <a:pt x="62" y="1880"/>
                  </a:lnTo>
                  <a:lnTo>
                    <a:pt x="66" y="1880"/>
                  </a:lnTo>
                  <a:lnTo>
                    <a:pt x="66" y="2004"/>
                  </a:lnTo>
                  <a:lnTo>
                    <a:pt x="70" y="1963"/>
                  </a:lnTo>
                  <a:lnTo>
                    <a:pt x="70" y="1859"/>
                  </a:lnTo>
                  <a:lnTo>
                    <a:pt x="73" y="1870"/>
                  </a:lnTo>
                  <a:lnTo>
                    <a:pt x="73" y="1953"/>
                  </a:lnTo>
                  <a:lnTo>
                    <a:pt x="77" y="2004"/>
                  </a:lnTo>
                  <a:lnTo>
                    <a:pt x="77" y="1890"/>
                  </a:lnTo>
                  <a:lnTo>
                    <a:pt x="81" y="1828"/>
                  </a:lnTo>
                  <a:lnTo>
                    <a:pt x="81" y="1973"/>
                  </a:lnTo>
                  <a:lnTo>
                    <a:pt x="85" y="1994"/>
                  </a:lnTo>
                  <a:lnTo>
                    <a:pt x="85" y="1890"/>
                  </a:lnTo>
                  <a:lnTo>
                    <a:pt x="89" y="1828"/>
                  </a:lnTo>
                  <a:lnTo>
                    <a:pt x="89" y="1963"/>
                  </a:lnTo>
                  <a:lnTo>
                    <a:pt x="93" y="1963"/>
                  </a:lnTo>
                  <a:lnTo>
                    <a:pt x="93" y="1859"/>
                  </a:lnTo>
                  <a:lnTo>
                    <a:pt x="97" y="1818"/>
                  </a:lnTo>
                  <a:lnTo>
                    <a:pt x="97" y="1963"/>
                  </a:lnTo>
                  <a:lnTo>
                    <a:pt x="101" y="1942"/>
                  </a:lnTo>
                  <a:lnTo>
                    <a:pt x="101" y="1828"/>
                  </a:lnTo>
                  <a:lnTo>
                    <a:pt x="104" y="1828"/>
                  </a:lnTo>
                  <a:lnTo>
                    <a:pt x="104" y="1973"/>
                  </a:lnTo>
                  <a:lnTo>
                    <a:pt x="108" y="1942"/>
                  </a:lnTo>
                  <a:lnTo>
                    <a:pt x="108" y="1818"/>
                  </a:lnTo>
                  <a:lnTo>
                    <a:pt x="112" y="1818"/>
                  </a:lnTo>
                  <a:lnTo>
                    <a:pt x="112" y="1921"/>
                  </a:lnTo>
                  <a:lnTo>
                    <a:pt x="116" y="1932"/>
                  </a:lnTo>
                  <a:lnTo>
                    <a:pt x="116" y="1818"/>
                  </a:lnTo>
                  <a:lnTo>
                    <a:pt x="120" y="1787"/>
                  </a:lnTo>
                  <a:lnTo>
                    <a:pt x="120" y="1921"/>
                  </a:lnTo>
                  <a:lnTo>
                    <a:pt x="124" y="1911"/>
                  </a:lnTo>
                  <a:lnTo>
                    <a:pt x="124" y="1766"/>
                  </a:lnTo>
                  <a:lnTo>
                    <a:pt x="128" y="1808"/>
                  </a:lnTo>
                  <a:lnTo>
                    <a:pt x="128" y="1911"/>
                  </a:lnTo>
                  <a:lnTo>
                    <a:pt x="131" y="1890"/>
                  </a:lnTo>
                  <a:lnTo>
                    <a:pt x="131" y="1808"/>
                  </a:lnTo>
                  <a:lnTo>
                    <a:pt x="135" y="1787"/>
                  </a:lnTo>
                  <a:lnTo>
                    <a:pt x="135" y="1901"/>
                  </a:lnTo>
                  <a:lnTo>
                    <a:pt x="139" y="1932"/>
                  </a:lnTo>
                  <a:lnTo>
                    <a:pt x="139" y="1776"/>
                  </a:lnTo>
                  <a:lnTo>
                    <a:pt x="143" y="1776"/>
                  </a:lnTo>
                  <a:lnTo>
                    <a:pt x="143" y="1901"/>
                  </a:lnTo>
                  <a:lnTo>
                    <a:pt x="147" y="1890"/>
                  </a:lnTo>
                  <a:lnTo>
                    <a:pt x="147" y="1797"/>
                  </a:lnTo>
                  <a:lnTo>
                    <a:pt x="151" y="1766"/>
                  </a:lnTo>
                  <a:lnTo>
                    <a:pt x="151" y="1890"/>
                  </a:lnTo>
                  <a:lnTo>
                    <a:pt x="155" y="1880"/>
                  </a:lnTo>
                  <a:lnTo>
                    <a:pt x="155" y="1756"/>
                  </a:lnTo>
                  <a:lnTo>
                    <a:pt x="159" y="1756"/>
                  </a:lnTo>
                  <a:lnTo>
                    <a:pt x="159" y="1880"/>
                  </a:lnTo>
                  <a:lnTo>
                    <a:pt x="162" y="1880"/>
                  </a:lnTo>
                  <a:lnTo>
                    <a:pt x="162" y="1756"/>
                  </a:lnTo>
                  <a:lnTo>
                    <a:pt x="166" y="1756"/>
                  </a:lnTo>
                  <a:lnTo>
                    <a:pt x="166" y="1849"/>
                  </a:lnTo>
                  <a:lnTo>
                    <a:pt x="170" y="1849"/>
                  </a:lnTo>
                  <a:lnTo>
                    <a:pt x="170" y="1725"/>
                  </a:lnTo>
                  <a:lnTo>
                    <a:pt x="174" y="1735"/>
                  </a:lnTo>
                  <a:lnTo>
                    <a:pt x="174" y="1859"/>
                  </a:lnTo>
                  <a:lnTo>
                    <a:pt x="178" y="1818"/>
                  </a:lnTo>
                  <a:lnTo>
                    <a:pt x="178" y="1735"/>
                  </a:lnTo>
                  <a:lnTo>
                    <a:pt x="182" y="1704"/>
                  </a:lnTo>
                  <a:lnTo>
                    <a:pt x="182" y="1839"/>
                  </a:lnTo>
                  <a:lnTo>
                    <a:pt x="186" y="1828"/>
                  </a:lnTo>
                  <a:lnTo>
                    <a:pt x="186" y="1735"/>
                  </a:lnTo>
                  <a:lnTo>
                    <a:pt x="190" y="1704"/>
                  </a:lnTo>
                  <a:lnTo>
                    <a:pt x="190" y="1818"/>
                  </a:lnTo>
                  <a:lnTo>
                    <a:pt x="193" y="1808"/>
                  </a:lnTo>
                  <a:lnTo>
                    <a:pt x="193" y="1704"/>
                  </a:lnTo>
                  <a:lnTo>
                    <a:pt x="197" y="1704"/>
                  </a:lnTo>
                  <a:lnTo>
                    <a:pt x="197" y="1808"/>
                  </a:lnTo>
                  <a:lnTo>
                    <a:pt x="201" y="1776"/>
                  </a:lnTo>
                  <a:lnTo>
                    <a:pt x="201" y="1694"/>
                  </a:lnTo>
                  <a:lnTo>
                    <a:pt x="205" y="1673"/>
                  </a:lnTo>
                  <a:lnTo>
                    <a:pt x="205" y="1808"/>
                  </a:lnTo>
                  <a:lnTo>
                    <a:pt x="209" y="1776"/>
                  </a:lnTo>
                  <a:lnTo>
                    <a:pt x="209" y="1662"/>
                  </a:lnTo>
                  <a:lnTo>
                    <a:pt x="213" y="1652"/>
                  </a:lnTo>
                  <a:lnTo>
                    <a:pt x="213" y="1808"/>
                  </a:lnTo>
                  <a:lnTo>
                    <a:pt x="217" y="1776"/>
                  </a:lnTo>
                  <a:lnTo>
                    <a:pt x="217" y="1642"/>
                  </a:lnTo>
                  <a:lnTo>
                    <a:pt x="221" y="1662"/>
                  </a:lnTo>
                  <a:lnTo>
                    <a:pt x="221" y="1745"/>
                  </a:lnTo>
                  <a:lnTo>
                    <a:pt x="224" y="1787"/>
                  </a:lnTo>
                  <a:lnTo>
                    <a:pt x="224" y="1611"/>
                  </a:lnTo>
                  <a:lnTo>
                    <a:pt x="228" y="1611"/>
                  </a:lnTo>
                  <a:lnTo>
                    <a:pt x="228" y="1745"/>
                  </a:lnTo>
                  <a:lnTo>
                    <a:pt x="232" y="1745"/>
                  </a:lnTo>
                  <a:lnTo>
                    <a:pt x="232" y="1590"/>
                  </a:lnTo>
                  <a:lnTo>
                    <a:pt x="236" y="1600"/>
                  </a:lnTo>
                  <a:lnTo>
                    <a:pt x="236" y="1725"/>
                  </a:lnTo>
                  <a:lnTo>
                    <a:pt x="240" y="1694"/>
                  </a:lnTo>
                  <a:lnTo>
                    <a:pt x="240" y="1580"/>
                  </a:lnTo>
                  <a:lnTo>
                    <a:pt x="244" y="1569"/>
                  </a:lnTo>
                  <a:lnTo>
                    <a:pt x="244" y="1673"/>
                  </a:lnTo>
                  <a:lnTo>
                    <a:pt x="248" y="1662"/>
                  </a:lnTo>
                  <a:lnTo>
                    <a:pt x="248" y="1523"/>
                  </a:lnTo>
                  <a:lnTo>
                    <a:pt x="252" y="1549"/>
                  </a:lnTo>
                  <a:lnTo>
                    <a:pt x="252" y="1683"/>
                  </a:lnTo>
                  <a:lnTo>
                    <a:pt x="255" y="1642"/>
                  </a:lnTo>
                  <a:lnTo>
                    <a:pt x="255" y="1481"/>
                  </a:lnTo>
                  <a:lnTo>
                    <a:pt x="259" y="1471"/>
                  </a:lnTo>
                  <a:lnTo>
                    <a:pt x="259" y="1642"/>
                  </a:lnTo>
                  <a:lnTo>
                    <a:pt x="263" y="1600"/>
                  </a:lnTo>
                  <a:lnTo>
                    <a:pt x="263" y="1336"/>
                  </a:lnTo>
                  <a:lnTo>
                    <a:pt x="267" y="1233"/>
                  </a:lnTo>
                  <a:lnTo>
                    <a:pt x="267" y="83"/>
                  </a:lnTo>
                  <a:lnTo>
                    <a:pt x="271" y="953"/>
                  </a:lnTo>
                  <a:lnTo>
                    <a:pt x="271" y="1818"/>
                  </a:lnTo>
                  <a:lnTo>
                    <a:pt x="275" y="1766"/>
                  </a:lnTo>
                  <a:lnTo>
                    <a:pt x="275" y="1911"/>
                  </a:lnTo>
                  <a:lnTo>
                    <a:pt x="279" y="1932"/>
                  </a:lnTo>
                  <a:lnTo>
                    <a:pt x="279" y="1839"/>
                  </a:lnTo>
                  <a:lnTo>
                    <a:pt x="283" y="1776"/>
                  </a:lnTo>
                  <a:lnTo>
                    <a:pt x="283" y="1942"/>
                  </a:lnTo>
                  <a:lnTo>
                    <a:pt x="286" y="1932"/>
                  </a:lnTo>
                  <a:lnTo>
                    <a:pt x="286" y="1808"/>
                  </a:lnTo>
                  <a:lnTo>
                    <a:pt x="290" y="1787"/>
                  </a:lnTo>
                  <a:lnTo>
                    <a:pt x="290" y="1921"/>
                  </a:lnTo>
                  <a:lnTo>
                    <a:pt x="294" y="1932"/>
                  </a:lnTo>
                  <a:lnTo>
                    <a:pt x="294" y="1828"/>
                  </a:lnTo>
                  <a:lnTo>
                    <a:pt x="298" y="1828"/>
                  </a:lnTo>
                  <a:lnTo>
                    <a:pt x="298" y="1953"/>
                  </a:lnTo>
                  <a:lnTo>
                    <a:pt x="302" y="1973"/>
                  </a:lnTo>
                  <a:lnTo>
                    <a:pt x="302" y="1849"/>
                  </a:lnTo>
                  <a:lnTo>
                    <a:pt x="306" y="1859"/>
                  </a:lnTo>
                  <a:lnTo>
                    <a:pt x="306" y="1963"/>
                  </a:lnTo>
                  <a:lnTo>
                    <a:pt x="310" y="1994"/>
                  </a:lnTo>
                  <a:lnTo>
                    <a:pt x="310" y="1859"/>
                  </a:lnTo>
                  <a:lnTo>
                    <a:pt x="314" y="1890"/>
                  </a:lnTo>
                  <a:lnTo>
                    <a:pt x="314" y="1984"/>
                  </a:lnTo>
                  <a:lnTo>
                    <a:pt x="317" y="1994"/>
                  </a:lnTo>
                  <a:lnTo>
                    <a:pt x="317" y="1870"/>
                  </a:lnTo>
                  <a:lnTo>
                    <a:pt x="321" y="1880"/>
                  </a:lnTo>
                  <a:lnTo>
                    <a:pt x="321" y="1984"/>
                  </a:lnTo>
                  <a:lnTo>
                    <a:pt x="325" y="1994"/>
                  </a:lnTo>
                  <a:lnTo>
                    <a:pt x="325" y="1901"/>
                  </a:lnTo>
                  <a:lnTo>
                    <a:pt x="329" y="1890"/>
                  </a:lnTo>
                  <a:lnTo>
                    <a:pt x="329" y="2004"/>
                  </a:lnTo>
                  <a:lnTo>
                    <a:pt x="333" y="1984"/>
                  </a:lnTo>
                  <a:lnTo>
                    <a:pt x="333" y="1901"/>
                  </a:lnTo>
                  <a:lnTo>
                    <a:pt x="337" y="1911"/>
                  </a:lnTo>
                  <a:lnTo>
                    <a:pt x="337" y="2015"/>
                  </a:lnTo>
                  <a:lnTo>
                    <a:pt x="341" y="2035"/>
                  </a:lnTo>
                  <a:lnTo>
                    <a:pt x="341" y="1890"/>
                  </a:lnTo>
                  <a:lnTo>
                    <a:pt x="345" y="1880"/>
                  </a:lnTo>
                  <a:lnTo>
                    <a:pt x="345" y="2015"/>
                  </a:lnTo>
                  <a:lnTo>
                    <a:pt x="348" y="2004"/>
                  </a:lnTo>
                  <a:lnTo>
                    <a:pt x="348" y="1932"/>
                  </a:lnTo>
                  <a:lnTo>
                    <a:pt x="352" y="1911"/>
                  </a:lnTo>
                  <a:lnTo>
                    <a:pt x="352" y="2015"/>
                  </a:lnTo>
                  <a:lnTo>
                    <a:pt x="356" y="2004"/>
                  </a:lnTo>
                  <a:lnTo>
                    <a:pt x="356" y="1901"/>
                  </a:lnTo>
                  <a:lnTo>
                    <a:pt x="360" y="1921"/>
                  </a:lnTo>
                  <a:lnTo>
                    <a:pt x="360" y="2004"/>
                  </a:lnTo>
                  <a:lnTo>
                    <a:pt x="364" y="2025"/>
                  </a:lnTo>
                  <a:lnTo>
                    <a:pt x="364" y="1870"/>
                  </a:lnTo>
                  <a:lnTo>
                    <a:pt x="368" y="1932"/>
                  </a:lnTo>
                  <a:lnTo>
                    <a:pt x="368" y="2015"/>
                  </a:lnTo>
                  <a:lnTo>
                    <a:pt x="372" y="2004"/>
                  </a:lnTo>
                  <a:lnTo>
                    <a:pt x="372" y="1859"/>
                  </a:lnTo>
                  <a:lnTo>
                    <a:pt x="376" y="1901"/>
                  </a:lnTo>
                  <a:lnTo>
                    <a:pt x="376" y="2035"/>
                  </a:lnTo>
                  <a:lnTo>
                    <a:pt x="379" y="2015"/>
                  </a:lnTo>
                  <a:lnTo>
                    <a:pt x="379" y="1870"/>
                  </a:lnTo>
                  <a:lnTo>
                    <a:pt x="383" y="1890"/>
                  </a:lnTo>
                  <a:lnTo>
                    <a:pt x="383" y="2004"/>
                  </a:lnTo>
                  <a:lnTo>
                    <a:pt x="387" y="2015"/>
                  </a:lnTo>
                  <a:lnTo>
                    <a:pt x="387" y="1859"/>
                  </a:lnTo>
                  <a:lnTo>
                    <a:pt x="391" y="1880"/>
                  </a:lnTo>
                  <a:lnTo>
                    <a:pt x="391" y="1994"/>
                  </a:lnTo>
                  <a:lnTo>
                    <a:pt x="395" y="1973"/>
                  </a:lnTo>
                  <a:lnTo>
                    <a:pt x="395" y="1880"/>
                  </a:lnTo>
                  <a:lnTo>
                    <a:pt x="399" y="1870"/>
                  </a:lnTo>
                  <a:lnTo>
                    <a:pt x="399" y="2015"/>
                  </a:lnTo>
                  <a:lnTo>
                    <a:pt x="403" y="2015"/>
                  </a:lnTo>
                  <a:lnTo>
                    <a:pt x="403" y="1859"/>
                  </a:lnTo>
                  <a:lnTo>
                    <a:pt x="407" y="1859"/>
                  </a:lnTo>
                  <a:lnTo>
                    <a:pt x="407" y="1973"/>
                  </a:lnTo>
                  <a:lnTo>
                    <a:pt x="410" y="1994"/>
                  </a:lnTo>
                  <a:lnTo>
                    <a:pt x="410" y="1859"/>
                  </a:lnTo>
                  <a:lnTo>
                    <a:pt x="414" y="1849"/>
                  </a:lnTo>
                  <a:lnTo>
                    <a:pt x="414" y="1994"/>
                  </a:lnTo>
                  <a:lnTo>
                    <a:pt x="418" y="1973"/>
                  </a:lnTo>
                  <a:lnTo>
                    <a:pt x="418" y="1839"/>
                  </a:lnTo>
                  <a:lnTo>
                    <a:pt x="422" y="1849"/>
                  </a:lnTo>
                  <a:lnTo>
                    <a:pt x="422" y="1963"/>
                  </a:lnTo>
                  <a:lnTo>
                    <a:pt x="426" y="1963"/>
                  </a:lnTo>
                  <a:lnTo>
                    <a:pt x="426" y="1859"/>
                  </a:lnTo>
                  <a:lnTo>
                    <a:pt x="430" y="1849"/>
                  </a:lnTo>
                  <a:lnTo>
                    <a:pt x="430" y="1963"/>
                  </a:lnTo>
                  <a:lnTo>
                    <a:pt x="434" y="1973"/>
                  </a:lnTo>
                  <a:lnTo>
                    <a:pt x="434" y="1859"/>
                  </a:lnTo>
                  <a:lnTo>
                    <a:pt x="438" y="1839"/>
                  </a:lnTo>
                  <a:lnTo>
                    <a:pt x="438" y="1984"/>
                  </a:lnTo>
                  <a:lnTo>
                    <a:pt x="441" y="1963"/>
                  </a:lnTo>
                  <a:lnTo>
                    <a:pt x="441" y="1818"/>
                  </a:lnTo>
                  <a:lnTo>
                    <a:pt x="445" y="1839"/>
                  </a:lnTo>
                  <a:lnTo>
                    <a:pt x="445" y="1953"/>
                  </a:lnTo>
                  <a:lnTo>
                    <a:pt x="449" y="1942"/>
                  </a:lnTo>
                  <a:lnTo>
                    <a:pt x="449" y="1839"/>
                  </a:lnTo>
                  <a:lnTo>
                    <a:pt x="453" y="1828"/>
                  </a:lnTo>
                  <a:lnTo>
                    <a:pt x="453" y="1963"/>
                  </a:lnTo>
                  <a:lnTo>
                    <a:pt x="457" y="1921"/>
                  </a:lnTo>
                  <a:lnTo>
                    <a:pt x="457" y="1839"/>
                  </a:lnTo>
                  <a:lnTo>
                    <a:pt x="461" y="1828"/>
                  </a:lnTo>
                  <a:lnTo>
                    <a:pt x="461" y="1932"/>
                  </a:lnTo>
                  <a:lnTo>
                    <a:pt x="465" y="1932"/>
                  </a:lnTo>
                  <a:lnTo>
                    <a:pt x="465" y="1818"/>
                  </a:lnTo>
                  <a:lnTo>
                    <a:pt x="469" y="1828"/>
                  </a:lnTo>
                  <a:lnTo>
                    <a:pt x="469" y="1953"/>
                  </a:lnTo>
                  <a:lnTo>
                    <a:pt x="472" y="1932"/>
                  </a:lnTo>
                  <a:lnTo>
                    <a:pt x="472" y="1818"/>
                  </a:lnTo>
                  <a:lnTo>
                    <a:pt x="476" y="1808"/>
                  </a:lnTo>
                  <a:lnTo>
                    <a:pt x="476" y="1901"/>
                  </a:lnTo>
                  <a:lnTo>
                    <a:pt x="480" y="1901"/>
                  </a:lnTo>
                  <a:lnTo>
                    <a:pt x="480" y="1787"/>
                  </a:lnTo>
                  <a:lnTo>
                    <a:pt x="484" y="1808"/>
                  </a:lnTo>
                  <a:lnTo>
                    <a:pt x="484" y="1890"/>
                  </a:lnTo>
                  <a:lnTo>
                    <a:pt x="488" y="1890"/>
                  </a:lnTo>
                  <a:lnTo>
                    <a:pt x="488" y="1787"/>
                  </a:lnTo>
                  <a:lnTo>
                    <a:pt x="492" y="1787"/>
                  </a:lnTo>
                  <a:lnTo>
                    <a:pt x="492" y="1890"/>
                  </a:lnTo>
                  <a:lnTo>
                    <a:pt x="496" y="1901"/>
                  </a:lnTo>
                  <a:lnTo>
                    <a:pt x="496" y="1766"/>
                  </a:lnTo>
                  <a:lnTo>
                    <a:pt x="500" y="1776"/>
                  </a:lnTo>
                  <a:lnTo>
                    <a:pt x="500" y="1870"/>
                  </a:lnTo>
                  <a:lnTo>
                    <a:pt x="503" y="1890"/>
                  </a:lnTo>
                  <a:lnTo>
                    <a:pt x="503" y="1776"/>
                  </a:lnTo>
                  <a:lnTo>
                    <a:pt x="507" y="1756"/>
                  </a:lnTo>
                  <a:lnTo>
                    <a:pt x="507" y="1870"/>
                  </a:lnTo>
                  <a:lnTo>
                    <a:pt x="511" y="1849"/>
                  </a:lnTo>
                  <a:lnTo>
                    <a:pt x="511" y="1776"/>
                  </a:lnTo>
                  <a:lnTo>
                    <a:pt x="515" y="1735"/>
                  </a:lnTo>
                  <a:lnTo>
                    <a:pt x="515" y="1870"/>
                  </a:lnTo>
                  <a:lnTo>
                    <a:pt x="519" y="1849"/>
                  </a:lnTo>
                  <a:lnTo>
                    <a:pt x="519" y="1756"/>
                  </a:lnTo>
                  <a:lnTo>
                    <a:pt x="523" y="1725"/>
                  </a:lnTo>
                  <a:lnTo>
                    <a:pt x="523" y="1859"/>
                  </a:lnTo>
                  <a:lnTo>
                    <a:pt x="527" y="1849"/>
                  </a:lnTo>
                  <a:lnTo>
                    <a:pt x="527" y="1735"/>
                  </a:lnTo>
                  <a:lnTo>
                    <a:pt x="531" y="1725"/>
                  </a:lnTo>
                  <a:lnTo>
                    <a:pt x="531" y="1849"/>
                  </a:lnTo>
                  <a:lnTo>
                    <a:pt x="534" y="1818"/>
                  </a:lnTo>
                  <a:lnTo>
                    <a:pt x="534" y="1714"/>
                  </a:lnTo>
                  <a:lnTo>
                    <a:pt x="538" y="1673"/>
                  </a:lnTo>
                  <a:lnTo>
                    <a:pt x="538" y="1849"/>
                  </a:lnTo>
                  <a:lnTo>
                    <a:pt x="542" y="1808"/>
                  </a:lnTo>
                  <a:lnTo>
                    <a:pt x="542" y="1714"/>
                  </a:lnTo>
                  <a:lnTo>
                    <a:pt x="546" y="1694"/>
                  </a:lnTo>
                  <a:lnTo>
                    <a:pt x="546" y="1808"/>
                  </a:lnTo>
                  <a:lnTo>
                    <a:pt x="550" y="1797"/>
                  </a:lnTo>
                  <a:lnTo>
                    <a:pt x="550" y="1683"/>
                  </a:lnTo>
                  <a:lnTo>
                    <a:pt x="554" y="1694"/>
                  </a:lnTo>
                  <a:lnTo>
                    <a:pt x="554" y="1818"/>
                  </a:lnTo>
                  <a:lnTo>
                    <a:pt x="558" y="1808"/>
                  </a:lnTo>
                  <a:lnTo>
                    <a:pt x="558" y="1673"/>
                  </a:lnTo>
                  <a:lnTo>
                    <a:pt x="562" y="1662"/>
                  </a:lnTo>
                  <a:lnTo>
                    <a:pt x="562" y="1828"/>
                  </a:lnTo>
                  <a:lnTo>
                    <a:pt x="565" y="1787"/>
                  </a:lnTo>
                  <a:lnTo>
                    <a:pt x="565" y="1662"/>
                  </a:lnTo>
                  <a:lnTo>
                    <a:pt x="569" y="1652"/>
                  </a:lnTo>
                  <a:lnTo>
                    <a:pt x="569" y="1766"/>
                  </a:lnTo>
                  <a:lnTo>
                    <a:pt x="573" y="1776"/>
                  </a:lnTo>
                  <a:lnTo>
                    <a:pt x="573" y="1611"/>
                  </a:lnTo>
                  <a:lnTo>
                    <a:pt x="577" y="1652"/>
                  </a:lnTo>
                  <a:lnTo>
                    <a:pt x="577" y="1745"/>
                  </a:lnTo>
                  <a:lnTo>
                    <a:pt x="581" y="1745"/>
                  </a:lnTo>
                  <a:lnTo>
                    <a:pt x="581" y="1590"/>
                  </a:lnTo>
                  <a:lnTo>
                    <a:pt x="585" y="1611"/>
                  </a:lnTo>
                  <a:lnTo>
                    <a:pt x="585" y="1714"/>
                  </a:lnTo>
                  <a:lnTo>
                    <a:pt x="589" y="1735"/>
                  </a:lnTo>
                  <a:lnTo>
                    <a:pt x="589" y="1611"/>
                  </a:lnTo>
                  <a:lnTo>
                    <a:pt x="593" y="1580"/>
                  </a:lnTo>
                  <a:lnTo>
                    <a:pt x="593" y="1714"/>
                  </a:lnTo>
                  <a:lnTo>
                    <a:pt x="596" y="1704"/>
                  </a:lnTo>
                  <a:lnTo>
                    <a:pt x="596" y="1590"/>
                  </a:lnTo>
                  <a:lnTo>
                    <a:pt x="600" y="1590"/>
                  </a:lnTo>
                  <a:lnTo>
                    <a:pt x="600" y="1745"/>
                  </a:lnTo>
                  <a:lnTo>
                    <a:pt x="604" y="1714"/>
                  </a:lnTo>
                  <a:lnTo>
                    <a:pt x="604" y="1590"/>
                  </a:lnTo>
                  <a:lnTo>
                    <a:pt x="608" y="1590"/>
                  </a:lnTo>
                  <a:lnTo>
                    <a:pt x="608" y="1725"/>
                  </a:lnTo>
                  <a:lnTo>
                    <a:pt x="612" y="1735"/>
                  </a:lnTo>
                  <a:lnTo>
                    <a:pt x="612" y="1580"/>
                  </a:lnTo>
                  <a:lnTo>
                    <a:pt x="616" y="1590"/>
                  </a:lnTo>
                  <a:lnTo>
                    <a:pt x="616" y="1704"/>
                  </a:lnTo>
                  <a:lnTo>
                    <a:pt x="620" y="1704"/>
                  </a:lnTo>
                  <a:lnTo>
                    <a:pt x="620" y="1580"/>
                  </a:lnTo>
                  <a:lnTo>
                    <a:pt x="624" y="1600"/>
                  </a:lnTo>
                  <a:lnTo>
                    <a:pt x="624" y="1694"/>
                  </a:lnTo>
                  <a:lnTo>
                    <a:pt x="627" y="1683"/>
                  </a:lnTo>
                  <a:lnTo>
                    <a:pt x="627" y="1590"/>
                  </a:lnTo>
                  <a:lnTo>
                    <a:pt x="631" y="1559"/>
                  </a:lnTo>
                  <a:lnTo>
                    <a:pt x="631" y="1673"/>
                  </a:lnTo>
                  <a:lnTo>
                    <a:pt x="635" y="1662"/>
                  </a:lnTo>
                  <a:lnTo>
                    <a:pt x="635" y="1512"/>
                  </a:lnTo>
                  <a:lnTo>
                    <a:pt x="639" y="1523"/>
                  </a:lnTo>
                  <a:lnTo>
                    <a:pt x="639" y="1662"/>
                  </a:lnTo>
                  <a:lnTo>
                    <a:pt x="643" y="1652"/>
                  </a:lnTo>
                  <a:lnTo>
                    <a:pt x="643" y="1502"/>
                  </a:lnTo>
                  <a:lnTo>
                    <a:pt x="647" y="1492"/>
                  </a:lnTo>
                  <a:lnTo>
                    <a:pt x="647" y="1652"/>
                  </a:lnTo>
                  <a:lnTo>
                    <a:pt x="651" y="1611"/>
                  </a:lnTo>
                  <a:lnTo>
                    <a:pt x="651" y="1512"/>
                  </a:lnTo>
                  <a:lnTo>
                    <a:pt x="655" y="1481"/>
                  </a:lnTo>
                  <a:lnTo>
                    <a:pt x="655" y="1580"/>
                  </a:lnTo>
                  <a:lnTo>
                    <a:pt x="658" y="1590"/>
                  </a:lnTo>
                  <a:lnTo>
                    <a:pt x="658" y="1460"/>
                  </a:lnTo>
                  <a:lnTo>
                    <a:pt x="662" y="1569"/>
                  </a:lnTo>
                  <a:lnTo>
                    <a:pt x="662" y="166"/>
                  </a:lnTo>
                  <a:lnTo>
                    <a:pt x="666" y="21"/>
                  </a:lnTo>
                  <a:lnTo>
                    <a:pt x="666" y="1450"/>
                  </a:lnTo>
                  <a:lnTo>
                    <a:pt x="670" y="1419"/>
                  </a:lnTo>
                  <a:lnTo>
                    <a:pt x="670" y="1880"/>
                  </a:lnTo>
                  <a:lnTo>
                    <a:pt x="674" y="1911"/>
                  </a:lnTo>
                  <a:lnTo>
                    <a:pt x="674" y="1787"/>
                  </a:lnTo>
                  <a:lnTo>
                    <a:pt x="678" y="1818"/>
                  </a:lnTo>
                  <a:lnTo>
                    <a:pt x="678" y="1932"/>
                  </a:lnTo>
                  <a:lnTo>
                    <a:pt x="682" y="1932"/>
                  </a:lnTo>
                  <a:lnTo>
                    <a:pt x="682" y="1797"/>
                  </a:lnTo>
                  <a:lnTo>
                    <a:pt x="686" y="1839"/>
                  </a:lnTo>
                  <a:lnTo>
                    <a:pt x="686" y="1942"/>
                  </a:lnTo>
                  <a:lnTo>
                    <a:pt x="689" y="1973"/>
                  </a:lnTo>
                  <a:lnTo>
                    <a:pt x="689" y="1859"/>
                  </a:lnTo>
                  <a:lnTo>
                    <a:pt x="693" y="1849"/>
                  </a:lnTo>
                  <a:lnTo>
                    <a:pt x="693" y="1953"/>
                  </a:lnTo>
                  <a:lnTo>
                    <a:pt x="697" y="1973"/>
                  </a:lnTo>
                  <a:lnTo>
                    <a:pt x="697" y="1870"/>
                  </a:lnTo>
                  <a:lnTo>
                    <a:pt x="701" y="1942"/>
                  </a:lnTo>
                  <a:lnTo>
                    <a:pt x="701" y="1797"/>
                  </a:lnTo>
                  <a:lnTo>
                    <a:pt x="705" y="1839"/>
                  </a:lnTo>
                  <a:lnTo>
                    <a:pt x="705" y="1994"/>
                  </a:lnTo>
                  <a:lnTo>
                    <a:pt x="709" y="2004"/>
                  </a:lnTo>
                  <a:lnTo>
                    <a:pt x="709" y="1880"/>
                  </a:lnTo>
                  <a:lnTo>
                    <a:pt x="713" y="1870"/>
                  </a:lnTo>
                  <a:lnTo>
                    <a:pt x="713" y="2015"/>
                  </a:lnTo>
                  <a:lnTo>
                    <a:pt x="717" y="1973"/>
                  </a:lnTo>
                  <a:lnTo>
                    <a:pt x="717" y="1880"/>
                  </a:lnTo>
                  <a:lnTo>
                    <a:pt x="720" y="1921"/>
                  </a:lnTo>
                  <a:lnTo>
                    <a:pt x="720" y="2015"/>
                  </a:lnTo>
                  <a:lnTo>
                    <a:pt x="724" y="2025"/>
                  </a:lnTo>
                  <a:lnTo>
                    <a:pt x="724" y="1890"/>
                  </a:lnTo>
                  <a:lnTo>
                    <a:pt x="728" y="1911"/>
                  </a:lnTo>
                  <a:lnTo>
                    <a:pt x="728" y="2056"/>
                  </a:lnTo>
                  <a:lnTo>
                    <a:pt x="732" y="2035"/>
                  </a:lnTo>
                  <a:lnTo>
                    <a:pt x="732" y="1921"/>
                  </a:lnTo>
                  <a:lnTo>
                    <a:pt x="736" y="1880"/>
                  </a:lnTo>
                  <a:lnTo>
                    <a:pt x="736" y="2015"/>
                  </a:lnTo>
                  <a:lnTo>
                    <a:pt x="740" y="2025"/>
                  </a:lnTo>
                  <a:lnTo>
                    <a:pt x="740" y="1921"/>
                  </a:lnTo>
                  <a:lnTo>
                    <a:pt x="744" y="1942"/>
                  </a:lnTo>
                  <a:lnTo>
                    <a:pt x="744" y="2035"/>
                  </a:lnTo>
                  <a:lnTo>
                    <a:pt x="748" y="2025"/>
                  </a:lnTo>
                  <a:lnTo>
                    <a:pt x="748" y="1911"/>
                  </a:lnTo>
                  <a:lnTo>
                    <a:pt x="751" y="1921"/>
                  </a:lnTo>
                  <a:lnTo>
                    <a:pt x="751" y="2015"/>
                  </a:lnTo>
                  <a:lnTo>
                    <a:pt x="755" y="2046"/>
                  </a:lnTo>
                  <a:lnTo>
                    <a:pt x="755" y="1880"/>
                  </a:lnTo>
                  <a:lnTo>
                    <a:pt x="759" y="1911"/>
                  </a:lnTo>
                  <a:lnTo>
                    <a:pt x="759" y="2035"/>
                  </a:lnTo>
                  <a:lnTo>
                    <a:pt x="763" y="2035"/>
                  </a:lnTo>
                  <a:lnTo>
                    <a:pt x="763" y="1911"/>
                  </a:lnTo>
                  <a:lnTo>
                    <a:pt x="767" y="1890"/>
                  </a:lnTo>
                  <a:lnTo>
                    <a:pt x="767" y="2025"/>
                  </a:lnTo>
                  <a:lnTo>
                    <a:pt x="771" y="2015"/>
                  </a:lnTo>
                  <a:lnTo>
                    <a:pt x="771" y="1880"/>
                  </a:lnTo>
                  <a:lnTo>
                    <a:pt x="775" y="1911"/>
                  </a:lnTo>
                  <a:lnTo>
                    <a:pt x="775" y="2015"/>
                  </a:lnTo>
                  <a:lnTo>
                    <a:pt x="779" y="2015"/>
                  </a:lnTo>
                  <a:lnTo>
                    <a:pt x="779" y="1921"/>
                  </a:lnTo>
                  <a:lnTo>
                    <a:pt x="782" y="1911"/>
                  </a:lnTo>
                  <a:lnTo>
                    <a:pt x="782" y="2015"/>
                  </a:lnTo>
                  <a:lnTo>
                    <a:pt x="786" y="2035"/>
                  </a:lnTo>
                  <a:lnTo>
                    <a:pt x="786" y="1859"/>
                  </a:lnTo>
                  <a:lnTo>
                    <a:pt x="790" y="1921"/>
                  </a:lnTo>
                  <a:lnTo>
                    <a:pt x="790" y="2025"/>
                  </a:lnTo>
                  <a:lnTo>
                    <a:pt x="794" y="2035"/>
                  </a:lnTo>
                  <a:lnTo>
                    <a:pt x="794" y="1901"/>
                  </a:lnTo>
                  <a:lnTo>
                    <a:pt x="798" y="1911"/>
                  </a:lnTo>
                  <a:lnTo>
                    <a:pt x="798" y="2035"/>
                  </a:lnTo>
                  <a:lnTo>
                    <a:pt x="802" y="2015"/>
                  </a:lnTo>
                  <a:lnTo>
                    <a:pt x="802" y="1911"/>
                  </a:lnTo>
                  <a:lnTo>
                    <a:pt x="806" y="1870"/>
                  </a:lnTo>
                  <a:lnTo>
                    <a:pt x="806" y="2025"/>
                  </a:lnTo>
                  <a:lnTo>
                    <a:pt x="809" y="2015"/>
                  </a:lnTo>
                  <a:lnTo>
                    <a:pt x="809" y="1901"/>
                  </a:lnTo>
                  <a:lnTo>
                    <a:pt x="813" y="1901"/>
                  </a:lnTo>
                  <a:lnTo>
                    <a:pt x="813" y="1994"/>
                  </a:lnTo>
                  <a:lnTo>
                    <a:pt x="817" y="2015"/>
                  </a:lnTo>
                  <a:lnTo>
                    <a:pt x="817" y="1890"/>
                  </a:lnTo>
                  <a:lnTo>
                    <a:pt x="821" y="1911"/>
                  </a:lnTo>
                  <a:lnTo>
                    <a:pt x="821" y="2004"/>
                  </a:lnTo>
                  <a:lnTo>
                    <a:pt x="825" y="1994"/>
                  </a:lnTo>
                  <a:lnTo>
                    <a:pt x="825" y="1880"/>
                  </a:lnTo>
                  <a:lnTo>
                    <a:pt x="829" y="1880"/>
                  </a:lnTo>
                  <a:lnTo>
                    <a:pt x="829" y="2004"/>
                  </a:lnTo>
                  <a:lnTo>
                    <a:pt x="833" y="1994"/>
                  </a:lnTo>
                  <a:lnTo>
                    <a:pt x="833" y="1870"/>
                  </a:lnTo>
                  <a:lnTo>
                    <a:pt x="837" y="1870"/>
                  </a:lnTo>
                  <a:lnTo>
                    <a:pt x="837" y="1984"/>
                  </a:lnTo>
                  <a:lnTo>
                    <a:pt x="840" y="1973"/>
                  </a:lnTo>
                  <a:lnTo>
                    <a:pt x="840" y="1839"/>
                  </a:lnTo>
                  <a:lnTo>
                    <a:pt x="844" y="1849"/>
                  </a:lnTo>
                  <a:lnTo>
                    <a:pt x="844" y="2015"/>
                  </a:lnTo>
                  <a:lnTo>
                    <a:pt x="848" y="1953"/>
                  </a:lnTo>
                  <a:lnTo>
                    <a:pt x="848" y="1880"/>
                  </a:lnTo>
                  <a:lnTo>
                    <a:pt x="852" y="1839"/>
                  </a:lnTo>
                  <a:lnTo>
                    <a:pt x="852" y="1973"/>
                  </a:lnTo>
                  <a:lnTo>
                    <a:pt x="856" y="1973"/>
                  </a:lnTo>
                  <a:lnTo>
                    <a:pt x="856" y="1859"/>
                  </a:lnTo>
                  <a:lnTo>
                    <a:pt x="860" y="1839"/>
                  </a:lnTo>
                  <a:lnTo>
                    <a:pt x="860" y="1973"/>
                  </a:lnTo>
                  <a:lnTo>
                    <a:pt x="864" y="1953"/>
                  </a:lnTo>
                  <a:lnTo>
                    <a:pt x="864" y="1859"/>
                  </a:lnTo>
                  <a:lnTo>
                    <a:pt x="868" y="1839"/>
                  </a:lnTo>
                  <a:lnTo>
                    <a:pt x="868" y="1921"/>
                  </a:lnTo>
                  <a:lnTo>
                    <a:pt x="871" y="1953"/>
                  </a:lnTo>
                  <a:lnTo>
                    <a:pt x="871" y="1828"/>
                  </a:lnTo>
                  <a:lnTo>
                    <a:pt x="875" y="1828"/>
                  </a:lnTo>
                  <a:lnTo>
                    <a:pt x="875" y="1953"/>
                  </a:lnTo>
                  <a:lnTo>
                    <a:pt x="879" y="1942"/>
                  </a:lnTo>
                  <a:lnTo>
                    <a:pt x="879" y="1818"/>
                  </a:lnTo>
                  <a:lnTo>
                    <a:pt x="883" y="1808"/>
                  </a:lnTo>
                  <a:lnTo>
                    <a:pt x="883" y="1942"/>
                  </a:lnTo>
                  <a:lnTo>
                    <a:pt x="887" y="1932"/>
                  </a:lnTo>
                  <a:lnTo>
                    <a:pt x="887" y="1808"/>
                  </a:lnTo>
                  <a:lnTo>
                    <a:pt x="891" y="1797"/>
                  </a:lnTo>
                  <a:lnTo>
                    <a:pt x="891" y="1911"/>
                  </a:lnTo>
                  <a:lnTo>
                    <a:pt x="895" y="1901"/>
                  </a:lnTo>
                  <a:lnTo>
                    <a:pt x="895" y="1808"/>
                  </a:lnTo>
                  <a:lnTo>
                    <a:pt x="899" y="1808"/>
                  </a:lnTo>
                  <a:lnTo>
                    <a:pt x="899" y="1901"/>
                  </a:lnTo>
                  <a:lnTo>
                    <a:pt x="902" y="1901"/>
                  </a:lnTo>
                  <a:lnTo>
                    <a:pt x="902" y="1787"/>
                  </a:lnTo>
                  <a:lnTo>
                    <a:pt x="906" y="1735"/>
                  </a:lnTo>
                  <a:lnTo>
                    <a:pt x="906" y="1901"/>
                  </a:lnTo>
                  <a:lnTo>
                    <a:pt x="910" y="1880"/>
                  </a:lnTo>
                  <a:lnTo>
                    <a:pt x="910" y="1787"/>
                  </a:lnTo>
                  <a:lnTo>
                    <a:pt x="914" y="1766"/>
                  </a:lnTo>
                  <a:lnTo>
                    <a:pt x="914" y="1870"/>
                  </a:lnTo>
                  <a:lnTo>
                    <a:pt x="918" y="1880"/>
                  </a:lnTo>
                  <a:lnTo>
                    <a:pt x="918" y="1756"/>
                  </a:lnTo>
                  <a:lnTo>
                    <a:pt x="922" y="1756"/>
                  </a:lnTo>
                  <a:lnTo>
                    <a:pt x="922" y="1859"/>
                  </a:lnTo>
                  <a:lnTo>
                    <a:pt x="926" y="1880"/>
                  </a:lnTo>
                  <a:lnTo>
                    <a:pt x="926" y="1756"/>
                  </a:lnTo>
                  <a:lnTo>
                    <a:pt x="930" y="1735"/>
                  </a:lnTo>
                  <a:lnTo>
                    <a:pt x="930" y="1849"/>
                  </a:lnTo>
                  <a:lnTo>
                    <a:pt x="933" y="1870"/>
                  </a:lnTo>
                  <a:lnTo>
                    <a:pt x="933" y="1725"/>
                  </a:lnTo>
                  <a:lnTo>
                    <a:pt x="937" y="1735"/>
                  </a:lnTo>
                  <a:lnTo>
                    <a:pt x="937" y="1859"/>
                  </a:lnTo>
                  <a:lnTo>
                    <a:pt x="941" y="1880"/>
                  </a:lnTo>
                  <a:lnTo>
                    <a:pt x="941" y="1694"/>
                  </a:lnTo>
                  <a:lnTo>
                    <a:pt x="945" y="1714"/>
                  </a:lnTo>
                  <a:lnTo>
                    <a:pt x="945" y="1839"/>
                  </a:lnTo>
                  <a:lnTo>
                    <a:pt x="949" y="1839"/>
                  </a:lnTo>
                  <a:lnTo>
                    <a:pt x="949" y="1714"/>
                  </a:lnTo>
                  <a:lnTo>
                    <a:pt x="953" y="1673"/>
                  </a:lnTo>
                  <a:lnTo>
                    <a:pt x="953" y="1797"/>
                  </a:lnTo>
                  <a:lnTo>
                    <a:pt x="957" y="1818"/>
                  </a:lnTo>
                  <a:lnTo>
                    <a:pt x="957" y="1694"/>
                  </a:lnTo>
                  <a:lnTo>
                    <a:pt x="961" y="1694"/>
                  </a:lnTo>
                  <a:lnTo>
                    <a:pt x="961" y="1808"/>
                  </a:lnTo>
                  <a:lnTo>
                    <a:pt x="964" y="1828"/>
                  </a:lnTo>
                  <a:lnTo>
                    <a:pt x="964" y="1673"/>
                  </a:lnTo>
                  <a:lnTo>
                    <a:pt x="968" y="1662"/>
                  </a:lnTo>
                  <a:lnTo>
                    <a:pt x="968" y="1787"/>
                  </a:lnTo>
                  <a:lnTo>
                    <a:pt x="972" y="1787"/>
                  </a:lnTo>
                  <a:lnTo>
                    <a:pt x="972" y="1611"/>
                  </a:lnTo>
                  <a:lnTo>
                    <a:pt x="976" y="1662"/>
                  </a:lnTo>
                  <a:lnTo>
                    <a:pt x="976" y="1766"/>
                  </a:lnTo>
                  <a:lnTo>
                    <a:pt x="980" y="1787"/>
                  </a:lnTo>
                  <a:lnTo>
                    <a:pt x="980" y="1642"/>
                  </a:lnTo>
                  <a:lnTo>
                    <a:pt x="984" y="1621"/>
                  </a:lnTo>
                  <a:lnTo>
                    <a:pt x="984" y="1787"/>
                  </a:lnTo>
                  <a:lnTo>
                    <a:pt x="988" y="1766"/>
                  </a:lnTo>
                  <a:lnTo>
                    <a:pt x="988" y="1621"/>
                  </a:lnTo>
                  <a:lnTo>
                    <a:pt x="992" y="1621"/>
                  </a:lnTo>
                  <a:lnTo>
                    <a:pt x="992" y="1766"/>
                  </a:lnTo>
                  <a:lnTo>
                    <a:pt x="995" y="1725"/>
                  </a:lnTo>
                  <a:lnTo>
                    <a:pt x="995" y="1611"/>
                  </a:lnTo>
                  <a:lnTo>
                    <a:pt x="999" y="1569"/>
                  </a:lnTo>
                  <a:lnTo>
                    <a:pt x="999" y="1735"/>
                  </a:lnTo>
                  <a:lnTo>
                    <a:pt x="1003" y="1725"/>
                  </a:lnTo>
                  <a:lnTo>
                    <a:pt x="1003" y="1580"/>
                  </a:lnTo>
                  <a:lnTo>
                    <a:pt x="1007" y="1523"/>
                  </a:lnTo>
                  <a:lnTo>
                    <a:pt x="1007" y="1725"/>
                  </a:lnTo>
                  <a:lnTo>
                    <a:pt x="1011" y="1704"/>
                  </a:lnTo>
                  <a:lnTo>
                    <a:pt x="1011" y="1569"/>
                  </a:lnTo>
                  <a:lnTo>
                    <a:pt x="1015" y="1559"/>
                  </a:lnTo>
                  <a:lnTo>
                    <a:pt x="1015" y="1704"/>
                  </a:lnTo>
                  <a:lnTo>
                    <a:pt x="1019" y="1683"/>
                  </a:lnTo>
                  <a:lnTo>
                    <a:pt x="1019" y="1523"/>
                  </a:lnTo>
                  <a:lnTo>
                    <a:pt x="1023" y="1559"/>
                  </a:lnTo>
                  <a:lnTo>
                    <a:pt x="1023" y="1673"/>
                  </a:lnTo>
                  <a:lnTo>
                    <a:pt x="1026" y="1673"/>
                  </a:lnTo>
                  <a:lnTo>
                    <a:pt x="1026" y="1559"/>
                  </a:lnTo>
                  <a:lnTo>
                    <a:pt x="1030" y="1523"/>
                  </a:lnTo>
                  <a:lnTo>
                    <a:pt x="1030" y="1662"/>
                  </a:lnTo>
                  <a:lnTo>
                    <a:pt x="1034" y="1662"/>
                  </a:lnTo>
                  <a:lnTo>
                    <a:pt x="1034" y="1512"/>
                  </a:lnTo>
                  <a:lnTo>
                    <a:pt x="1038" y="1502"/>
                  </a:lnTo>
                  <a:lnTo>
                    <a:pt x="1038" y="1673"/>
                  </a:lnTo>
                  <a:lnTo>
                    <a:pt x="1042" y="1652"/>
                  </a:lnTo>
                  <a:lnTo>
                    <a:pt x="1042" y="1481"/>
                  </a:lnTo>
                  <a:lnTo>
                    <a:pt x="1046" y="1460"/>
                  </a:lnTo>
                  <a:lnTo>
                    <a:pt x="1046" y="1580"/>
                  </a:lnTo>
                  <a:lnTo>
                    <a:pt x="1050" y="1523"/>
                  </a:lnTo>
                  <a:lnTo>
                    <a:pt x="1050" y="1295"/>
                  </a:lnTo>
                  <a:lnTo>
                    <a:pt x="1054" y="1253"/>
                  </a:lnTo>
                  <a:lnTo>
                    <a:pt x="1054" y="31"/>
                  </a:lnTo>
                  <a:lnTo>
                    <a:pt x="1057" y="1046"/>
                  </a:lnTo>
                  <a:lnTo>
                    <a:pt x="1057" y="1787"/>
                  </a:lnTo>
                  <a:lnTo>
                    <a:pt x="1061" y="1725"/>
                  </a:lnTo>
                  <a:lnTo>
                    <a:pt x="1061" y="1911"/>
                  </a:lnTo>
                  <a:lnTo>
                    <a:pt x="1065" y="1953"/>
                  </a:lnTo>
                  <a:lnTo>
                    <a:pt x="1065" y="1818"/>
                  </a:lnTo>
                  <a:lnTo>
                    <a:pt x="1069" y="1787"/>
                  </a:lnTo>
                  <a:lnTo>
                    <a:pt x="1069" y="1942"/>
                  </a:lnTo>
                  <a:lnTo>
                    <a:pt x="1073" y="1953"/>
                  </a:lnTo>
                  <a:lnTo>
                    <a:pt x="1073" y="1839"/>
                  </a:lnTo>
                  <a:lnTo>
                    <a:pt x="1077" y="1839"/>
                  </a:lnTo>
                  <a:lnTo>
                    <a:pt x="1077" y="1953"/>
                  </a:lnTo>
                  <a:lnTo>
                    <a:pt x="1081" y="1963"/>
                  </a:lnTo>
                  <a:lnTo>
                    <a:pt x="1081" y="1870"/>
                  </a:lnTo>
                  <a:lnTo>
                    <a:pt x="1085" y="1870"/>
                  </a:lnTo>
                  <a:lnTo>
                    <a:pt x="1085" y="1994"/>
                  </a:lnTo>
                  <a:lnTo>
                    <a:pt x="1088" y="2004"/>
                  </a:lnTo>
                  <a:lnTo>
                    <a:pt x="1088" y="1870"/>
                  </a:lnTo>
                  <a:lnTo>
                    <a:pt x="1092" y="1890"/>
                  </a:lnTo>
                  <a:lnTo>
                    <a:pt x="1092" y="2015"/>
                  </a:lnTo>
                  <a:lnTo>
                    <a:pt x="1096" y="2004"/>
                  </a:lnTo>
                  <a:lnTo>
                    <a:pt x="1096" y="1890"/>
                  </a:lnTo>
                  <a:lnTo>
                    <a:pt x="1100" y="1890"/>
                  </a:lnTo>
                  <a:lnTo>
                    <a:pt x="1100" y="2015"/>
                  </a:lnTo>
                  <a:lnTo>
                    <a:pt x="1104" y="2025"/>
                  </a:lnTo>
                  <a:lnTo>
                    <a:pt x="1104" y="1901"/>
                  </a:lnTo>
                  <a:lnTo>
                    <a:pt x="1108" y="1911"/>
                  </a:lnTo>
                  <a:lnTo>
                    <a:pt x="1108" y="2035"/>
                  </a:lnTo>
                  <a:lnTo>
                    <a:pt x="1112" y="2035"/>
                  </a:lnTo>
                  <a:lnTo>
                    <a:pt x="1112" y="1921"/>
                  </a:lnTo>
                  <a:lnTo>
                    <a:pt x="1116" y="1921"/>
                  </a:lnTo>
                  <a:lnTo>
                    <a:pt x="1116" y="2035"/>
                  </a:lnTo>
                  <a:lnTo>
                    <a:pt x="1119" y="2015"/>
                  </a:lnTo>
                  <a:lnTo>
                    <a:pt x="1119" y="1890"/>
                  </a:lnTo>
                  <a:lnTo>
                    <a:pt x="1123" y="1901"/>
                  </a:lnTo>
                  <a:lnTo>
                    <a:pt x="1123" y="2035"/>
                  </a:lnTo>
                  <a:lnTo>
                    <a:pt x="1127" y="2067"/>
                  </a:lnTo>
                  <a:lnTo>
                    <a:pt x="1127" y="1911"/>
                  </a:lnTo>
                  <a:lnTo>
                    <a:pt x="1131" y="1901"/>
                  </a:lnTo>
                  <a:lnTo>
                    <a:pt x="1131" y="2035"/>
                  </a:lnTo>
                  <a:lnTo>
                    <a:pt x="1135" y="2046"/>
                  </a:lnTo>
                  <a:lnTo>
                    <a:pt x="1135" y="1911"/>
                  </a:lnTo>
                  <a:lnTo>
                    <a:pt x="1139" y="1911"/>
                  </a:lnTo>
                  <a:lnTo>
                    <a:pt x="1139" y="2046"/>
                  </a:lnTo>
                  <a:lnTo>
                    <a:pt x="1143" y="2035"/>
                  </a:lnTo>
                  <a:lnTo>
                    <a:pt x="1143" y="1890"/>
                  </a:lnTo>
                  <a:lnTo>
                    <a:pt x="1147" y="1921"/>
                  </a:lnTo>
                  <a:lnTo>
                    <a:pt x="1147" y="2046"/>
                  </a:lnTo>
                  <a:lnTo>
                    <a:pt x="1150" y="2004"/>
                  </a:lnTo>
                  <a:lnTo>
                    <a:pt x="1150" y="1911"/>
                  </a:lnTo>
                  <a:lnTo>
                    <a:pt x="1154" y="1901"/>
                  </a:lnTo>
                  <a:lnTo>
                    <a:pt x="1154" y="2025"/>
                  </a:lnTo>
                  <a:lnTo>
                    <a:pt x="1158" y="2025"/>
                  </a:lnTo>
                  <a:lnTo>
                    <a:pt x="1158" y="1911"/>
                  </a:lnTo>
                  <a:lnTo>
                    <a:pt x="1162" y="1870"/>
                  </a:lnTo>
                  <a:lnTo>
                    <a:pt x="1162" y="2004"/>
                  </a:lnTo>
                  <a:lnTo>
                    <a:pt x="1166" y="1994"/>
                  </a:lnTo>
                  <a:lnTo>
                    <a:pt x="1166" y="1890"/>
                  </a:lnTo>
                  <a:lnTo>
                    <a:pt x="1170" y="1890"/>
                  </a:lnTo>
                  <a:lnTo>
                    <a:pt x="1170" y="2025"/>
                  </a:lnTo>
                  <a:lnTo>
                    <a:pt x="1174" y="2004"/>
                  </a:lnTo>
                  <a:lnTo>
                    <a:pt x="1174" y="1870"/>
                  </a:lnTo>
                  <a:lnTo>
                    <a:pt x="1178" y="1880"/>
                  </a:lnTo>
                  <a:lnTo>
                    <a:pt x="1178" y="1994"/>
                  </a:lnTo>
                  <a:lnTo>
                    <a:pt x="1181" y="2004"/>
                  </a:lnTo>
                  <a:lnTo>
                    <a:pt x="1181" y="1901"/>
                  </a:lnTo>
                  <a:lnTo>
                    <a:pt x="1185" y="1859"/>
                  </a:lnTo>
                  <a:lnTo>
                    <a:pt x="1185" y="2004"/>
                  </a:lnTo>
                  <a:lnTo>
                    <a:pt x="1189" y="1994"/>
                  </a:lnTo>
                  <a:lnTo>
                    <a:pt x="1189" y="1901"/>
                  </a:lnTo>
                  <a:lnTo>
                    <a:pt x="1193" y="1849"/>
                  </a:lnTo>
                  <a:lnTo>
                    <a:pt x="1193" y="1984"/>
                  </a:lnTo>
                  <a:lnTo>
                    <a:pt x="1197" y="1973"/>
                  </a:lnTo>
                  <a:lnTo>
                    <a:pt x="1197" y="1849"/>
                  </a:lnTo>
                  <a:lnTo>
                    <a:pt x="1201" y="1859"/>
                  </a:lnTo>
                  <a:lnTo>
                    <a:pt x="1201" y="2004"/>
                  </a:lnTo>
                  <a:lnTo>
                    <a:pt x="1205" y="2025"/>
                  </a:lnTo>
                  <a:lnTo>
                    <a:pt x="1205" y="1859"/>
                  </a:lnTo>
                  <a:lnTo>
                    <a:pt x="1209" y="1870"/>
                  </a:lnTo>
                  <a:lnTo>
                    <a:pt x="1209" y="1973"/>
                  </a:lnTo>
                  <a:lnTo>
                    <a:pt x="1212" y="1973"/>
                  </a:lnTo>
                  <a:lnTo>
                    <a:pt x="1212" y="1849"/>
                  </a:lnTo>
                  <a:lnTo>
                    <a:pt x="1216" y="1818"/>
                  </a:lnTo>
                  <a:lnTo>
                    <a:pt x="1216" y="1973"/>
                  </a:lnTo>
                  <a:lnTo>
                    <a:pt x="1220" y="1953"/>
                  </a:lnTo>
                  <a:lnTo>
                    <a:pt x="1220" y="1828"/>
                  </a:lnTo>
                  <a:lnTo>
                    <a:pt x="1224" y="1839"/>
                  </a:lnTo>
                  <a:lnTo>
                    <a:pt x="1224" y="1984"/>
                  </a:lnTo>
                  <a:lnTo>
                    <a:pt x="1228" y="1973"/>
                  </a:lnTo>
                  <a:lnTo>
                    <a:pt x="1228" y="1849"/>
                  </a:lnTo>
                  <a:lnTo>
                    <a:pt x="1232" y="1839"/>
                  </a:lnTo>
                  <a:lnTo>
                    <a:pt x="1232" y="1963"/>
                  </a:lnTo>
                  <a:lnTo>
                    <a:pt x="1236" y="1932"/>
                  </a:lnTo>
                  <a:lnTo>
                    <a:pt x="1236" y="1818"/>
                  </a:lnTo>
                  <a:lnTo>
                    <a:pt x="1240" y="1839"/>
                  </a:lnTo>
                  <a:lnTo>
                    <a:pt x="1240" y="1953"/>
                  </a:lnTo>
                  <a:lnTo>
                    <a:pt x="1243" y="1942"/>
                  </a:lnTo>
                  <a:lnTo>
                    <a:pt x="1243" y="1849"/>
                  </a:lnTo>
                  <a:lnTo>
                    <a:pt x="1247" y="1828"/>
                  </a:lnTo>
                  <a:lnTo>
                    <a:pt x="1247" y="1942"/>
                  </a:lnTo>
                  <a:lnTo>
                    <a:pt x="1251" y="1942"/>
                  </a:lnTo>
                  <a:lnTo>
                    <a:pt x="1251" y="1818"/>
                  </a:lnTo>
                  <a:lnTo>
                    <a:pt x="1255" y="1818"/>
                  </a:lnTo>
                  <a:lnTo>
                    <a:pt x="1255" y="1921"/>
                  </a:lnTo>
                  <a:lnTo>
                    <a:pt x="1259" y="1901"/>
                  </a:lnTo>
                  <a:lnTo>
                    <a:pt x="1259" y="1839"/>
                  </a:lnTo>
                  <a:lnTo>
                    <a:pt x="1263" y="1808"/>
                  </a:lnTo>
                  <a:lnTo>
                    <a:pt x="1263" y="1911"/>
                  </a:lnTo>
                  <a:lnTo>
                    <a:pt x="1267" y="1921"/>
                  </a:lnTo>
                  <a:lnTo>
                    <a:pt x="1267" y="1808"/>
                  </a:lnTo>
                  <a:lnTo>
                    <a:pt x="1271" y="1808"/>
                  </a:lnTo>
                  <a:lnTo>
                    <a:pt x="1271" y="1911"/>
                  </a:lnTo>
                  <a:lnTo>
                    <a:pt x="1274" y="1921"/>
                  </a:lnTo>
                  <a:lnTo>
                    <a:pt x="1274" y="1776"/>
                  </a:lnTo>
                  <a:lnTo>
                    <a:pt x="1278" y="1766"/>
                  </a:lnTo>
                  <a:lnTo>
                    <a:pt x="1278" y="1911"/>
                  </a:lnTo>
                  <a:lnTo>
                    <a:pt x="1282" y="1880"/>
                  </a:lnTo>
                  <a:lnTo>
                    <a:pt x="1282" y="1787"/>
                  </a:lnTo>
                  <a:lnTo>
                    <a:pt x="1286" y="1766"/>
                  </a:lnTo>
                  <a:lnTo>
                    <a:pt x="1286" y="1901"/>
                  </a:lnTo>
                  <a:lnTo>
                    <a:pt x="1290" y="1890"/>
                  </a:lnTo>
                  <a:lnTo>
                    <a:pt x="1290" y="1756"/>
                  </a:lnTo>
                  <a:lnTo>
                    <a:pt x="1294" y="1735"/>
                  </a:lnTo>
                  <a:lnTo>
                    <a:pt x="1294" y="1890"/>
                  </a:lnTo>
                  <a:lnTo>
                    <a:pt x="1298" y="1859"/>
                  </a:lnTo>
                  <a:lnTo>
                    <a:pt x="1298" y="1745"/>
                  </a:lnTo>
                  <a:lnTo>
                    <a:pt x="1302" y="1756"/>
                  </a:lnTo>
                  <a:lnTo>
                    <a:pt x="1302" y="1870"/>
                  </a:lnTo>
                  <a:lnTo>
                    <a:pt x="1305" y="1870"/>
                  </a:lnTo>
                  <a:lnTo>
                    <a:pt x="1305" y="1756"/>
                  </a:lnTo>
                  <a:lnTo>
                    <a:pt x="1309" y="1745"/>
                  </a:lnTo>
                  <a:lnTo>
                    <a:pt x="1309" y="1880"/>
                  </a:lnTo>
                  <a:lnTo>
                    <a:pt x="1313" y="1870"/>
                  </a:lnTo>
                  <a:lnTo>
                    <a:pt x="1313" y="1745"/>
                  </a:lnTo>
                  <a:lnTo>
                    <a:pt x="1317" y="1704"/>
                  </a:lnTo>
                  <a:lnTo>
                    <a:pt x="1317" y="1890"/>
                  </a:lnTo>
                  <a:lnTo>
                    <a:pt x="1321" y="1870"/>
                  </a:lnTo>
                  <a:lnTo>
                    <a:pt x="1321" y="1725"/>
                  </a:lnTo>
                  <a:lnTo>
                    <a:pt x="1325" y="1725"/>
                  </a:lnTo>
                  <a:lnTo>
                    <a:pt x="1325" y="1839"/>
                  </a:lnTo>
                  <a:lnTo>
                    <a:pt x="1329" y="1849"/>
                  </a:lnTo>
                  <a:lnTo>
                    <a:pt x="1329" y="1694"/>
                  </a:lnTo>
                  <a:lnTo>
                    <a:pt x="1333" y="1725"/>
                  </a:lnTo>
                  <a:lnTo>
                    <a:pt x="1333" y="1839"/>
                  </a:lnTo>
                  <a:lnTo>
                    <a:pt x="1336" y="1818"/>
                  </a:lnTo>
                  <a:lnTo>
                    <a:pt x="1336" y="1714"/>
                  </a:lnTo>
                  <a:lnTo>
                    <a:pt x="1340" y="1704"/>
                  </a:lnTo>
                  <a:lnTo>
                    <a:pt x="1340" y="1808"/>
                  </a:lnTo>
                  <a:lnTo>
                    <a:pt x="1344" y="1818"/>
                  </a:lnTo>
                  <a:lnTo>
                    <a:pt x="1344" y="1704"/>
                  </a:lnTo>
                  <a:lnTo>
                    <a:pt x="1348" y="1683"/>
                  </a:lnTo>
                  <a:lnTo>
                    <a:pt x="1348" y="1818"/>
                  </a:lnTo>
                  <a:lnTo>
                    <a:pt x="1352" y="1808"/>
                  </a:lnTo>
                  <a:lnTo>
                    <a:pt x="1352" y="1673"/>
                  </a:lnTo>
                  <a:lnTo>
                    <a:pt x="1356" y="1673"/>
                  </a:lnTo>
                  <a:lnTo>
                    <a:pt x="1356" y="1808"/>
                  </a:lnTo>
                  <a:lnTo>
                    <a:pt x="1360" y="1776"/>
                  </a:lnTo>
                  <a:lnTo>
                    <a:pt x="1360" y="1683"/>
                  </a:lnTo>
                  <a:lnTo>
                    <a:pt x="1364" y="1652"/>
                  </a:lnTo>
                  <a:lnTo>
                    <a:pt x="1364" y="1787"/>
                  </a:lnTo>
                  <a:lnTo>
                    <a:pt x="1367" y="1766"/>
                  </a:lnTo>
                  <a:lnTo>
                    <a:pt x="1367" y="1662"/>
                  </a:lnTo>
                  <a:lnTo>
                    <a:pt x="1371" y="1600"/>
                  </a:lnTo>
                  <a:lnTo>
                    <a:pt x="1371" y="1776"/>
                  </a:lnTo>
                  <a:lnTo>
                    <a:pt x="1375" y="1787"/>
                  </a:lnTo>
                  <a:lnTo>
                    <a:pt x="1375" y="1652"/>
                  </a:lnTo>
                  <a:lnTo>
                    <a:pt x="1379" y="1642"/>
                  </a:lnTo>
                  <a:lnTo>
                    <a:pt x="1379" y="1776"/>
                  </a:lnTo>
                  <a:lnTo>
                    <a:pt x="1383" y="1756"/>
                  </a:lnTo>
                  <a:lnTo>
                    <a:pt x="1383" y="1611"/>
                  </a:lnTo>
                  <a:lnTo>
                    <a:pt x="1387" y="1611"/>
                  </a:lnTo>
                  <a:lnTo>
                    <a:pt x="1387" y="1735"/>
                  </a:lnTo>
                  <a:lnTo>
                    <a:pt x="1391" y="1745"/>
                  </a:lnTo>
                  <a:lnTo>
                    <a:pt x="1391" y="1600"/>
                  </a:lnTo>
                  <a:lnTo>
                    <a:pt x="1395" y="1590"/>
                  </a:lnTo>
                  <a:lnTo>
                    <a:pt x="1395" y="1735"/>
                  </a:lnTo>
                  <a:lnTo>
                    <a:pt x="1398" y="1694"/>
                  </a:lnTo>
                  <a:lnTo>
                    <a:pt x="1398" y="1569"/>
                  </a:lnTo>
                  <a:lnTo>
                    <a:pt x="1402" y="1590"/>
                  </a:lnTo>
                  <a:lnTo>
                    <a:pt x="1402" y="1704"/>
                  </a:lnTo>
                  <a:lnTo>
                    <a:pt x="1406" y="1673"/>
                  </a:lnTo>
                  <a:lnTo>
                    <a:pt x="1406" y="1559"/>
                  </a:lnTo>
                  <a:lnTo>
                    <a:pt x="1410" y="1502"/>
                  </a:lnTo>
                  <a:lnTo>
                    <a:pt x="1410" y="1662"/>
                  </a:lnTo>
                  <a:lnTo>
                    <a:pt x="1414" y="1673"/>
                  </a:lnTo>
                  <a:lnTo>
                    <a:pt x="1414" y="1481"/>
                  </a:lnTo>
                  <a:lnTo>
                    <a:pt x="1418" y="1492"/>
                  </a:lnTo>
                  <a:lnTo>
                    <a:pt x="1418" y="1621"/>
                  </a:lnTo>
                  <a:lnTo>
                    <a:pt x="1422" y="1590"/>
                  </a:lnTo>
                  <a:lnTo>
                    <a:pt x="1422" y="1471"/>
                  </a:lnTo>
                  <a:lnTo>
                    <a:pt x="1426" y="1450"/>
                  </a:lnTo>
                  <a:lnTo>
                    <a:pt x="1426" y="1569"/>
                  </a:lnTo>
                  <a:lnTo>
                    <a:pt x="1429" y="1523"/>
                  </a:lnTo>
                  <a:lnTo>
                    <a:pt x="1429" y="0"/>
                  </a:lnTo>
                  <a:lnTo>
                    <a:pt x="1433" y="103"/>
                  </a:lnTo>
                  <a:lnTo>
                    <a:pt x="1433" y="1611"/>
                  </a:lnTo>
                  <a:lnTo>
                    <a:pt x="1437" y="1683"/>
                  </a:lnTo>
                  <a:lnTo>
                    <a:pt x="1437" y="1849"/>
                  </a:lnTo>
                  <a:lnTo>
                    <a:pt x="1441" y="1797"/>
                  </a:lnTo>
                  <a:lnTo>
                    <a:pt x="1441" y="1911"/>
                  </a:lnTo>
                  <a:lnTo>
                    <a:pt x="1445" y="1953"/>
                  </a:lnTo>
                  <a:lnTo>
                    <a:pt x="1445" y="1828"/>
                  </a:lnTo>
                  <a:lnTo>
                    <a:pt x="1449" y="1828"/>
                  </a:lnTo>
                  <a:lnTo>
                    <a:pt x="1449" y="1953"/>
                  </a:lnTo>
                  <a:lnTo>
                    <a:pt x="1453" y="1963"/>
                  </a:lnTo>
                  <a:lnTo>
                    <a:pt x="1453" y="1839"/>
                  </a:lnTo>
                  <a:lnTo>
                    <a:pt x="1456" y="1818"/>
                  </a:lnTo>
                  <a:lnTo>
                    <a:pt x="1456" y="1973"/>
                  </a:lnTo>
                  <a:lnTo>
                    <a:pt x="1460" y="1973"/>
                  </a:lnTo>
                  <a:lnTo>
                    <a:pt x="1460" y="1849"/>
                  </a:lnTo>
                  <a:lnTo>
                    <a:pt x="1464" y="1880"/>
                  </a:lnTo>
                  <a:lnTo>
                    <a:pt x="1464" y="2015"/>
                  </a:lnTo>
                  <a:lnTo>
                    <a:pt x="1468" y="2004"/>
                  </a:lnTo>
                  <a:lnTo>
                    <a:pt x="1468" y="1890"/>
                  </a:lnTo>
                  <a:lnTo>
                    <a:pt x="1472" y="1859"/>
                  </a:lnTo>
                  <a:lnTo>
                    <a:pt x="1472" y="2015"/>
                  </a:lnTo>
                  <a:lnTo>
                    <a:pt x="1476" y="2025"/>
                  </a:lnTo>
                  <a:lnTo>
                    <a:pt x="1476" y="1901"/>
                  </a:lnTo>
                  <a:lnTo>
                    <a:pt x="1480" y="1901"/>
                  </a:lnTo>
                  <a:lnTo>
                    <a:pt x="1480" y="2025"/>
                  </a:lnTo>
                  <a:lnTo>
                    <a:pt x="1484" y="2015"/>
                  </a:lnTo>
                  <a:lnTo>
                    <a:pt x="1484" y="1911"/>
                  </a:lnTo>
                  <a:lnTo>
                    <a:pt x="1487" y="1921"/>
                  </a:lnTo>
                  <a:lnTo>
                    <a:pt x="1487" y="2025"/>
                  </a:lnTo>
                  <a:lnTo>
                    <a:pt x="1491" y="2035"/>
                  </a:lnTo>
                  <a:lnTo>
                    <a:pt x="1491" y="1911"/>
                  </a:lnTo>
                  <a:lnTo>
                    <a:pt x="1495" y="1942"/>
                  </a:lnTo>
                  <a:lnTo>
                    <a:pt x="1495" y="2056"/>
                  </a:lnTo>
                  <a:lnTo>
                    <a:pt x="1499" y="2056"/>
                  </a:lnTo>
                  <a:lnTo>
                    <a:pt x="1499" y="1911"/>
                  </a:lnTo>
                  <a:lnTo>
                    <a:pt x="1503" y="1953"/>
                  </a:lnTo>
                  <a:lnTo>
                    <a:pt x="1503" y="2098"/>
                  </a:lnTo>
                  <a:lnTo>
                    <a:pt x="1507" y="2056"/>
                  </a:lnTo>
                  <a:lnTo>
                    <a:pt x="1507" y="1932"/>
                  </a:lnTo>
                  <a:lnTo>
                    <a:pt x="1511" y="1921"/>
                  </a:lnTo>
                  <a:lnTo>
                    <a:pt x="1511" y="2025"/>
                  </a:lnTo>
                  <a:lnTo>
                    <a:pt x="1515" y="2035"/>
                  </a:lnTo>
                  <a:lnTo>
                    <a:pt x="1515" y="1932"/>
                  </a:lnTo>
                  <a:lnTo>
                    <a:pt x="1518" y="1942"/>
                  </a:lnTo>
                  <a:lnTo>
                    <a:pt x="1518" y="2046"/>
                  </a:lnTo>
                  <a:lnTo>
                    <a:pt x="1522" y="2056"/>
                  </a:lnTo>
                  <a:lnTo>
                    <a:pt x="1522" y="1932"/>
                  </a:lnTo>
                  <a:lnTo>
                    <a:pt x="1526" y="1911"/>
                  </a:lnTo>
                  <a:lnTo>
                    <a:pt x="1526" y="2056"/>
                  </a:lnTo>
                  <a:lnTo>
                    <a:pt x="1530" y="2046"/>
                  </a:lnTo>
                  <a:lnTo>
                    <a:pt x="1530" y="1921"/>
                  </a:lnTo>
                  <a:lnTo>
                    <a:pt x="1534" y="1921"/>
                  </a:lnTo>
                  <a:lnTo>
                    <a:pt x="1534" y="2004"/>
                  </a:lnTo>
                  <a:lnTo>
                    <a:pt x="1538" y="2015"/>
                  </a:lnTo>
                  <a:lnTo>
                    <a:pt x="1538" y="1890"/>
                  </a:lnTo>
                  <a:lnTo>
                    <a:pt x="1542" y="1911"/>
                  </a:lnTo>
                  <a:lnTo>
                    <a:pt x="1542" y="2056"/>
                  </a:lnTo>
                  <a:lnTo>
                    <a:pt x="1546" y="2035"/>
                  </a:lnTo>
                  <a:lnTo>
                    <a:pt x="1546" y="1911"/>
                  </a:lnTo>
                  <a:lnTo>
                    <a:pt x="1549" y="1901"/>
                  </a:lnTo>
                  <a:lnTo>
                    <a:pt x="1549" y="2025"/>
                  </a:lnTo>
                  <a:lnTo>
                    <a:pt x="1553" y="2035"/>
                  </a:lnTo>
                  <a:lnTo>
                    <a:pt x="1553" y="1901"/>
                  </a:lnTo>
                  <a:lnTo>
                    <a:pt x="1557" y="1901"/>
                  </a:lnTo>
                  <a:lnTo>
                    <a:pt x="1557" y="2035"/>
                  </a:lnTo>
                  <a:lnTo>
                    <a:pt x="1561" y="2025"/>
                  </a:lnTo>
                  <a:lnTo>
                    <a:pt x="1561" y="1901"/>
                  </a:lnTo>
                  <a:lnTo>
                    <a:pt x="1565" y="1901"/>
                  </a:lnTo>
                  <a:lnTo>
                    <a:pt x="1565" y="2004"/>
                  </a:lnTo>
                  <a:lnTo>
                    <a:pt x="1569" y="2025"/>
                  </a:lnTo>
                  <a:lnTo>
                    <a:pt x="1569" y="1880"/>
                  </a:lnTo>
                  <a:lnTo>
                    <a:pt x="1573" y="1901"/>
                  </a:lnTo>
                  <a:lnTo>
                    <a:pt x="1573" y="2004"/>
                  </a:lnTo>
                  <a:lnTo>
                    <a:pt x="1577" y="2004"/>
                  </a:lnTo>
                  <a:lnTo>
                    <a:pt x="1577" y="1880"/>
                  </a:lnTo>
                  <a:lnTo>
                    <a:pt x="1580" y="1890"/>
                  </a:lnTo>
                  <a:lnTo>
                    <a:pt x="1580" y="1984"/>
                  </a:lnTo>
                  <a:lnTo>
                    <a:pt x="1584" y="1994"/>
                  </a:lnTo>
                  <a:lnTo>
                    <a:pt x="1584" y="1870"/>
                  </a:lnTo>
                  <a:lnTo>
                    <a:pt x="1588" y="1870"/>
                  </a:lnTo>
                  <a:lnTo>
                    <a:pt x="1588" y="1984"/>
                  </a:lnTo>
                  <a:lnTo>
                    <a:pt x="1592" y="1994"/>
                  </a:lnTo>
                  <a:lnTo>
                    <a:pt x="1592" y="1859"/>
                  </a:lnTo>
                  <a:lnTo>
                    <a:pt x="1596" y="1870"/>
                  </a:lnTo>
                  <a:lnTo>
                    <a:pt x="1596" y="1963"/>
                  </a:lnTo>
                  <a:lnTo>
                    <a:pt x="1600" y="1984"/>
                  </a:lnTo>
                  <a:lnTo>
                    <a:pt x="1600" y="1870"/>
                  </a:lnTo>
                  <a:lnTo>
                    <a:pt x="1604" y="1808"/>
                  </a:lnTo>
                  <a:lnTo>
                    <a:pt x="1604" y="1963"/>
                  </a:lnTo>
                  <a:lnTo>
                    <a:pt x="1608" y="1973"/>
                  </a:lnTo>
                  <a:lnTo>
                    <a:pt x="1608" y="1839"/>
                  </a:lnTo>
                  <a:lnTo>
                    <a:pt x="1611" y="1839"/>
                  </a:lnTo>
                  <a:lnTo>
                    <a:pt x="1611" y="1932"/>
                  </a:lnTo>
                  <a:lnTo>
                    <a:pt x="1615" y="1942"/>
                  </a:lnTo>
                  <a:lnTo>
                    <a:pt x="1615" y="1859"/>
                  </a:lnTo>
                  <a:lnTo>
                    <a:pt x="1619" y="1828"/>
                  </a:lnTo>
                  <a:lnTo>
                    <a:pt x="1619" y="1942"/>
                  </a:lnTo>
                  <a:lnTo>
                    <a:pt x="1623" y="1942"/>
                  </a:lnTo>
                  <a:lnTo>
                    <a:pt x="1623" y="1818"/>
                  </a:lnTo>
                  <a:lnTo>
                    <a:pt x="1627" y="1839"/>
                  </a:lnTo>
                  <a:lnTo>
                    <a:pt x="1627" y="1984"/>
                  </a:lnTo>
                  <a:lnTo>
                    <a:pt x="1631" y="1901"/>
                  </a:lnTo>
                  <a:lnTo>
                    <a:pt x="1631" y="1808"/>
                  </a:lnTo>
                  <a:lnTo>
                    <a:pt x="1635" y="1828"/>
                  </a:lnTo>
                  <a:lnTo>
                    <a:pt x="1635" y="1942"/>
                  </a:lnTo>
                  <a:lnTo>
                    <a:pt x="1639" y="1911"/>
                  </a:lnTo>
                  <a:lnTo>
                    <a:pt x="1639" y="1776"/>
                  </a:lnTo>
                  <a:lnTo>
                    <a:pt x="1642" y="1787"/>
                  </a:lnTo>
                  <a:lnTo>
                    <a:pt x="1642" y="1942"/>
                  </a:lnTo>
                  <a:lnTo>
                    <a:pt x="1646" y="1911"/>
                  </a:lnTo>
                  <a:lnTo>
                    <a:pt x="1646" y="1787"/>
                  </a:lnTo>
                  <a:lnTo>
                    <a:pt x="1650" y="1808"/>
                  </a:lnTo>
                  <a:lnTo>
                    <a:pt x="1650" y="1901"/>
                  </a:lnTo>
                  <a:lnTo>
                    <a:pt x="1654" y="1890"/>
                  </a:lnTo>
                  <a:lnTo>
                    <a:pt x="1654" y="1756"/>
                  </a:lnTo>
                  <a:lnTo>
                    <a:pt x="1658" y="1766"/>
                  </a:lnTo>
                  <a:lnTo>
                    <a:pt x="1658" y="1890"/>
                  </a:lnTo>
                  <a:lnTo>
                    <a:pt x="1662" y="1901"/>
                  </a:lnTo>
                  <a:lnTo>
                    <a:pt x="1662" y="1776"/>
                  </a:lnTo>
                  <a:lnTo>
                    <a:pt x="1666" y="1766"/>
                  </a:lnTo>
                  <a:lnTo>
                    <a:pt x="1666" y="1901"/>
                  </a:lnTo>
                  <a:lnTo>
                    <a:pt x="1670" y="1859"/>
                  </a:lnTo>
                  <a:lnTo>
                    <a:pt x="1670" y="1766"/>
                  </a:lnTo>
                  <a:lnTo>
                    <a:pt x="1673" y="1766"/>
                  </a:lnTo>
                  <a:lnTo>
                    <a:pt x="1673" y="1880"/>
                  </a:lnTo>
                  <a:lnTo>
                    <a:pt x="1677" y="1870"/>
                  </a:lnTo>
                  <a:lnTo>
                    <a:pt x="1677" y="1745"/>
                  </a:lnTo>
                  <a:lnTo>
                    <a:pt x="1681" y="1745"/>
                  </a:lnTo>
                  <a:lnTo>
                    <a:pt x="1681" y="1859"/>
                  </a:lnTo>
                  <a:lnTo>
                    <a:pt x="1685" y="1870"/>
                  </a:lnTo>
                  <a:lnTo>
                    <a:pt x="1685" y="1745"/>
                  </a:lnTo>
                  <a:lnTo>
                    <a:pt x="1689" y="1735"/>
                  </a:lnTo>
                  <a:lnTo>
                    <a:pt x="1689" y="1890"/>
                  </a:lnTo>
                  <a:lnTo>
                    <a:pt x="1693" y="1849"/>
                  </a:lnTo>
                  <a:lnTo>
                    <a:pt x="1693" y="1725"/>
                  </a:lnTo>
                  <a:lnTo>
                    <a:pt x="1697" y="1725"/>
                  </a:lnTo>
                  <a:lnTo>
                    <a:pt x="1697" y="1839"/>
                  </a:lnTo>
                  <a:lnTo>
                    <a:pt x="1701" y="1828"/>
                  </a:lnTo>
                  <a:lnTo>
                    <a:pt x="1701" y="1714"/>
                  </a:lnTo>
                  <a:lnTo>
                    <a:pt x="1704" y="1704"/>
                  </a:lnTo>
                  <a:lnTo>
                    <a:pt x="1704" y="1808"/>
                  </a:lnTo>
                  <a:lnTo>
                    <a:pt x="1708" y="1797"/>
                  </a:lnTo>
                  <a:lnTo>
                    <a:pt x="1708" y="1683"/>
                  </a:lnTo>
                  <a:lnTo>
                    <a:pt x="1712" y="1662"/>
                  </a:lnTo>
                  <a:lnTo>
                    <a:pt x="1712" y="1808"/>
                  </a:lnTo>
                  <a:lnTo>
                    <a:pt x="1716" y="1818"/>
                  </a:lnTo>
                  <a:lnTo>
                    <a:pt x="1716" y="1704"/>
                  </a:lnTo>
                  <a:lnTo>
                    <a:pt x="1720" y="1694"/>
                  </a:lnTo>
                  <a:lnTo>
                    <a:pt x="1720" y="1776"/>
                  </a:lnTo>
                  <a:lnTo>
                    <a:pt x="1724" y="1828"/>
                  </a:lnTo>
                  <a:lnTo>
                    <a:pt x="1724" y="1673"/>
                  </a:lnTo>
                  <a:lnTo>
                    <a:pt x="1728" y="1642"/>
                  </a:lnTo>
                  <a:lnTo>
                    <a:pt x="1728" y="1797"/>
                  </a:lnTo>
                  <a:lnTo>
                    <a:pt x="1732" y="1776"/>
                  </a:lnTo>
                  <a:lnTo>
                    <a:pt x="1732" y="1662"/>
                  </a:lnTo>
                  <a:lnTo>
                    <a:pt x="1735" y="1611"/>
                  </a:lnTo>
                  <a:lnTo>
                    <a:pt x="1735" y="1766"/>
                  </a:lnTo>
                  <a:lnTo>
                    <a:pt x="1739" y="1745"/>
                  </a:lnTo>
                  <a:lnTo>
                    <a:pt x="1739" y="1642"/>
                  </a:lnTo>
                  <a:lnTo>
                    <a:pt x="1743" y="1590"/>
                  </a:lnTo>
                  <a:lnTo>
                    <a:pt x="1743" y="1745"/>
                  </a:lnTo>
                  <a:lnTo>
                    <a:pt x="1747" y="1745"/>
                  </a:lnTo>
                  <a:lnTo>
                    <a:pt x="1747" y="1611"/>
                  </a:lnTo>
                  <a:lnTo>
                    <a:pt x="1751" y="1590"/>
                  </a:lnTo>
                  <a:lnTo>
                    <a:pt x="1751" y="1725"/>
                  </a:lnTo>
                  <a:lnTo>
                    <a:pt x="1755" y="1725"/>
                  </a:lnTo>
                  <a:lnTo>
                    <a:pt x="1755" y="1600"/>
                  </a:lnTo>
                  <a:lnTo>
                    <a:pt x="1759" y="1590"/>
                  </a:lnTo>
                  <a:lnTo>
                    <a:pt x="1759" y="1673"/>
                  </a:lnTo>
                  <a:lnTo>
                    <a:pt x="1763" y="1683"/>
                  </a:lnTo>
                  <a:lnTo>
                    <a:pt x="1763" y="1569"/>
                  </a:lnTo>
                  <a:lnTo>
                    <a:pt x="1766" y="1549"/>
                  </a:lnTo>
                  <a:lnTo>
                    <a:pt x="1766" y="1704"/>
                  </a:lnTo>
                  <a:lnTo>
                    <a:pt x="1770" y="1694"/>
                  </a:lnTo>
                  <a:lnTo>
                    <a:pt x="1770" y="1549"/>
                  </a:lnTo>
                  <a:lnTo>
                    <a:pt x="1774" y="1538"/>
                  </a:lnTo>
                  <a:lnTo>
                    <a:pt x="1774" y="1662"/>
                  </a:lnTo>
                  <a:lnTo>
                    <a:pt x="1778" y="1652"/>
                  </a:lnTo>
                  <a:lnTo>
                    <a:pt x="1778" y="1523"/>
                  </a:lnTo>
                  <a:lnTo>
                    <a:pt x="1782" y="1502"/>
                  </a:lnTo>
                  <a:lnTo>
                    <a:pt x="1782" y="1652"/>
                  </a:lnTo>
                  <a:lnTo>
                    <a:pt x="1786" y="1611"/>
                  </a:lnTo>
                  <a:lnTo>
                    <a:pt x="1786" y="1471"/>
                  </a:lnTo>
                  <a:lnTo>
                    <a:pt x="1790" y="1429"/>
                  </a:lnTo>
                  <a:lnTo>
                    <a:pt x="1790" y="1559"/>
                  </a:lnTo>
                  <a:lnTo>
                    <a:pt x="1794" y="1590"/>
                  </a:lnTo>
                  <a:lnTo>
                    <a:pt x="1794" y="1429"/>
                  </a:lnTo>
                  <a:lnTo>
                    <a:pt x="1797" y="1419"/>
                  </a:lnTo>
                  <a:lnTo>
                    <a:pt x="1797" y="1512"/>
                  </a:lnTo>
                  <a:lnTo>
                    <a:pt x="1801" y="1471"/>
                  </a:lnTo>
                  <a:lnTo>
                    <a:pt x="1801" y="0"/>
                  </a:lnTo>
                  <a:lnTo>
                    <a:pt x="1805" y="311"/>
                  </a:lnTo>
                  <a:lnTo>
                    <a:pt x="1805" y="1662"/>
                  </a:lnTo>
                  <a:lnTo>
                    <a:pt x="1809" y="1662"/>
                  </a:lnTo>
                  <a:lnTo>
                    <a:pt x="1809" y="1870"/>
                  </a:lnTo>
                  <a:lnTo>
                    <a:pt x="1813" y="1818"/>
                  </a:lnTo>
                  <a:lnTo>
                    <a:pt x="1813" y="1942"/>
                  </a:lnTo>
                  <a:lnTo>
                    <a:pt x="1817" y="1963"/>
                  </a:lnTo>
                  <a:lnTo>
                    <a:pt x="1817" y="1818"/>
                  </a:lnTo>
                  <a:lnTo>
                    <a:pt x="1821" y="1859"/>
                  </a:lnTo>
                  <a:lnTo>
                    <a:pt x="1821" y="1973"/>
                  </a:lnTo>
                  <a:lnTo>
                    <a:pt x="1825" y="1984"/>
                  </a:lnTo>
                  <a:lnTo>
                    <a:pt x="1825" y="1849"/>
                  </a:lnTo>
                  <a:lnTo>
                    <a:pt x="1828" y="1870"/>
                  </a:lnTo>
                  <a:lnTo>
                    <a:pt x="1828" y="1994"/>
                  </a:lnTo>
                  <a:lnTo>
                    <a:pt x="1832" y="1994"/>
                  </a:lnTo>
                  <a:lnTo>
                    <a:pt x="1832" y="1880"/>
                  </a:lnTo>
                  <a:lnTo>
                    <a:pt x="1836" y="1901"/>
                  </a:lnTo>
                  <a:lnTo>
                    <a:pt x="1836" y="2015"/>
                  </a:lnTo>
                  <a:lnTo>
                    <a:pt x="1840" y="2004"/>
                  </a:lnTo>
                  <a:lnTo>
                    <a:pt x="1840" y="1880"/>
                  </a:lnTo>
                  <a:lnTo>
                    <a:pt x="1844" y="1911"/>
                  </a:lnTo>
                  <a:lnTo>
                    <a:pt x="1844" y="2067"/>
                  </a:lnTo>
                  <a:lnTo>
                    <a:pt x="1848" y="2035"/>
                  </a:lnTo>
                  <a:lnTo>
                    <a:pt x="1848" y="1911"/>
                  </a:lnTo>
                  <a:lnTo>
                    <a:pt x="1852" y="1932"/>
                  </a:lnTo>
                  <a:lnTo>
                    <a:pt x="1852" y="2067"/>
                  </a:lnTo>
                  <a:lnTo>
                    <a:pt x="1856" y="2056"/>
                  </a:lnTo>
                  <a:lnTo>
                    <a:pt x="1856" y="1921"/>
                  </a:lnTo>
                  <a:lnTo>
                    <a:pt x="1859" y="1942"/>
                  </a:lnTo>
                  <a:lnTo>
                    <a:pt x="1859" y="2046"/>
                  </a:lnTo>
                  <a:lnTo>
                    <a:pt x="1863" y="2035"/>
                  </a:lnTo>
                  <a:lnTo>
                    <a:pt x="1863" y="1921"/>
                  </a:lnTo>
                  <a:lnTo>
                    <a:pt x="1867" y="1921"/>
                  </a:lnTo>
                  <a:lnTo>
                    <a:pt x="1867" y="2056"/>
                  </a:lnTo>
                  <a:lnTo>
                    <a:pt x="1871" y="2056"/>
                  </a:lnTo>
                  <a:lnTo>
                    <a:pt x="1871" y="1932"/>
                  </a:lnTo>
                  <a:lnTo>
                    <a:pt x="1875" y="1942"/>
                  </a:lnTo>
                  <a:lnTo>
                    <a:pt x="1875" y="2046"/>
                  </a:lnTo>
                  <a:lnTo>
                    <a:pt x="1879" y="2077"/>
                  </a:lnTo>
                  <a:lnTo>
                    <a:pt x="1879" y="1953"/>
                  </a:lnTo>
                  <a:lnTo>
                    <a:pt x="1883" y="1942"/>
                  </a:lnTo>
                  <a:lnTo>
                    <a:pt x="1883" y="2067"/>
                  </a:lnTo>
                  <a:lnTo>
                    <a:pt x="1887" y="2087"/>
                  </a:lnTo>
                  <a:lnTo>
                    <a:pt x="1887" y="1973"/>
                  </a:lnTo>
                  <a:lnTo>
                    <a:pt x="1890" y="1942"/>
                  </a:lnTo>
                  <a:lnTo>
                    <a:pt x="1890" y="2056"/>
                  </a:lnTo>
                  <a:lnTo>
                    <a:pt x="1894" y="2077"/>
                  </a:lnTo>
                  <a:lnTo>
                    <a:pt x="1894" y="1953"/>
                  </a:lnTo>
                  <a:lnTo>
                    <a:pt x="1898" y="1932"/>
                  </a:lnTo>
                  <a:lnTo>
                    <a:pt x="1898" y="2035"/>
                  </a:lnTo>
                  <a:lnTo>
                    <a:pt x="1902" y="2046"/>
                  </a:lnTo>
                  <a:lnTo>
                    <a:pt x="1902" y="1932"/>
                  </a:lnTo>
                  <a:lnTo>
                    <a:pt x="1906" y="2056"/>
                  </a:lnTo>
                  <a:lnTo>
                    <a:pt x="1906" y="195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86" name="Freeform 160">
              <a:extLst>
                <a:ext uri="{FF2B5EF4-FFF2-40B4-BE49-F238E27FC236}">
                  <a16:creationId xmlns:a16="http://schemas.microsoft.com/office/drawing/2014/main" id="{0FEE1490-113A-05D7-F37C-709E78DD0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1750" y="207963"/>
              <a:ext cx="3019425" cy="3379788"/>
            </a:xfrm>
            <a:custGeom>
              <a:avLst/>
              <a:gdLst>
                <a:gd name="T0" fmla="*/ 27 w 1902"/>
                <a:gd name="T1" fmla="*/ 2066 h 2129"/>
                <a:gd name="T2" fmla="*/ 58 w 1902"/>
                <a:gd name="T3" fmla="*/ 2025 h 2129"/>
                <a:gd name="T4" fmla="*/ 89 w 1902"/>
                <a:gd name="T5" fmla="*/ 1984 h 2129"/>
                <a:gd name="T6" fmla="*/ 120 w 1902"/>
                <a:gd name="T7" fmla="*/ 1973 h 2129"/>
                <a:gd name="T8" fmla="*/ 151 w 1902"/>
                <a:gd name="T9" fmla="*/ 1932 h 2129"/>
                <a:gd name="T10" fmla="*/ 182 w 1902"/>
                <a:gd name="T11" fmla="*/ 1859 h 2129"/>
                <a:gd name="T12" fmla="*/ 213 w 1902"/>
                <a:gd name="T13" fmla="*/ 1766 h 2129"/>
                <a:gd name="T14" fmla="*/ 244 w 1902"/>
                <a:gd name="T15" fmla="*/ 1693 h 2129"/>
                <a:gd name="T16" fmla="*/ 275 w 1902"/>
                <a:gd name="T17" fmla="*/ 1921 h 2129"/>
                <a:gd name="T18" fmla="*/ 306 w 1902"/>
                <a:gd name="T19" fmla="*/ 1994 h 2129"/>
                <a:gd name="T20" fmla="*/ 337 w 1902"/>
                <a:gd name="T21" fmla="*/ 2056 h 2129"/>
                <a:gd name="T22" fmla="*/ 368 w 1902"/>
                <a:gd name="T23" fmla="*/ 2056 h 2129"/>
                <a:gd name="T24" fmla="*/ 399 w 1902"/>
                <a:gd name="T25" fmla="*/ 2046 h 2129"/>
                <a:gd name="T26" fmla="*/ 430 w 1902"/>
                <a:gd name="T27" fmla="*/ 2004 h 2129"/>
                <a:gd name="T28" fmla="*/ 461 w 1902"/>
                <a:gd name="T29" fmla="*/ 1952 h 2129"/>
                <a:gd name="T30" fmla="*/ 492 w 1902"/>
                <a:gd name="T31" fmla="*/ 1921 h 2129"/>
                <a:gd name="T32" fmla="*/ 523 w 1902"/>
                <a:gd name="T33" fmla="*/ 1932 h 2129"/>
                <a:gd name="T34" fmla="*/ 554 w 1902"/>
                <a:gd name="T35" fmla="*/ 1828 h 2129"/>
                <a:gd name="T36" fmla="*/ 585 w 1902"/>
                <a:gd name="T37" fmla="*/ 1756 h 2129"/>
                <a:gd name="T38" fmla="*/ 616 w 1902"/>
                <a:gd name="T39" fmla="*/ 1725 h 2129"/>
                <a:gd name="T40" fmla="*/ 647 w 1902"/>
                <a:gd name="T41" fmla="*/ 1554 h 2129"/>
                <a:gd name="T42" fmla="*/ 678 w 1902"/>
                <a:gd name="T43" fmla="*/ 1973 h 2129"/>
                <a:gd name="T44" fmla="*/ 709 w 1902"/>
                <a:gd name="T45" fmla="*/ 2056 h 2129"/>
                <a:gd name="T46" fmla="*/ 740 w 1902"/>
                <a:gd name="T47" fmla="*/ 2046 h 2129"/>
                <a:gd name="T48" fmla="*/ 771 w 1902"/>
                <a:gd name="T49" fmla="*/ 2056 h 2129"/>
                <a:gd name="T50" fmla="*/ 802 w 1902"/>
                <a:gd name="T51" fmla="*/ 2056 h 2129"/>
                <a:gd name="T52" fmla="*/ 833 w 1902"/>
                <a:gd name="T53" fmla="*/ 2004 h 2129"/>
                <a:gd name="T54" fmla="*/ 864 w 1902"/>
                <a:gd name="T55" fmla="*/ 1952 h 2129"/>
                <a:gd name="T56" fmla="*/ 895 w 1902"/>
                <a:gd name="T57" fmla="*/ 1942 h 2129"/>
                <a:gd name="T58" fmla="*/ 926 w 1902"/>
                <a:gd name="T59" fmla="*/ 1901 h 2129"/>
                <a:gd name="T60" fmla="*/ 957 w 1902"/>
                <a:gd name="T61" fmla="*/ 1839 h 2129"/>
                <a:gd name="T62" fmla="*/ 988 w 1902"/>
                <a:gd name="T63" fmla="*/ 1797 h 2129"/>
                <a:gd name="T64" fmla="*/ 1019 w 1902"/>
                <a:gd name="T65" fmla="*/ 1776 h 2129"/>
                <a:gd name="T66" fmla="*/ 1050 w 1902"/>
                <a:gd name="T67" fmla="*/ 1776 h 2129"/>
                <a:gd name="T68" fmla="*/ 1081 w 1902"/>
                <a:gd name="T69" fmla="*/ 1673 h 2129"/>
                <a:gd name="T70" fmla="*/ 1112 w 1902"/>
                <a:gd name="T71" fmla="*/ 1460 h 2129"/>
                <a:gd name="T72" fmla="*/ 1143 w 1902"/>
                <a:gd name="T73" fmla="*/ 1901 h 2129"/>
                <a:gd name="T74" fmla="*/ 1174 w 1902"/>
                <a:gd name="T75" fmla="*/ 1942 h 2129"/>
                <a:gd name="T76" fmla="*/ 1205 w 1902"/>
                <a:gd name="T77" fmla="*/ 1942 h 2129"/>
                <a:gd name="T78" fmla="*/ 1236 w 1902"/>
                <a:gd name="T79" fmla="*/ 1901 h 2129"/>
                <a:gd name="T80" fmla="*/ 1267 w 1902"/>
                <a:gd name="T81" fmla="*/ 1901 h 2129"/>
                <a:gd name="T82" fmla="*/ 1298 w 1902"/>
                <a:gd name="T83" fmla="*/ 1880 h 2129"/>
                <a:gd name="T84" fmla="*/ 1329 w 1902"/>
                <a:gd name="T85" fmla="*/ 1807 h 2129"/>
                <a:gd name="T86" fmla="*/ 1360 w 1902"/>
                <a:gd name="T87" fmla="*/ 1828 h 2129"/>
                <a:gd name="T88" fmla="*/ 1391 w 1902"/>
                <a:gd name="T89" fmla="*/ 1776 h 2129"/>
                <a:gd name="T90" fmla="*/ 1422 w 1902"/>
                <a:gd name="T91" fmla="*/ 1756 h 2129"/>
                <a:gd name="T92" fmla="*/ 1453 w 1902"/>
                <a:gd name="T93" fmla="*/ 1673 h 2129"/>
                <a:gd name="T94" fmla="*/ 1484 w 1902"/>
                <a:gd name="T95" fmla="*/ 1631 h 2129"/>
                <a:gd name="T96" fmla="*/ 1515 w 1902"/>
                <a:gd name="T97" fmla="*/ 1554 h 2129"/>
                <a:gd name="T98" fmla="*/ 1546 w 1902"/>
                <a:gd name="T99" fmla="*/ 1357 h 2129"/>
                <a:gd name="T100" fmla="*/ 1577 w 1902"/>
                <a:gd name="T101" fmla="*/ 1890 h 2129"/>
                <a:gd name="T102" fmla="*/ 1608 w 1902"/>
                <a:gd name="T103" fmla="*/ 1973 h 2129"/>
                <a:gd name="T104" fmla="*/ 1639 w 1902"/>
                <a:gd name="T105" fmla="*/ 1973 h 2129"/>
                <a:gd name="T106" fmla="*/ 1670 w 1902"/>
                <a:gd name="T107" fmla="*/ 1942 h 2129"/>
                <a:gd name="T108" fmla="*/ 1701 w 1902"/>
                <a:gd name="T109" fmla="*/ 1911 h 2129"/>
                <a:gd name="T110" fmla="*/ 1732 w 1902"/>
                <a:gd name="T111" fmla="*/ 1859 h 2129"/>
                <a:gd name="T112" fmla="*/ 1763 w 1902"/>
                <a:gd name="T113" fmla="*/ 1828 h 2129"/>
                <a:gd name="T114" fmla="*/ 1794 w 1902"/>
                <a:gd name="T115" fmla="*/ 1818 h 2129"/>
                <a:gd name="T116" fmla="*/ 1825 w 1902"/>
                <a:gd name="T117" fmla="*/ 1766 h 2129"/>
                <a:gd name="T118" fmla="*/ 1856 w 1902"/>
                <a:gd name="T119" fmla="*/ 1683 h 2129"/>
                <a:gd name="T120" fmla="*/ 1887 w 1902"/>
                <a:gd name="T121" fmla="*/ 1683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2" h="2129">
                  <a:moveTo>
                    <a:pt x="0" y="1984"/>
                  </a:moveTo>
                  <a:lnTo>
                    <a:pt x="0" y="1952"/>
                  </a:lnTo>
                  <a:lnTo>
                    <a:pt x="0" y="2077"/>
                  </a:lnTo>
                  <a:lnTo>
                    <a:pt x="4" y="2118"/>
                  </a:lnTo>
                  <a:lnTo>
                    <a:pt x="4" y="1973"/>
                  </a:lnTo>
                  <a:lnTo>
                    <a:pt x="8" y="1952"/>
                  </a:lnTo>
                  <a:lnTo>
                    <a:pt x="8" y="2087"/>
                  </a:lnTo>
                  <a:lnTo>
                    <a:pt x="12" y="2087"/>
                  </a:lnTo>
                  <a:lnTo>
                    <a:pt x="12" y="1952"/>
                  </a:lnTo>
                  <a:lnTo>
                    <a:pt x="15" y="1973"/>
                  </a:lnTo>
                  <a:lnTo>
                    <a:pt x="15" y="2098"/>
                  </a:lnTo>
                  <a:lnTo>
                    <a:pt x="19" y="2066"/>
                  </a:lnTo>
                  <a:lnTo>
                    <a:pt x="19" y="1973"/>
                  </a:lnTo>
                  <a:lnTo>
                    <a:pt x="23" y="1932"/>
                  </a:lnTo>
                  <a:lnTo>
                    <a:pt x="23" y="2056"/>
                  </a:lnTo>
                  <a:lnTo>
                    <a:pt x="27" y="2066"/>
                  </a:lnTo>
                  <a:lnTo>
                    <a:pt x="27" y="1963"/>
                  </a:lnTo>
                  <a:lnTo>
                    <a:pt x="31" y="1963"/>
                  </a:lnTo>
                  <a:lnTo>
                    <a:pt x="31" y="2056"/>
                  </a:lnTo>
                  <a:lnTo>
                    <a:pt x="35" y="2056"/>
                  </a:lnTo>
                  <a:lnTo>
                    <a:pt x="35" y="1921"/>
                  </a:lnTo>
                  <a:lnTo>
                    <a:pt x="39" y="1932"/>
                  </a:lnTo>
                  <a:lnTo>
                    <a:pt x="39" y="2077"/>
                  </a:lnTo>
                  <a:lnTo>
                    <a:pt x="43" y="2046"/>
                  </a:lnTo>
                  <a:lnTo>
                    <a:pt x="43" y="1942"/>
                  </a:lnTo>
                  <a:lnTo>
                    <a:pt x="46" y="1932"/>
                  </a:lnTo>
                  <a:lnTo>
                    <a:pt x="46" y="2056"/>
                  </a:lnTo>
                  <a:lnTo>
                    <a:pt x="50" y="2056"/>
                  </a:lnTo>
                  <a:lnTo>
                    <a:pt x="50" y="1932"/>
                  </a:lnTo>
                  <a:lnTo>
                    <a:pt x="54" y="1859"/>
                  </a:lnTo>
                  <a:lnTo>
                    <a:pt x="54" y="2025"/>
                  </a:lnTo>
                  <a:lnTo>
                    <a:pt x="58" y="2025"/>
                  </a:lnTo>
                  <a:lnTo>
                    <a:pt x="58" y="1880"/>
                  </a:lnTo>
                  <a:lnTo>
                    <a:pt x="62" y="1921"/>
                  </a:lnTo>
                  <a:lnTo>
                    <a:pt x="62" y="2046"/>
                  </a:lnTo>
                  <a:lnTo>
                    <a:pt x="66" y="2035"/>
                  </a:lnTo>
                  <a:lnTo>
                    <a:pt x="66" y="1890"/>
                  </a:lnTo>
                  <a:lnTo>
                    <a:pt x="70" y="1901"/>
                  </a:lnTo>
                  <a:lnTo>
                    <a:pt x="70" y="2025"/>
                  </a:lnTo>
                  <a:lnTo>
                    <a:pt x="74" y="1984"/>
                  </a:lnTo>
                  <a:lnTo>
                    <a:pt x="74" y="1901"/>
                  </a:lnTo>
                  <a:lnTo>
                    <a:pt x="77" y="1880"/>
                  </a:lnTo>
                  <a:lnTo>
                    <a:pt x="77" y="2004"/>
                  </a:lnTo>
                  <a:lnTo>
                    <a:pt x="81" y="1994"/>
                  </a:lnTo>
                  <a:lnTo>
                    <a:pt x="81" y="1890"/>
                  </a:lnTo>
                  <a:lnTo>
                    <a:pt x="85" y="1870"/>
                  </a:lnTo>
                  <a:lnTo>
                    <a:pt x="85" y="1984"/>
                  </a:lnTo>
                  <a:lnTo>
                    <a:pt x="89" y="1984"/>
                  </a:lnTo>
                  <a:lnTo>
                    <a:pt x="89" y="1870"/>
                  </a:lnTo>
                  <a:lnTo>
                    <a:pt x="93" y="1880"/>
                  </a:lnTo>
                  <a:lnTo>
                    <a:pt x="93" y="1984"/>
                  </a:lnTo>
                  <a:lnTo>
                    <a:pt x="97" y="1952"/>
                  </a:lnTo>
                  <a:lnTo>
                    <a:pt x="97" y="1880"/>
                  </a:lnTo>
                  <a:lnTo>
                    <a:pt x="101" y="1849"/>
                  </a:lnTo>
                  <a:lnTo>
                    <a:pt x="101" y="1994"/>
                  </a:lnTo>
                  <a:lnTo>
                    <a:pt x="105" y="1952"/>
                  </a:lnTo>
                  <a:lnTo>
                    <a:pt x="105" y="1839"/>
                  </a:lnTo>
                  <a:lnTo>
                    <a:pt x="108" y="1839"/>
                  </a:lnTo>
                  <a:lnTo>
                    <a:pt x="108" y="2015"/>
                  </a:lnTo>
                  <a:lnTo>
                    <a:pt x="112" y="1963"/>
                  </a:lnTo>
                  <a:lnTo>
                    <a:pt x="112" y="1849"/>
                  </a:lnTo>
                  <a:lnTo>
                    <a:pt x="116" y="1797"/>
                  </a:lnTo>
                  <a:lnTo>
                    <a:pt x="116" y="1952"/>
                  </a:lnTo>
                  <a:lnTo>
                    <a:pt x="120" y="1973"/>
                  </a:lnTo>
                  <a:lnTo>
                    <a:pt x="120" y="1849"/>
                  </a:lnTo>
                  <a:lnTo>
                    <a:pt x="124" y="1839"/>
                  </a:lnTo>
                  <a:lnTo>
                    <a:pt x="124" y="1963"/>
                  </a:lnTo>
                  <a:lnTo>
                    <a:pt x="128" y="1921"/>
                  </a:lnTo>
                  <a:lnTo>
                    <a:pt x="128" y="1818"/>
                  </a:lnTo>
                  <a:lnTo>
                    <a:pt x="132" y="1839"/>
                  </a:lnTo>
                  <a:lnTo>
                    <a:pt x="132" y="1942"/>
                  </a:lnTo>
                  <a:lnTo>
                    <a:pt x="136" y="1942"/>
                  </a:lnTo>
                  <a:lnTo>
                    <a:pt x="136" y="1807"/>
                  </a:lnTo>
                  <a:lnTo>
                    <a:pt x="139" y="1807"/>
                  </a:lnTo>
                  <a:lnTo>
                    <a:pt x="139" y="1952"/>
                  </a:lnTo>
                  <a:lnTo>
                    <a:pt x="143" y="1932"/>
                  </a:lnTo>
                  <a:lnTo>
                    <a:pt x="143" y="1807"/>
                  </a:lnTo>
                  <a:lnTo>
                    <a:pt x="147" y="1787"/>
                  </a:lnTo>
                  <a:lnTo>
                    <a:pt x="147" y="1932"/>
                  </a:lnTo>
                  <a:lnTo>
                    <a:pt x="151" y="1932"/>
                  </a:lnTo>
                  <a:lnTo>
                    <a:pt x="151" y="1818"/>
                  </a:lnTo>
                  <a:lnTo>
                    <a:pt x="155" y="1807"/>
                  </a:lnTo>
                  <a:lnTo>
                    <a:pt x="155" y="1911"/>
                  </a:lnTo>
                  <a:lnTo>
                    <a:pt x="159" y="1921"/>
                  </a:lnTo>
                  <a:lnTo>
                    <a:pt x="159" y="1797"/>
                  </a:lnTo>
                  <a:lnTo>
                    <a:pt x="163" y="1756"/>
                  </a:lnTo>
                  <a:lnTo>
                    <a:pt x="163" y="1901"/>
                  </a:lnTo>
                  <a:lnTo>
                    <a:pt x="167" y="1880"/>
                  </a:lnTo>
                  <a:lnTo>
                    <a:pt x="167" y="1766"/>
                  </a:lnTo>
                  <a:lnTo>
                    <a:pt x="170" y="1766"/>
                  </a:lnTo>
                  <a:lnTo>
                    <a:pt x="170" y="1870"/>
                  </a:lnTo>
                  <a:lnTo>
                    <a:pt x="174" y="1859"/>
                  </a:lnTo>
                  <a:lnTo>
                    <a:pt x="174" y="1745"/>
                  </a:lnTo>
                  <a:lnTo>
                    <a:pt x="178" y="1725"/>
                  </a:lnTo>
                  <a:lnTo>
                    <a:pt x="178" y="1849"/>
                  </a:lnTo>
                  <a:lnTo>
                    <a:pt x="182" y="1859"/>
                  </a:lnTo>
                  <a:lnTo>
                    <a:pt x="182" y="1704"/>
                  </a:lnTo>
                  <a:lnTo>
                    <a:pt x="186" y="1714"/>
                  </a:lnTo>
                  <a:lnTo>
                    <a:pt x="186" y="1849"/>
                  </a:lnTo>
                  <a:lnTo>
                    <a:pt x="190" y="1818"/>
                  </a:lnTo>
                  <a:lnTo>
                    <a:pt x="190" y="1725"/>
                  </a:lnTo>
                  <a:lnTo>
                    <a:pt x="194" y="1704"/>
                  </a:lnTo>
                  <a:lnTo>
                    <a:pt x="194" y="1797"/>
                  </a:lnTo>
                  <a:lnTo>
                    <a:pt x="197" y="1807"/>
                  </a:lnTo>
                  <a:lnTo>
                    <a:pt x="197" y="1683"/>
                  </a:lnTo>
                  <a:lnTo>
                    <a:pt x="201" y="1673"/>
                  </a:lnTo>
                  <a:lnTo>
                    <a:pt x="201" y="1787"/>
                  </a:lnTo>
                  <a:lnTo>
                    <a:pt x="205" y="1776"/>
                  </a:lnTo>
                  <a:lnTo>
                    <a:pt x="205" y="1631"/>
                  </a:lnTo>
                  <a:lnTo>
                    <a:pt x="209" y="1642"/>
                  </a:lnTo>
                  <a:lnTo>
                    <a:pt x="209" y="1766"/>
                  </a:lnTo>
                  <a:lnTo>
                    <a:pt x="213" y="1766"/>
                  </a:lnTo>
                  <a:lnTo>
                    <a:pt x="213" y="1642"/>
                  </a:lnTo>
                  <a:lnTo>
                    <a:pt x="217" y="1642"/>
                  </a:lnTo>
                  <a:lnTo>
                    <a:pt x="217" y="1766"/>
                  </a:lnTo>
                  <a:lnTo>
                    <a:pt x="221" y="1745"/>
                  </a:lnTo>
                  <a:lnTo>
                    <a:pt x="221" y="1621"/>
                  </a:lnTo>
                  <a:lnTo>
                    <a:pt x="225" y="1611"/>
                  </a:lnTo>
                  <a:lnTo>
                    <a:pt x="225" y="1776"/>
                  </a:lnTo>
                  <a:lnTo>
                    <a:pt x="228" y="1725"/>
                  </a:lnTo>
                  <a:lnTo>
                    <a:pt x="228" y="1611"/>
                  </a:lnTo>
                  <a:lnTo>
                    <a:pt x="232" y="1580"/>
                  </a:lnTo>
                  <a:lnTo>
                    <a:pt x="232" y="1756"/>
                  </a:lnTo>
                  <a:lnTo>
                    <a:pt x="236" y="1714"/>
                  </a:lnTo>
                  <a:lnTo>
                    <a:pt x="236" y="1590"/>
                  </a:lnTo>
                  <a:lnTo>
                    <a:pt x="240" y="1554"/>
                  </a:lnTo>
                  <a:lnTo>
                    <a:pt x="240" y="1693"/>
                  </a:lnTo>
                  <a:lnTo>
                    <a:pt x="244" y="1693"/>
                  </a:lnTo>
                  <a:lnTo>
                    <a:pt x="244" y="1512"/>
                  </a:lnTo>
                  <a:lnTo>
                    <a:pt x="248" y="1491"/>
                  </a:lnTo>
                  <a:lnTo>
                    <a:pt x="248" y="1652"/>
                  </a:lnTo>
                  <a:lnTo>
                    <a:pt x="252" y="1600"/>
                  </a:lnTo>
                  <a:lnTo>
                    <a:pt x="252" y="1471"/>
                  </a:lnTo>
                  <a:lnTo>
                    <a:pt x="256" y="1471"/>
                  </a:lnTo>
                  <a:lnTo>
                    <a:pt x="256" y="1611"/>
                  </a:lnTo>
                  <a:lnTo>
                    <a:pt x="259" y="1543"/>
                  </a:lnTo>
                  <a:lnTo>
                    <a:pt x="259" y="1419"/>
                  </a:lnTo>
                  <a:lnTo>
                    <a:pt x="263" y="1450"/>
                  </a:lnTo>
                  <a:lnTo>
                    <a:pt x="263" y="31"/>
                  </a:lnTo>
                  <a:lnTo>
                    <a:pt x="267" y="549"/>
                  </a:lnTo>
                  <a:lnTo>
                    <a:pt x="267" y="1745"/>
                  </a:lnTo>
                  <a:lnTo>
                    <a:pt x="271" y="1766"/>
                  </a:lnTo>
                  <a:lnTo>
                    <a:pt x="271" y="1911"/>
                  </a:lnTo>
                  <a:lnTo>
                    <a:pt x="275" y="1921"/>
                  </a:lnTo>
                  <a:lnTo>
                    <a:pt x="275" y="1828"/>
                  </a:lnTo>
                  <a:lnTo>
                    <a:pt x="279" y="1797"/>
                  </a:lnTo>
                  <a:lnTo>
                    <a:pt x="279" y="1932"/>
                  </a:lnTo>
                  <a:lnTo>
                    <a:pt x="283" y="1963"/>
                  </a:lnTo>
                  <a:lnTo>
                    <a:pt x="283" y="1807"/>
                  </a:lnTo>
                  <a:lnTo>
                    <a:pt x="287" y="1849"/>
                  </a:lnTo>
                  <a:lnTo>
                    <a:pt x="287" y="1952"/>
                  </a:lnTo>
                  <a:lnTo>
                    <a:pt x="290" y="1942"/>
                  </a:lnTo>
                  <a:lnTo>
                    <a:pt x="290" y="1839"/>
                  </a:lnTo>
                  <a:lnTo>
                    <a:pt x="294" y="1870"/>
                  </a:lnTo>
                  <a:lnTo>
                    <a:pt x="294" y="2004"/>
                  </a:lnTo>
                  <a:lnTo>
                    <a:pt x="298" y="1973"/>
                  </a:lnTo>
                  <a:lnTo>
                    <a:pt x="298" y="1870"/>
                  </a:lnTo>
                  <a:lnTo>
                    <a:pt x="302" y="1870"/>
                  </a:lnTo>
                  <a:lnTo>
                    <a:pt x="302" y="1984"/>
                  </a:lnTo>
                  <a:lnTo>
                    <a:pt x="306" y="1994"/>
                  </a:lnTo>
                  <a:lnTo>
                    <a:pt x="306" y="1880"/>
                  </a:lnTo>
                  <a:lnTo>
                    <a:pt x="310" y="1911"/>
                  </a:lnTo>
                  <a:lnTo>
                    <a:pt x="310" y="2025"/>
                  </a:lnTo>
                  <a:lnTo>
                    <a:pt x="314" y="2025"/>
                  </a:lnTo>
                  <a:lnTo>
                    <a:pt x="314" y="1901"/>
                  </a:lnTo>
                  <a:lnTo>
                    <a:pt x="318" y="1890"/>
                  </a:lnTo>
                  <a:lnTo>
                    <a:pt x="318" y="2004"/>
                  </a:lnTo>
                  <a:lnTo>
                    <a:pt x="321" y="2046"/>
                  </a:lnTo>
                  <a:lnTo>
                    <a:pt x="321" y="1901"/>
                  </a:lnTo>
                  <a:lnTo>
                    <a:pt x="325" y="1911"/>
                  </a:lnTo>
                  <a:lnTo>
                    <a:pt x="325" y="2015"/>
                  </a:lnTo>
                  <a:lnTo>
                    <a:pt x="329" y="2025"/>
                  </a:lnTo>
                  <a:lnTo>
                    <a:pt x="329" y="1901"/>
                  </a:lnTo>
                  <a:lnTo>
                    <a:pt x="333" y="1921"/>
                  </a:lnTo>
                  <a:lnTo>
                    <a:pt x="333" y="2025"/>
                  </a:lnTo>
                  <a:lnTo>
                    <a:pt x="337" y="2056"/>
                  </a:lnTo>
                  <a:lnTo>
                    <a:pt x="337" y="1901"/>
                  </a:lnTo>
                  <a:lnTo>
                    <a:pt x="341" y="1901"/>
                  </a:lnTo>
                  <a:lnTo>
                    <a:pt x="341" y="2025"/>
                  </a:lnTo>
                  <a:lnTo>
                    <a:pt x="345" y="2025"/>
                  </a:lnTo>
                  <a:lnTo>
                    <a:pt x="345" y="1911"/>
                  </a:lnTo>
                  <a:lnTo>
                    <a:pt x="349" y="1890"/>
                  </a:lnTo>
                  <a:lnTo>
                    <a:pt x="349" y="2004"/>
                  </a:lnTo>
                  <a:lnTo>
                    <a:pt x="352" y="2056"/>
                  </a:lnTo>
                  <a:lnTo>
                    <a:pt x="352" y="1901"/>
                  </a:lnTo>
                  <a:lnTo>
                    <a:pt x="356" y="1901"/>
                  </a:lnTo>
                  <a:lnTo>
                    <a:pt x="356" y="2025"/>
                  </a:lnTo>
                  <a:lnTo>
                    <a:pt x="360" y="2056"/>
                  </a:lnTo>
                  <a:lnTo>
                    <a:pt x="360" y="1901"/>
                  </a:lnTo>
                  <a:lnTo>
                    <a:pt x="364" y="1911"/>
                  </a:lnTo>
                  <a:lnTo>
                    <a:pt x="364" y="2035"/>
                  </a:lnTo>
                  <a:lnTo>
                    <a:pt x="368" y="2056"/>
                  </a:lnTo>
                  <a:lnTo>
                    <a:pt x="368" y="1911"/>
                  </a:lnTo>
                  <a:lnTo>
                    <a:pt x="372" y="1911"/>
                  </a:lnTo>
                  <a:lnTo>
                    <a:pt x="372" y="2035"/>
                  </a:lnTo>
                  <a:lnTo>
                    <a:pt x="376" y="2015"/>
                  </a:lnTo>
                  <a:lnTo>
                    <a:pt x="376" y="1921"/>
                  </a:lnTo>
                  <a:lnTo>
                    <a:pt x="380" y="1911"/>
                  </a:lnTo>
                  <a:lnTo>
                    <a:pt x="380" y="2035"/>
                  </a:lnTo>
                  <a:lnTo>
                    <a:pt x="383" y="2015"/>
                  </a:lnTo>
                  <a:lnTo>
                    <a:pt x="383" y="1942"/>
                  </a:lnTo>
                  <a:lnTo>
                    <a:pt x="387" y="1880"/>
                  </a:lnTo>
                  <a:lnTo>
                    <a:pt x="387" y="2046"/>
                  </a:lnTo>
                  <a:lnTo>
                    <a:pt x="391" y="2015"/>
                  </a:lnTo>
                  <a:lnTo>
                    <a:pt x="391" y="1880"/>
                  </a:lnTo>
                  <a:lnTo>
                    <a:pt x="395" y="1880"/>
                  </a:lnTo>
                  <a:lnTo>
                    <a:pt x="395" y="2035"/>
                  </a:lnTo>
                  <a:lnTo>
                    <a:pt x="399" y="2046"/>
                  </a:lnTo>
                  <a:lnTo>
                    <a:pt x="399" y="1880"/>
                  </a:lnTo>
                  <a:lnTo>
                    <a:pt x="403" y="1890"/>
                  </a:lnTo>
                  <a:lnTo>
                    <a:pt x="403" y="2015"/>
                  </a:lnTo>
                  <a:lnTo>
                    <a:pt x="407" y="1984"/>
                  </a:lnTo>
                  <a:lnTo>
                    <a:pt x="407" y="1890"/>
                  </a:lnTo>
                  <a:lnTo>
                    <a:pt x="411" y="1870"/>
                  </a:lnTo>
                  <a:lnTo>
                    <a:pt x="411" y="2035"/>
                  </a:lnTo>
                  <a:lnTo>
                    <a:pt x="414" y="2015"/>
                  </a:lnTo>
                  <a:lnTo>
                    <a:pt x="414" y="1890"/>
                  </a:lnTo>
                  <a:lnTo>
                    <a:pt x="418" y="1870"/>
                  </a:lnTo>
                  <a:lnTo>
                    <a:pt x="418" y="2004"/>
                  </a:lnTo>
                  <a:lnTo>
                    <a:pt x="422" y="2004"/>
                  </a:lnTo>
                  <a:lnTo>
                    <a:pt x="422" y="1870"/>
                  </a:lnTo>
                  <a:lnTo>
                    <a:pt x="426" y="1880"/>
                  </a:lnTo>
                  <a:lnTo>
                    <a:pt x="426" y="2025"/>
                  </a:lnTo>
                  <a:lnTo>
                    <a:pt x="430" y="2004"/>
                  </a:lnTo>
                  <a:lnTo>
                    <a:pt x="430" y="1870"/>
                  </a:lnTo>
                  <a:lnTo>
                    <a:pt x="434" y="1849"/>
                  </a:lnTo>
                  <a:lnTo>
                    <a:pt x="434" y="2004"/>
                  </a:lnTo>
                  <a:lnTo>
                    <a:pt x="438" y="1994"/>
                  </a:lnTo>
                  <a:lnTo>
                    <a:pt x="438" y="1880"/>
                  </a:lnTo>
                  <a:lnTo>
                    <a:pt x="442" y="1828"/>
                  </a:lnTo>
                  <a:lnTo>
                    <a:pt x="442" y="1973"/>
                  </a:lnTo>
                  <a:lnTo>
                    <a:pt x="445" y="1994"/>
                  </a:lnTo>
                  <a:lnTo>
                    <a:pt x="445" y="1859"/>
                  </a:lnTo>
                  <a:lnTo>
                    <a:pt x="449" y="1859"/>
                  </a:lnTo>
                  <a:lnTo>
                    <a:pt x="449" y="1973"/>
                  </a:lnTo>
                  <a:lnTo>
                    <a:pt x="453" y="1952"/>
                  </a:lnTo>
                  <a:lnTo>
                    <a:pt x="453" y="1859"/>
                  </a:lnTo>
                  <a:lnTo>
                    <a:pt x="457" y="1797"/>
                  </a:lnTo>
                  <a:lnTo>
                    <a:pt x="457" y="1963"/>
                  </a:lnTo>
                  <a:lnTo>
                    <a:pt x="461" y="1952"/>
                  </a:lnTo>
                  <a:lnTo>
                    <a:pt x="461" y="1870"/>
                  </a:lnTo>
                  <a:lnTo>
                    <a:pt x="465" y="1849"/>
                  </a:lnTo>
                  <a:lnTo>
                    <a:pt x="465" y="1963"/>
                  </a:lnTo>
                  <a:lnTo>
                    <a:pt x="469" y="1932"/>
                  </a:lnTo>
                  <a:lnTo>
                    <a:pt x="469" y="1807"/>
                  </a:lnTo>
                  <a:lnTo>
                    <a:pt x="473" y="1839"/>
                  </a:lnTo>
                  <a:lnTo>
                    <a:pt x="473" y="1973"/>
                  </a:lnTo>
                  <a:lnTo>
                    <a:pt x="476" y="1932"/>
                  </a:lnTo>
                  <a:lnTo>
                    <a:pt x="476" y="1839"/>
                  </a:lnTo>
                  <a:lnTo>
                    <a:pt x="480" y="1839"/>
                  </a:lnTo>
                  <a:lnTo>
                    <a:pt x="480" y="1942"/>
                  </a:lnTo>
                  <a:lnTo>
                    <a:pt x="484" y="1921"/>
                  </a:lnTo>
                  <a:lnTo>
                    <a:pt x="484" y="1818"/>
                  </a:lnTo>
                  <a:lnTo>
                    <a:pt x="488" y="1807"/>
                  </a:lnTo>
                  <a:lnTo>
                    <a:pt x="488" y="1932"/>
                  </a:lnTo>
                  <a:lnTo>
                    <a:pt x="492" y="1921"/>
                  </a:lnTo>
                  <a:lnTo>
                    <a:pt x="492" y="1807"/>
                  </a:lnTo>
                  <a:lnTo>
                    <a:pt x="496" y="1818"/>
                  </a:lnTo>
                  <a:lnTo>
                    <a:pt x="496" y="1921"/>
                  </a:lnTo>
                  <a:lnTo>
                    <a:pt x="500" y="1901"/>
                  </a:lnTo>
                  <a:lnTo>
                    <a:pt x="500" y="1807"/>
                  </a:lnTo>
                  <a:lnTo>
                    <a:pt x="504" y="1807"/>
                  </a:lnTo>
                  <a:lnTo>
                    <a:pt x="504" y="1911"/>
                  </a:lnTo>
                  <a:lnTo>
                    <a:pt x="507" y="1890"/>
                  </a:lnTo>
                  <a:lnTo>
                    <a:pt x="507" y="1776"/>
                  </a:lnTo>
                  <a:lnTo>
                    <a:pt x="511" y="1797"/>
                  </a:lnTo>
                  <a:lnTo>
                    <a:pt x="511" y="1880"/>
                  </a:lnTo>
                  <a:lnTo>
                    <a:pt x="515" y="1901"/>
                  </a:lnTo>
                  <a:lnTo>
                    <a:pt x="515" y="1787"/>
                  </a:lnTo>
                  <a:lnTo>
                    <a:pt x="519" y="1766"/>
                  </a:lnTo>
                  <a:lnTo>
                    <a:pt x="519" y="1911"/>
                  </a:lnTo>
                  <a:lnTo>
                    <a:pt x="523" y="1932"/>
                  </a:lnTo>
                  <a:lnTo>
                    <a:pt x="523" y="1766"/>
                  </a:lnTo>
                  <a:lnTo>
                    <a:pt x="527" y="1714"/>
                  </a:lnTo>
                  <a:lnTo>
                    <a:pt x="527" y="1890"/>
                  </a:lnTo>
                  <a:lnTo>
                    <a:pt x="531" y="1870"/>
                  </a:lnTo>
                  <a:lnTo>
                    <a:pt x="531" y="1735"/>
                  </a:lnTo>
                  <a:lnTo>
                    <a:pt x="535" y="1704"/>
                  </a:lnTo>
                  <a:lnTo>
                    <a:pt x="535" y="1849"/>
                  </a:lnTo>
                  <a:lnTo>
                    <a:pt x="538" y="1859"/>
                  </a:lnTo>
                  <a:lnTo>
                    <a:pt x="538" y="1725"/>
                  </a:lnTo>
                  <a:lnTo>
                    <a:pt x="542" y="1735"/>
                  </a:lnTo>
                  <a:lnTo>
                    <a:pt x="542" y="1839"/>
                  </a:lnTo>
                  <a:lnTo>
                    <a:pt x="546" y="1849"/>
                  </a:lnTo>
                  <a:lnTo>
                    <a:pt x="546" y="1704"/>
                  </a:lnTo>
                  <a:lnTo>
                    <a:pt x="550" y="1683"/>
                  </a:lnTo>
                  <a:lnTo>
                    <a:pt x="550" y="1818"/>
                  </a:lnTo>
                  <a:lnTo>
                    <a:pt x="554" y="1828"/>
                  </a:lnTo>
                  <a:lnTo>
                    <a:pt x="554" y="1714"/>
                  </a:lnTo>
                  <a:lnTo>
                    <a:pt x="558" y="1683"/>
                  </a:lnTo>
                  <a:lnTo>
                    <a:pt x="558" y="1807"/>
                  </a:lnTo>
                  <a:lnTo>
                    <a:pt x="562" y="1787"/>
                  </a:lnTo>
                  <a:lnTo>
                    <a:pt x="562" y="1683"/>
                  </a:lnTo>
                  <a:lnTo>
                    <a:pt x="566" y="1693"/>
                  </a:lnTo>
                  <a:lnTo>
                    <a:pt x="566" y="1818"/>
                  </a:lnTo>
                  <a:lnTo>
                    <a:pt x="569" y="1797"/>
                  </a:lnTo>
                  <a:lnTo>
                    <a:pt x="569" y="1673"/>
                  </a:lnTo>
                  <a:lnTo>
                    <a:pt x="573" y="1631"/>
                  </a:lnTo>
                  <a:lnTo>
                    <a:pt x="573" y="1797"/>
                  </a:lnTo>
                  <a:lnTo>
                    <a:pt x="577" y="1756"/>
                  </a:lnTo>
                  <a:lnTo>
                    <a:pt x="577" y="1652"/>
                  </a:lnTo>
                  <a:lnTo>
                    <a:pt x="581" y="1611"/>
                  </a:lnTo>
                  <a:lnTo>
                    <a:pt x="581" y="1766"/>
                  </a:lnTo>
                  <a:lnTo>
                    <a:pt x="585" y="1756"/>
                  </a:lnTo>
                  <a:lnTo>
                    <a:pt x="585" y="1621"/>
                  </a:lnTo>
                  <a:lnTo>
                    <a:pt x="589" y="1642"/>
                  </a:lnTo>
                  <a:lnTo>
                    <a:pt x="589" y="1745"/>
                  </a:lnTo>
                  <a:lnTo>
                    <a:pt x="593" y="1745"/>
                  </a:lnTo>
                  <a:lnTo>
                    <a:pt x="593" y="1611"/>
                  </a:lnTo>
                  <a:lnTo>
                    <a:pt x="597" y="1611"/>
                  </a:lnTo>
                  <a:lnTo>
                    <a:pt x="597" y="1735"/>
                  </a:lnTo>
                  <a:lnTo>
                    <a:pt x="600" y="1725"/>
                  </a:lnTo>
                  <a:lnTo>
                    <a:pt x="600" y="1611"/>
                  </a:lnTo>
                  <a:lnTo>
                    <a:pt x="604" y="1590"/>
                  </a:lnTo>
                  <a:lnTo>
                    <a:pt x="604" y="1714"/>
                  </a:lnTo>
                  <a:lnTo>
                    <a:pt x="608" y="1704"/>
                  </a:lnTo>
                  <a:lnTo>
                    <a:pt x="608" y="1580"/>
                  </a:lnTo>
                  <a:lnTo>
                    <a:pt x="612" y="1580"/>
                  </a:lnTo>
                  <a:lnTo>
                    <a:pt x="612" y="1725"/>
                  </a:lnTo>
                  <a:lnTo>
                    <a:pt x="616" y="1725"/>
                  </a:lnTo>
                  <a:lnTo>
                    <a:pt x="616" y="1554"/>
                  </a:lnTo>
                  <a:lnTo>
                    <a:pt x="620" y="1554"/>
                  </a:lnTo>
                  <a:lnTo>
                    <a:pt x="620" y="1673"/>
                  </a:lnTo>
                  <a:lnTo>
                    <a:pt x="624" y="1673"/>
                  </a:lnTo>
                  <a:lnTo>
                    <a:pt x="624" y="1533"/>
                  </a:lnTo>
                  <a:lnTo>
                    <a:pt x="628" y="1512"/>
                  </a:lnTo>
                  <a:lnTo>
                    <a:pt x="628" y="1673"/>
                  </a:lnTo>
                  <a:lnTo>
                    <a:pt x="631" y="1642"/>
                  </a:lnTo>
                  <a:lnTo>
                    <a:pt x="631" y="1543"/>
                  </a:lnTo>
                  <a:lnTo>
                    <a:pt x="635" y="1491"/>
                  </a:lnTo>
                  <a:lnTo>
                    <a:pt x="635" y="1611"/>
                  </a:lnTo>
                  <a:lnTo>
                    <a:pt x="639" y="1642"/>
                  </a:lnTo>
                  <a:lnTo>
                    <a:pt x="639" y="1502"/>
                  </a:lnTo>
                  <a:lnTo>
                    <a:pt x="643" y="1460"/>
                  </a:lnTo>
                  <a:lnTo>
                    <a:pt x="643" y="1580"/>
                  </a:lnTo>
                  <a:lnTo>
                    <a:pt x="647" y="1554"/>
                  </a:lnTo>
                  <a:lnTo>
                    <a:pt x="647" y="1460"/>
                  </a:lnTo>
                  <a:lnTo>
                    <a:pt x="651" y="1523"/>
                  </a:lnTo>
                  <a:lnTo>
                    <a:pt x="651" y="72"/>
                  </a:lnTo>
                  <a:lnTo>
                    <a:pt x="655" y="0"/>
                  </a:lnTo>
                  <a:lnTo>
                    <a:pt x="655" y="1533"/>
                  </a:lnTo>
                  <a:lnTo>
                    <a:pt x="659" y="1590"/>
                  </a:lnTo>
                  <a:lnTo>
                    <a:pt x="659" y="1880"/>
                  </a:lnTo>
                  <a:lnTo>
                    <a:pt x="662" y="1932"/>
                  </a:lnTo>
                  <a:lnTo>
                    <a:pt x="662" y="1818"/>
                  </a:lnTo>
                  <a:lnTo>
                    <a:pt x="666" y="1849"/>
                  </a:lnTo>
                  <a:lnTo>
                    <a:pt x="666" y="1942"/>
                  </a:lnTo>
                  <a:lnTo>
                    <a:pt x="670" y="1952"/>
                  </a:lnTo>
                  <a:lnTo>
                    <a:pt x="670" y="1807"/>
                  </a:lnTo>
                  <a:lnTo>
                    <a:pt x="674" y="1859"/>
                  </a:lnTo>
                  <a:lnTo>
                    <a:pt x="674" y="1973"/>
                  </a:lnTo>
                  <a:lnTo>
                    <a:pt x="678" y="1973"/>
                  </a:lnTo>
                  <a:lnTo>
                    <a:pt x="678" y="1839"/>
                  </a:lnTo>
                  <a:lnTo>
                    <a:pt x="682" y="1870"/>
                  </a:lnTo>
                  <a:lnTo>
                    <a:pt x="682" y="1973"/>
                  </a:lnTo>
                  <a:lnTo>
                    <a:pt x="686" y="2004"/>
                  </a:lnTo>
                  <a:lnTo>
                    <a:pt x="686" y="1890"/>
                  </a:lnTo>
                  <a:lnTo>
                    <a:pt x="690" y="1901"/>
                  </a:lnTo>
                  <a:lnTo>
                    <a:pt x="690" y="2015"/>
                  </a:lnTo>
                  <a:lnTo>
                    <a:pt x="693" y="2035"/>
                  </a:lnTo>
                  <a:lnTo>
                    <a:pt x="693" y="1880"/>
                  </a:lnTo>
                  <a:lnTo>
                    <a:pt x="697" y="1921"/>
                  </a:lnTo>
                  <a:lnTo>
                    <a:pt x="697" y="2025"/>
                  </a:lnTo>
                  <a:lnTo>
                    <a:pt x="701" y="2015"/>
                  </a:lnTo>
                  <a:lnTo>
                    <a:pt x="701" y="1921"/>
                  </a:lnTo>
                  <a:lnTo>
                    <a:pt x="705" y="1921"/>
                  </a:lnTo>
                  <a:lnTo>
                    <a:pt x="705" y="2025"/>
                  </a:lnTo>
                  <a:lnTo>
                    <a:pt x="709" y="2056"/>
                  </a:lnTo>
                  <a:lnTo>
                    <a:pt x="709" y="1921"/>
                  </a:lnTo>
                  <a:lnTo>
                    <a:pt x="713" y="1942"/>
                  </a:lnTo>
                  <a:lnTo>
                    <a:pt x="713" y="2035"/>
                  </a:lnTo>
                  <a:lnTo>
                    <a:pt x="717" y="2056"/>
                  </a:lnTo>
                  <a:lnTo>
                    <a:pt x="717" y="1921"/>
                  </a:lnTo>
                  <a:lnTo>
                    <a:pt x="721" y="1921"/>
                  </a:lnTo>
                  <a:lnTo>
                    <a:pt x="721" y="2066"/>
                  </a:lnTo>
                  <a:lnTo>
                    <a:pt x="724" y="2046"/>
                  </a:lnTo>
                  <a:lnTo>
                    <a:pt x="724" y="1911"/>
                  </a:lnTo>
                  <a:lnTo>
                    <a:pt x="728" y="1921"/>
                  </a:lnTo>
                  <a:lnTo>
                    <a:pt x="728" y="2066"/>
                  </a:lnTo>
                  <a:lnTo>
                    <a:pt x="732" y="2066"/>
                  </a:lnTo>
                  <a:lnTo>
                    <a:pt x="732" y="1911"/>
                  </a:lnTo>
                  <a:lnTo>
                    <a:pt x="736" y="1952"/>
                  </a:lnTo>
                  <a:lnTo>
                    <a:pt x="736" y="2046"/>
                  </a:lnTo>
                  <a:lnTo>
                    <a:pt x="740" y="2046"/>
                  </a:lnTo>
                  <a:lnTo>
                    <a:pt x="740" y="1932"/>
                  </a:lnTo>
                  <a:lnTo>
                    <a:pt x="744" y="1921"/>
                  </a:lnTo>
                  <a:lnTo>
                    <a:pt x="744" y="2035"/>
                  </a:lnTo>
                  <a:lnTo>
                    <a:pt x="748" y="2056"/>
                  </a:lnTo>
                  <a:lnTo>
                    <a:pt x="748" y="1942"/>
                  </a:lnTo>
                  <a:lnTo>
                    <a:pt x="752" y="1942"/>
                  </a:lnTo>
                  <a:lnTo>
                    <a:pt x="752" y="2056"/>
                  </a:lnTo>
                  <a:lnTo>
                    <a:pt x="755" y="2087"/>
                  </a:lnTo>
                  <a:lnTo>
                    <a:pt x="755" y="1942"/>
                  </a:lnTo>
                  <a:lnTo>
                    <a:pt x="759" y="1932"/>
                  </a:lnTo>
                  <a:lnTo>
                    <a:pt x="759" y="2056"/>
                  </a:lnTo>
                  <a:lnTo>
                    <a:pt x="763" y="2066"/>
                  </a:lnTo>
                  <a:lnTo>
                    <a:pt x="763" y="1932"/>
                  </a:lnTo>
                  <a:lnTo>
                    <a:pt x="767" y="1932"/>
                  </a:lnTo>
                  <a:lnTo>
                    <a:pt x="767" y="2066"/>
                  </a:lnTo>
                  <a:lnTo>
                    <a:pt x="771" y="2056"/>
                  </a:lnTo>
                  <a:lnTo>
                    <a:pt x="771" y="1952"/>
                  </a:lnTo>
                  <a:lnTo>
                    <a:pt x="775" y="1952"/>
                  </a:lnTo>
                  <a:lnTo>
                    <a:pt x="775" y="2035"/>
                  </a:lnTo>
                  <a:lnTo>
                    <a:pt x="779" y="2066"/>
                  </a:lnTo>
                  <a:lnTo>
                    <a:pt x="779" y="1932"/>
                  </a:lnTo>
                  <a:lnTo>
                    <a:pt x="783" y="1932"/>
                  </a:lnTo>
                  <a:lnTo>
                    <a:pt x="783" y="2066"/>
                  </a:lnTo>
                  <a:lnTo>
                    <a:pt x="786" y="2035"/>
                  </a:lnTo>
                  <a:lnTo>
                    <a:pt x="786" y="1901"/>
                  </a:lnTo>
                  <a:lnTo>
                    <a:pt x="790" y="1921"/>
                  </a:lnTo>
                  <a:lnTo>
                    <a:pt x="790" y="2056"/>
                  </a:lnTo>
                  <a:lnTo>
                    <a:pt x="794" y="2025"/>
                  </a:lnTo>
                  <a:lnTo>
                    <a:pt x="794" y="1921"/>
                  </a:lnTo>
                  <a:lnTo>
                    <a:pt x="798" y="1901"/>
                  </a:lnTo>
                  <a:lnTo>
                    <a:pt x="798" y="2015"/>
                  </a:lnTo>
                  <a:lnTo>
                    <a:pt x="802" y="2056"/>
                  </a:lnTo>
                  <a:lnTo>
                    <a:pt x="802" y="1890"/>
                  </a:lnTo>
                  <a:lnTo>
                    <a:pt x="806" y="1890"/>
                  </a:lnTo>
                  <a:lnTo>
                    <a:pt x="806" y="2025"/>
                  </a:lnTo>
                  <a:lnTo>
                    <a:pt x="810" y="2025"/>
                  </a:lnTo>
                  <a:lnTo>
                    <a:pt x="810" y="1901"/>
                  </a:lnTo>
                  <a:lnTo>
                    <a:pt x="814" y="1901"/>
                  </a:lnTo>
                  <a:lnTo>
                    <a:pt x="814" y="2015"/>
                  </a:lnTo>
                  <a:lnTo>
                    <a:pt x="817" y="2015"/>
                  </a:lnTo>
                  <a:lnTo>
                    <a:pt x="817" y="1911"/>
                  </a:lnTo>
                  <a:lnTo>
                    <a:pt x="821" y="1901"/>
                  </a:lnTo>
                  <a:lnTo>
                    <a:pt x="821" y="1994"/>
                  </a:lnTo>
                  <a:lnTo>
                    <a:pt x="825" y="2015"/>
                  </a:lnTo>
                  <a:lnTo>
                    <a:pt x="825" y="1901"/>
                  </a:lnTo>
                  <a:lnTo>
                    <a:pt x="829" y="1880"/>
                  </a:lnTo>
                  <a:lnTo>
                    <a:pt x="829" y="2025"/>
                  </a:lnTo>
                  <a:lnTo>
                    <a:pt x="833" y="2004"/>
                  </a:lnTo>
                  <a:lnTo>
                    <a:pt x="833" y="1890"/>
                  </a:lnTo>
                  <a:lnTo>
                    <a:pt x="837" y="1849"/>
                  </a:lnTo>
                  <a:lnTo>
                    <a:pt x="837" y="2004"/>
                  </a:lnTo>
                  <a:lnTo>
                    <a:pt x="841" y="1994"/>
                  </a:lnTo>
                  <a:lnTo>
                    <a:pt x="841" y="1880"/>
                  </a:lnTo>
                  <a:lnTo>
                    <a:pt x="844" y="1890"/>
                  </a:lnTo>
                  <a:lnTo>
                    <a:pt x="844" y="2015"/>
                  </a:lnTo>
                  <a:lnTo>
                    <a:pt x="848" y="2004"/>
                  </a:lnTo>
                  <a:lnTo>
                    <a:pt x="848" y="1870"/>
                  </a:lnTo>
                  <a:lnTo>
                    <a:pt x="852" y="1849"/>
                  </a:lnTo>
                  <a:lnTo>
                    <a:pt x="852" y="1973"/>
                  </a:lnTo>
                  <a:lnTo>
                    <a:pt x="856" y="2004"/>
                  </a:lnTo>
                  <a:lnTo>
                    <a:pt x="856" y="1870"/>
                  </a:lnTo>
                  <a:lnTo>
                    <a:pt x="860" y="1849"/>
                  </a:lnTo>
                  <a:lnTo>
                    <a:pt x="860" y="1963"/>
                  </a:lnTo>
                  <a:lnTo>
                    <a:pt x="864" y="1952"/>
                  </a:lnTo>
                  <a:lnTo>
                    <a:pt x="864" y="1870"/>
                  </a:lnTo>
                  <a:lnTo>
                    <a:pt x="868" y="1849"/>
                  </a:lnTo>
                  <a:lnTo>
                    <a:pt x="868" y="1942"/>
                  </a:lnTo>
                  <a:lnTo>
                    <a:pt x="872" y="1952"/>
                  </a:lnTo>
                  <a:lnTo>
                    <a:pt x="872" y="1849"/>
                  </a:lnTo>
                  <a:lnTo>
                    <a:pt x="875" y="1849"/>
                  </a:lnTo>
                  <a:lnTo>
                    <a:pt x="875" y="1994"/>
                  </a:lnTo>
                  <a:lnTo>
                    <a:pt x="879" y="1963"/>
                  </a:lnTo>
                  <a:lnTo>
                    <a:pt x="879" y="1849"/>
                  </a:lnTo>
                  <a:lnTo>
                    <a:pt x="883" y="1818"/>
                  </a:lnTo>
                  <a:lnTo>
                    <a:pt x="883" y="1984"/>
                  </a:lnTo>
                  <a:lnTo>
                    <a:pt x="887" y="1932"/>
                  </a:lnTo>
                  <a:lnTo>
                    <a:pt x="887" y="1828"/>
                  </a:lnTo>
                  <a:lnTo>
                    <a:pt x="891" y="1807"/>
                  </a:lnTo>
                  <a:lnTo>
                    <a:pt x="891" y="1932"/>
                  </a:lnTo>
                  <a:lnTo>
                    <a:pt x="895" y="1942"/>
                  </a:lnTo>
                  <a:lnTo>
                    <a:pt x="895" y="1828"/>
                  </a:lnTo>
                  <a:lnTo>
                    <a:pt x="899" y="1807"/>
                  </a:lnTo>
                  <a:lnTo>
                    <a:pt x="899" y="1911"/>
                  </a:lnTo>
                  <a:lnTo>
                    <a:pt x="903" y="1932"/>
                  </a:lnTo>
                  <a:lnTo>
                    <a:pt x="903" y="1797"/>
                  </a:lnTo>
                  <a:lnTo>
                    <a:pt x="906" y="1797"/>
                  </a:lnTo>
                  <a:lnTo>
                    <a:pt x="906" y="1911"/>
                  </a:lnTo>
                  <a:lnTo>
                    <a:pt x="910" y="1911"/>
                  </a:lnTo>
                  <a:lnTo>
                    <a:pt x="910" y="1797"/>
                  </a:lnTo>
                  <a:lnTo>
                    <a:pt x="914" y="1807"/>
                  </a:lnTo>
                  <a:lnTo>
                    <a:pt x="914" y="1880"/>
                  </a:lnTo>
                  <a:lnTo>
                    <a:pt x="918" y="1901"/>
                  </a:lnTo>
                  <a:lnTo>
                    <a:pt x="918" y="1756"/>
                  </a:lnTo>
                  <a:lnTo>
                    <a:pt x="922" y="1776"/>
                  </a:lnTo>
                  <a:lnTo>
                    <a:pt x="922" y="1911"/>
                  </a:lnTo>
                  <a:lnTo>
                    <a:pt x="926" y="1901"/>
                  </a:lnTo>
                  <a:lnTo>
                    <a:pt x="926" y="1776"/>
                  </a:lnTo>
                  <a:lnTo>
                    <a:pt x="930" y="1766"/>
                  </a:lnTo>
                  <a:lnTo>
                    <a:pt x="930" y="1890"/>
                  </a:lnTo>
                  <a:lnTo>
                    <a:pt x="934" y="1880"/>
                  </a:lnTo>
                  <a:lnTo>
                    <a:pt x="934" y="1776"/>
                  </a:lnTo>
                  <a:lnTo>
                    <a:pt x="937" y="1756"/>
                  </a:lnTo>
                  <a:lnTo>
                    <a:pt x="937" y="1880"/>
                  </a:lnTo>
                  <a:lnTo>
                    <a:pt x="941" y="1839"/>
                  </a:lnTo>
                  <a:lnTo>
                    <a:pt x="941" y="1735"/>
                  </a:lnTo>
                  <a:lnTo>
                    <a:pt x="945" y="1735"/>
                  </a:lnTo>
                  <a:lnTo>
                    <a:pt x="945" y="1849"/>
                  </a:lnTo>
                  <a:lnTo>
                    <a:pt x="949" y="1859"/>
                  </a:lnTo>
                  <a:lnTo>
                    <a:pt x="949" y="1735"/>
                  </a:lnTo>
                  <a:lnTo>
                    <a:pt x="953" y="1735"/>
                  </a:lnTo>
                  <a:lnTo>
                    <a:pt x="953" y="1859"/>
                  </a:lnTo>
                  <a:lnTo>
                    <a:pt x="957" y="1839"/>
                  </a:lnTo>
                  <a:lnTo>
                    <a:pt x="957" y="1735"/>
                  </a:lnTo>
                  <a:lnTo>
                    <a:pt x="961" y="1714"/>
                  </a:lnTo>
                  <a:lnTo>
                    <a:pt x="961" y="1839"/>
                  </a:lnTo>
                  <a:lnTo>
                    <a:pt x="965" y="1849"/>
                  </a:lnTo>
                  <a:lnTo>
                    <a:pt x="965" y="1756"/>
                  </a:lnTo>
                  <a:lnTo>
                    <a:pt x="968" y="1693"/>
                  </a:lnTo>
                  <a:lnTo>
                    <a:pt x="968" y="1828"/>
                  </a:lnTo>
                  <a:lnTo>
                    <a:pt x="972" y="1807"/>
                  </a:lnTo>
                  <a:lnTo>
                    <a:pt x="972" y="1714"/>
                  </a:lnTo>
                  <a:lnTo>
                    <a:pt x="976" y="1683"/>
                  </a:lnTo>
                  <a:lnTo>
                    <a:pt x="976" y="1828"/>
                  </a:lnTo>
                  <a:lnTo>
                    <a:pt x="980" y="1818"/>
                  </a:lnTo>
                  <a:lnTo>
                    <a:pt x="980" y="1714"/>
                  </a:lnTo>
                  <a:lnTo>
                    <a:pt x="984" y="1725"/>
                  </a:lnTo>
                  <a:lnTo>
                    <a:pt x="984" y="1807"/>
                  </a:lnTo>
                  <a:lnTo>
                    <a:pt x="988" y="1797"/>
                  </a:lnTo>
                  <a:lnTo>
                    <a:pt x="988" y="1683"/>
                  </a:lnTo>
                  <a:lnTo>
                    <a:pt x="992" y="1642"/>
                  </a:lnTo>
                  <a:lnTo>
                    <a:pt x="992" y="1818"/>
                  </a:lnTo>
                  <a:lnTo>
                    <a:pt x="996" y="1787"/>
                  </a:lnTo>
                  <a:lnTo>
                    <a:pt x="996" y="1642"/>
                  </a:lnTo>
                  <a:lnTo>
                    <a:pt x="999" y="1683"/>
                  </a:lnTo>
                  <a:lnTo>
                    <a:pt x="999" y="1818"/>
                  </a:lnTo>
                  <a:lnTo>
                    <a:pt x="1003" y="1797"/>
                  </a:lnTo>
                  <a:lnTo>
                    <a:pt x="1003" y="1673"/>
                  </a:lnTo>
                  <a:lnTo>
                    <a:pt x="1007" y="1652"/>
                  </a:lnTo>
                  <a:lnTo>
                    <a:pt x="1007" y="1787"/>
                  </a:lnTo>
                  <a:lnTo>
                    <a:pt x="1011" y="1776"/>
                  </a:lnTo>
                  <a:lnTo>
                    <a:pt x="1011" y="1642"/>
                  </a:lnTo>
                  <a:lnTo>
                    <a:pt x="1015" y="1642"/>
                  </a:lnTo>
                  <a:lnTo>
                    <a:pt x="1015" y="1776"/>
                  </a:lnTo>
                  <a:lnTo>
                    <a:pt x="1019" y="1776"/>
                  </a:lnTo>
                  <a:lnTo>
                    <a:pt x="1019" y="1673"/>
                  </a:lnTo>
                  <a:lnTo>
                    <a:pt x="1023" y="1652"/>
                  </a:lnTo>
                  <a:lnTo>
                    <a:pt x="1023" y="1766"/>
                  </a:lnTo>
                  <a:lnTo>
                    <a:pt x="1027" y="1797"/>
                  </a:lnTo>
                  <a:lnTo>
                    <a:pt x="1027" y="1652"/>
                  </a:lnTo>
                  <a:lnTo>
                    <a:pt x="1030" y="1631"/>
                  </a:lnTo>
                  <a:lnTo>
                    <a:pt x="1030" y="1797"/>
                  </a:lnTo>
                  <a:lnTo>
                    <a:pt x="1034" y="1797"/>
                  </a:lnTo>
                  <a:lnTo>
                    <a:pt x="1034" y="1693"/>
                  </a:lnTo>
                  <a:lnTo>
                    <a:pt x="1038" y="1683"/>
                  </a:lnTo>
                  <a:lnTo>
                    <a:pt x="1038" y="1807"/>
                  </a:lnTo>
                  <a:lnTo>
                    <a:pt x="1042" y="1776"/>
                  </a:lnTo>
                  <a:lnTo>
                    <a:pt x="1042" y="1652"/>
                  </a:lnTo>
                  <a:lnTo>
                    <a:pt x="1046" y="1673"/>
                  </a:lnTo>
                  <a:lnTo>
                    <a:pt x="1046" y="1776"/>
                  </a:lnTo>
                  <a:lnTo>
                    <a:pt x="1050" y="1776"/>
                  </a:lnTo>
                  <a:lnTo>
                    <a:pt x="1050" y="1642"/>
                  </a:lnTo>
                  <a:lnTo>
                    <a:pt x="1054" y="1642"/>
                  </a:lnTo>
                  <a:lnTo>
                    <a:pt x="1054" y="1756"/>
                  </a:lnTo>
                  <a:lnTo>
                    <a:pt x="1058" y="1756"/>
                  </a:lnTo>
                  <a:lnTo>
                    <a:pt x="1058" y="1600"/>
                  </a:lnTo>
                  <a:lnTo>
                    <a:pt x="1061" y="1631"/>
                  </a:lnTo>
                  <a:lnTo>
                    <a:pt x="1061" y="1725"/>
                  </a:lnTo>
                  <a:lnTo>
                    <a:pt x="1065" y="1756"/>
                  </a:lnTo>
                  <a:lnTo>
                    <a:pt x="1065" y="1554"/>
                  </a:lnTo>
                  <a:lnTo>
                    <a:pt x="1069" y="1621"/>
                  </a:lnTo>
                  <a:lnTo>
                    <a:pt x="1069" y="1725"/>
                  </a:lnTo>
                  <a:lnTo>
                    <a:pt x="1073" y="1714"/>
                  </a:lnTo>
                  <a:lnTo>
                    <a:pt x="1073" y="1590"/>
                  </a:lnTo>
                  <a:lnTo>
                    <a:pt x="1077" y="1533"/>
                  </a:lnTo>
                  <a:lnTo>
                    <a:pt x="1077" y="1693"/>
                  </a:lnTo>
                  <a:lnTo>
                    <a:pt x="1081" y="1673"/>
                  </a:lnTo>
                  <a:lnTo>
                    <a:pt x="1081" y="1543"/>
                  </a:lnTo>
                  <a:lnTo>
                    <a:pt x="1085" y="1569"/>
                  </a:lnTo>
                  <a:lnTo>
                    <a:pt x="1085" y="1673"/>
                  </a:lnTo>
                  <a:lnTo>
                    <a:pt x="1089" y="1683"/>
                  </a:lnTo>
                  <a:lnTo>
                    <a:pt x="1089" y="1491"/>
                  </a:lnTo>
                  <a:lnTo>
                    <a:pt x="1092" y="1502"/>
                  </a:lnTo>
                  <a:lnTo>
                    <a:pt x="1092" y="1652"/>
                  </a:lnTo>
                  <a:lnTo>
                    <a:pt x="1096" y="1621"/>
                  </a:lnTo>
                  <a:lnTo>
                    <a:pt x="1096" y="1533"/>
                  </a:lnTo>
                  <a:lnTo>
                    <a:pt x="1100" y="1491"/>
                  </a:lnTo>
                  <a:lnTo>
                    <a:pt x="1100" y="1642"/>
                  </a:lnTo>
                  <a:lnTo>
                    <a:pt x="1104" y="1631"/>
                  </a:lnTo>
                  <a:lnTo>
                    <a:pt x="1104" y="1471"/>
                  </a:lnTo>
                  <a:lnTo>
                    <a:pt x="1108" y="1523"/>
                  </a:lnTo>
                  <a:lnTo>
                    <a:pt x="1108" y="1419"/>
                  </a:lnTo>
                  <a:lnTo>
                    <a:pt x="1112" y="1460"/>
                  </a:lnTo>
                  <a:lnTo>
                    <a:pt x="1112" y="10"/>
                  </a:lnTo>
                  <a:lnTo>
                    <a:pt x="1116" y="497"/>
                  </a:lnTo>
                  <a:lnTo>
                    <a:pt x="1116" y="1756"/>
                  </a:lnTo>
                  <a:lnTo>
                    <a:pt x="1120" y="1756"/>
                  </a:lnTo>
                  <a:lnTo>
                    <a:pt x="1120" y="1932"/>
                  </a:lnTo>
                  <a:lnTo>
                    <a:pt x="1123" y="1963"/>
                  </a:lnTo>
                  <a:lnTo>
                    <a:pt x="1123" y="1839"/>
                  </a:lnTo>
                  <a:lnTo>
                    <a:pt x="1127" y="1859"/>
                  </a:lnTo>
                  <a:lnTo>
                    <a:pt x="1127" y="1984"/>
                  </a:lnTo>
                  <a:lnTo>
                    <a:pt x="1131" y="1963"/>
                  </a:lnTo>
                  <a:lnTo>
                    <a:pt x="1131" y="1859"/>
                  </a:lnTo>
                  <a:lnTo>
                    <a:pt x="1135" y="1870"/>
                  </a:lnTo>
                  <a:lnTo>
                    <a:pt x="1135" y="1984"/>
                  </a:lnTo>
                  <a:lnTo>
                    <a:pt x="1139" y="1984"/>
                  </a:lnTo>
                  <a:lnTo>
                    <a:pt x="1139" y="1880"/>
                  </a:lnTo>
                  <a:lnTo>
                    <a:pt x="1143" y="1901"/>
                  </a:lnTo>
                  <a:lnTo>
                    <a:pt x="1143" y="2025"/>
                  </a:lnTo>
                  <a:lnTo>
                    <a:pt x="1147" y="2015"/>
                  </a:lnTo>
                  <a:lnTo>
                    <a:pt x="1147" y="1880"/>
                  </a:lnTo>
                  <a:lnTo>
                    <a:pt x="1151" y="1911"/>
                  </a:lnTo>
                  <a:lnTo>
                    <a:pt x="1151" y="2004"/>
                  </a:lnTo>
                  <a:lnTo>
                    <a:pt x="1154" y="2056"/>
                  </a:lnTo>
                  <a:lnTo>
                    <a:pt x="1154" y="1901"/>
                  </a:lnTo>
                  <a:lnTo>
                    <a:pt x="1158" y="1932"/>
                  </a:lnTo>
                  <a:lnTo>
                    <a:pt x="1158" y="2025"/>
                  </a:lnTo>
                  <a:lnTo>
                    <a:pt x="1162" y="2056"/>
                  </a:lnTo>
                  <a:lnTo>
                    <a:pt x="1162" y="1911"/>
                  </a:lnTo>
                  <a:lnTo>
                    <a:pt x="1166" y="1911"/>
                  </a:lnTo>
                  <a:lnTo>
                    <a:pt x="1166" y="2046"/>
                  </a:lnTo>
                  <a:lnTo>
                    <a:pt x="1170" y="2046"/>
                  </a:lnTo>
                  <a:lnTo>
                    <a:pt x="1170" y="1932"/>
                  </a:lnTo>
                  <a:lnTo>
                    <a:pt x="1174" y="1942"/>
                  </a:lnTo>
                  <a:lnTo>
                    <a:pt x="1174" y="2035"/>
                  </a:lnTo>
                  <a:lnTo>
                    <a:pt x="1178" y="2066"/>
                  </a:lnTo>
                  <a:lnTo>
                    <a:pt x="1178" y="1932"/>
                  </a:lnTo>
                  <a:lnTo>
                    <a:pt x="1182" y="1932"/>
                  </a:lnTo>
                  <a:lnTo>
                    <a:pt x="1182" y="2066"/>
                  </a:lnTo>
                  <a:lnTo>
                    <a:pt x="1185" y="2087"/>
                  </a:lnTo>
                  <a:lnTo>
                    <a:pt x="1185" y="1932"/>
                  </a:lnTo>
                  <a:lnTo>
                    <a:pt x="1189" y="1942"/>
                  </a:lnTo>
                  <a:lnTo>
                    <a:pt x="1189" y="2056"/>
                  </a:lnTo>
                  <a:lnTo>
                    <a:pt x="1193" y="2087"/>
                  </a:lnTo>
                  <a:lnTo>
                    <a:pt x="1193" y="1932"/>
                  </a:lnTo>
                  <a:lnTo>
                    <a:pt x="1197" y="1932"/>
                  </a:lnTo>
                  <a:lnTo>
                    <a:pt x="1197" y="2035"/>
                  </a:lnTo>
                  <a:lnTo>
                    <a:pt x="1201" y="2046"/>
                  </a:lnTo>
                  <a:lnTo>
                    <a:pt x="1201" y="1921"/>
                  </a:lnTo>
                  <a:lnTo>
                    <a:pt x="1205" y="1942"/>
                  </a:lnTo>
                  <a:lnTo>
                    <a:pt x="1205" y="2046"/>
                  </a:lnTo>
                  <a:lnTo>
                    <a:pt x="1209" y="2046"/>
                  </a:lnTo>
                  <a:lnTo>
                    <a:pt x="1209" y="1901"/>
                  </a:lnTo>
                  <a:lnTo>
                    <a:pt x="1213" y="1932"/>
                  </a:lnTo>
                  <a:lnTo>
                    <a:pt x="1213" y="2025"/>
                  </a:lnTo>
                  <a:lnTo>
                    <a:pt x="1216" y="2077"/>
                  </a:lnTo>
                  <a:lnTo>
                    <a:pt x="1216" y="1942"/>
                  </a:lnTo>
                  <a:lnTo>
                    <a:pt x="1220" y="1901"/>
                  </a:lnTo>
                  <a:lnTo>
                    <a:pt x="1220" y="2056"/>
                  </a:lnTo>
                  <a:lnTo>
                    <a:pt x="1224" y="2046"/>
                  </a:lnTo>
                  <a:lnTo>
                    <a:pt x="1224" y="1921"/>
                  </a:lnTo>
                  <a:lnTo>
                    <a:pt x="1228" y="1901"/>
                  </a:lnTo>
                  <a:lnTo>
                    <a:pt x="1228" y="2046"/>
                  </a:lnTo>
                  <a:lnTo>
                    <a:pt x="1232" y="2066"/>
                  </a:lnTo>
                  <a:lnTo>
                    <a:pt x="1232" y="1932"/>
                  </a:lnTo>
                  <a:lnTo>
                    <a:pt x="1236" y="1901"/>
                  </a:lnTo>
                  <a:lnTo>
                    <a:pt x="1236" y="2046"/>
                  </a:lnTo>
                  <a:lnTo>
                    <a:pt x="1240" y="2046"/>
                  </a:lnTo>
                  <a:lnTo>
                    <a:pt x="1240" y="1932"/>
                  </a:lnTo>
                  <a:lnTo>
                    <a:pt x="1244" y="1932"/>
                  </a:lnTo>
                  <a:lnTo>
                    <a:pt x="1244" y="2035"/>
                  </a:lnTo>
                  <a:lnTo>
                    <a:pt x="1247" y="2025"/>
                  </a:lnTo>
                  <a:lnTo>
                    <a:pt x="1247" y="1932"/>
                  </a:lnTo>
                  <a:lnTo>
                    <a:pt x="1251" y="1911"/>
                  </a:lnTo>
                  <a:lnTo>
                    <a:pt x="1251" y="2035"/>
                  </a:lnTo>
                  <a:lnTo>
                    <a:pt x="1255" y="2025"/>
                  </a:lnTo>
                  <a:lnTo>
                    <a:pt x="1255" y="1921"/>
                  </a:lnTo>
                  <a:lnTo>
                    <a:pt x="1259" y="1901"/>
                  </a:lnTo>
                  <a:lnTo>
                    <a:pt x="1259" y="2015"/>
                  </a:lnTo>
                  <a:lnTo>
                    <a:pt x="1263" y="2025"/>
                  </a:lnTo>
                  <a:lnTo>
                    <a:pt x="1263" y="1880"/>
                  </a:lnTo>
                  <a:lnTo>
                    <a:pt x="1267" y="1901"/>
                  </a:lnTo>
                  <a:lnTo>
                    <a:pt x="1267" y="2025"/>
                  </a:lnTo>
                  <a:lnTo>
                    <a:pt x="1271" y="2015"/>
                  </a:lnTo>
                  <a:lnTo>
                    <a:pt x="1271" y="1901"/>
                  </a:lnTo>
                  <a:lnTo>
                    <a:pt x="1275" y="1901"/>
                  </a:lnTo>
                  <a:lnTo>
                    <a:pt x="1275" y="1984"/>
                  </a:lnTo>
                  <a:lnTo>
                    <a:pt x="1278" y="2015"/>
                  </a:lnTo>
                  <a:lnTo>
                    <a:pt x="1278" y="1890"/>
                  </a:lnTo>
                  <a:lnTo>
                    <a:pt x="1282" y="1849"/>
                  </a:lnTo>
                  <a:lnTo>
                    <a:pt x="1282" y="1994"/>
                  </a:lnTo>
                  <a:lnTo>
                    <a:pt x="1286" y="1994"/>
                  </a:lnTo>
                  <a:lnTo>
                    <a:pt x="1286" y="1859"/>
                  </a:lnTo>
                  <a:lnTo>
                    <a:pt x="1290" y="1890"/>
                  </a:lnTo>
                  <a:lnTo>
                    <a:pt x="1290" y="1994"/>
                  </a:lnTo>
                  <a:lnTo>
                    <a:pt x="1294" y="1994"/>
                  </a:lnTo>
                  <a:lnTo>
                    <a:pt x="1294" y="1880"/>
                  </a:lnTo>
                  <a:lnTo>
                    <a:pt x="1298" y="1880"/>
                  </a:lnTo>
                  <a:lnTo>
                    <a:pt x="1298" y="2004"/>
                  </a:lnTo>
                  <a:lnTo>
                    <a:pt x="1302" y="2025"/>
                  </a:lnTo>
                  <a:lnTo>
                    <a:pt x="1302" y="1870"/>
                  </a:lnTo>
                  <a:lnTo>
                    <a:pt x="1306" y="1828"/>
                  </a:lnTo>
                  <a:lnTo>
                    <a:pt x="1306" y="1952"/>
                  </a:lnTo>
                  <a:lnTo>
                    <a:pt x="1309" y="1984"/>
                  </a:lnTo>
                  <a:lnTo>
                    <a:pt x="1309" y="1849"/>
                  </a:lnTo>
                  <a:lnTo>
                    <a:pt x="1313" y="1880"/>
                  </a:lnTo>
                  <a:lnTo>
                    <a:pt x="1313" y="1973"/>
                  </a:lnTo>
                  <a:lnTo>
                    <a:pt x="1317" y="1973"/>
                  </a:lnTo>
                  <a:lnTo>
                    <a:pt x="1317" y="1828"/>
                  </a:lnTo>
                  <a:lnTo>
                    <a:pt x="1321" y="1818"/>
                  </a:lnTo>
                  <a:lnTo>
                    <a:pt x="1321" y="1963"/>
                  </a:lnTo>
                  <a:lnTo>
                    <a:pt x="1325" y="1963"/>
                  </a:lnTo>
                  <a:lnTo>
                    <a:pt x="1325" y="1839"/>
                  </a:lnTo>
                  <a:lnTo>
                    <a:pt x="1329" y="1807"/>
                  </a:lnTo>
                  <a:lnTo>
                    <a:pt x="1329" y="1952"/>
                  </a:lnTo>
                  <a:lnTo>
                    <a:pt x="1333" y="1932"/>
                  </a:lnTo>
                  <a:lnTo>
                    <a:pt x="1333" y="1839"/>
                  </a:lnTo>
                  <a:lnTo>
                    <a:pt x="1337" y="1828"/>
                  </a:lnTo>
                  <a:lnTo>
                    <a:pt x="1337" y="1921"/>
                  </a:lnTo>
                  <a:lnTo>
                    <a:pt x="1340" y="1932"/>
                  </a:lnTo>
                  <a:lnTo>
                    <a:pt x="1340" y="1818"/>
                  </a:lnTo>
                  <a:lnTo>
                    <a:pt x="1344" y="1828"/>
                  </a:lnTo>
                  <a:lnTo>
                    <a:pt x="1344" y="1921"/>
                  </a:lnTo>
                  <a:lnTo>
                    <a:pt x="1348" y="1921"/>
                  </a:lnTo>
                  <a:lnTo>
                    <a:pt x="1348" y="1839"/>
                  </a:lnTo>
                  <a:lnTo>
                    <a:pt x="1352" y="1818"/>
                  </a:lnTo>
                  <a:lnTo>
                    <a:pt x="1352" y="1942"/>
                  </a:lnTo>
                  <a:lnTo>
                    <a:pt x="1356" y="1921"/>
                  </a:lnTo>
                  <a:lnTo>
                    <a:pt x="1356" y="1818"/>
                  </a:lnTo>
                  <a:lnTo>
                    <a:pt x="1360" y="1828"/>
                  </a:lnTo>
                  <a:lnTo>
                    <a:pt x="1360" y="1952"/>
                  </a:lnTo>
                  <a:lnTo>
                    <a:pt x="1364" y="1932"/>
                  </a:lnTo>
                  <a:lnTo>
                    <a:pt x="1364" y="1818"/>
                  </a:lnTo>
                  <a:lnTo>
                    <a:pt x="1368" y="1787"/>
                  </a:lnTo>
                  <a:lnTo>
                    <a:pt x="1368" y="1942"/>
                  </a:lnTo>
                  <a:lnTo>
                    <a:pt x="1371" y="1932"/>
                  </a:lnTo>
                  <a:lnTo>
                    <a:pt x="1371" y="1735"/>
                  </a:lnTo>
                  <a:lnTo>
                    <a:pt x="1375" y="1787"/>
                  </a:lnTo>
                  <a:lnTo>
                    <a:pt x="1375" y="1921"/>
                  </a:lnTo>
                  <a:lnTo>
                    <a:pt x="1379" y="1901"/>
                  </a:lnTo>
                  <a:lnTo>
                    <a:pt x="1379" y="1787"/>
                  </a:lnTo>
                  <a:lnTo>
                    <a:pt x="1383" y="1776"/>
                  </a:lnTo>
                  <a:lnTo>
                    <a:pt x="1383" y="1870"/>
                  </a:lnTo>
                  <a:lnTo>
                    <a:pt x="1387" y="1911"/>
                  </a:lnTo>
                  <a:lnTo>
                    <a:pt x="1387" y="1797"/>
                  </a:lnTo>
                  <a:lnTo>
                    <a:pt x="1391" y="1776"/>
                  </a:lnTo>
                  <a:lnTo>
                    <a:pt x="1391" y="1911"/>
                  </a:lnTo>
                  <a:lnTo>
                    <a:pt x="1395" y="1901"/>
                  </a:lnTo>
                  <a:lnTo>
                    <a:pt x="1395" y="1745"/>
                  </a:lnTo>
                  <a:lnTo>
                    <a:pt x="1399" y="1787"/>
                  </a:lnTo>
                  <a:lnTo>
                    <a:pt x="1399" y="1880"/>
                  </a:lnTo>
                  <a:lnTo>
                    <a:pt x="1402" y="1901"/>
                  </a:lnTo>
                  <a:lnTo>
                    <a:pt x="1402" y="1766"/>
                  </a:lnTo>
                  <a:lnTo>
                    <a:pt x="1406" y="1745"/>
                  </a:lnTo>
                  <a:lnTo>
                    <a:pt x="1406" y="1890"/>
                  </a:lnTo>
                  <a:lnTo>
                    <a:pt x="1410" y="1890"/>
                  </a:lnTo>
                  <a:lnTo>
                    <a:pt x="1410" y="1766"/>
                  </a:lnTo>
                  <a:lnTo>
                    <a:pt x="1414" y="1766"/>
                  </a:lnTo>
                  <a:lnTo>
                    <a:pt x="1414" y="1901"/>
                  </a:lnTo>
                  <a:lnTo>
                    <a:pt x="1418" y="1870"/>
                  </a:lnTo>
                  <a:lnTo>
                    <a:pt x="1418" y="1735"/>
                  </a:lnTo>
                  <a:lnTo>
                    <a:pt x="1422" y="1756"/>
                  </a:lnTo>
                  <a:lnTo>
                    <a:pt x="1422" y="1859"/>
                  </a:lnTo>
                  <a:lnTo>
                    <a:pt x="1426" y="1859"/>
                  </a:lnTo>
                  <a:lnTo>
                    <a:pt x="1426" y="1725"/>
                  </a:lnTo>
                  <a:lnTo>
                    <a:pt x="1430" y="1714"/>
                  </a:lnTo>
                  <a:lnTo>
                    <a:pt x="1430" y="1849"/>
                  </a:lnTo>
                  <a:lnTo>
                    <a:pt x="1433" y="1828"/>
                  </a:lnTo>
                  <a:lnTo>
                    <a:pt x="1433" y="1693"/>
                  </a:lnTo>
                  <a:lnTo>
                    <a:pt x="1437" y="1714"/>
                  </a:lnTo>
                  <a:lnTo>
                    <a:pt x="1437" y="1849"/>
                  </a:lnTo>
                  <a:lnTo>
                    <a:pt x="1441" y="1818"/>
                  </a:lnTo>
                  <a:lnTo>
                    <a:pt x="1441" y="1735"/>
                  </a:lnTo>
                  <a:lnTo>
                    <a:pt x="1445" y="1683"/>
                  </a:lnTo>
                  <a:lnTo>
                    <a:pt x="1445" y="1818"/>
                  </a:lnTo>
                  <a:lnTo>
                    <a:pt x="1449" y="1797"/>
                  </a:lnTo>
                  <a:lnTo>
                    <a:pt x="1449" y="1693"/>
                  </a:lnTo>
                  <a:lnTo>
                    <a:pt x="1453" y="1673"/>
                  </a:lnTo>
                  <a:lnTo>
                    <a:pt x="1453" y="1818"/>
                  </a:lnTo>
                  <a:lnTo>
                    <a:pt x="1457" y="1787"/>
                  </a:lnTo>
                  <a:lnTo>
                    <a:pt x="1457" y="1693"/>
                  </a:lnTo>
                  <a:lnTo>
                    <a:pt x="1461" y="1673"/>
                  </a:lnTo>
                  <a:lnTo>
                    <a:pt x="1461" y="1797"/>
                  </a:lnTo>
                  <a:lnTo>
                    <a:pt x="1464" y="1787"/>
                  </a:lnTo>
                  <a:lnTo>
                    <a:pt x="1464" y="1683"/>
                  </a:lnTo>
                  <a:lnTo>
                    <a:pt x="1468" y="1652"/>
                  </a:lnTo>
                  <a:lnTo>
                    <a:pt x="1468" y="1797"/>
                  </a:lnTo>
                  <a:lnTo>
                    <a:pt x="1472" y="1787"/>
                  </a:lnTo>
                  <a:lnTo>
                    <a:pt x="1472" y="1631"/>
                  </a:lnTo>
                  <a:lnTo>
                    <a:pt x="1476" y="1631"/>
                  </a:lnTo>
                  <a:lnTo>
                    <a:pt x="1476" y="1756"/>
                  </a:lnTo>
                  <a:lnTo>
                    <a:pt x="1480" y="1766"/>
                  </a:lnTo>
                  <a:lnTo>
                    <a:pt x="1480" y="1631"/>
                  </a:lnTo>
                  <a:lnTo>
                    <a:pt x="1484" y="1631"/>
                  </a:lnTo>
                  <a:lnTo>
                    <a:pt x="1484" y="1776"/>
                  </a:lnTo>
                  <a:lnTo>
                    <a:pt x="1488" y="1766"/>
                  </a:lnTo>
                  <a:lnTo>
                    <a:pt x="1488" y="1642"/>
                  </a:lnTo>
                  <a:lnTo>
                    <a:pt x="1491" y="1631"/>
                  </a:lnTo>
                  <a:lnTo>
                    <a:pt x="1491" y="1756"/>
                  </a:lnTo>
                  <a:lnTo>
                    <a:pt x="1495" y="1766"/>
                  </a:lnTo>
                  <a:lnTo>
                    <a:pt x="1495" y="1600"/>
                  </a:lnTo>
                  <a:lnTo>
                    <a:pt x="1499" y="1611"/>
                  </a:lnTo>
                  <a:lnTo>
                    <a:pt x="1499" y="1735"/>
                  </a:lnTo>
                  <a:lnTo>
                    <a:pt x="1503" y="1745"/>
                  </a:lnTo>
                  <a:lnTo>
                    <a:pt x="1503" y="1580"/>
                  </a:lnTo>
                  <a:lnTo>
                    <a:pt x="1507" y="1590"/>
                  </a:lnTo>
                  <a:lnTo>
                    <a:pt x="1507" y="1704"/>
                  </a:lnTo>
                  <a:lnTo>
                    <a:pt x="1511" y="1725"/>
                  </a:lnTo>
                  <a:lnTo>
                    <a:pt x="1511" y="1554"/>
                  </a:lnTo>
                  <a:lnTo>
                    <a:pt x="1515" y="1554"/>
                  </a:lnTo>
                  <a:lnTo>
                    <a:pt x="1515" y="1683"/>
                  </a:lnTo>
                  <a:lnTo>
                    <a:pt x="1519" y="1673"/>
                  </a:lnTo>
                  <a:lnTo>
                    <a:pt x="1519" y="1554"/>
                  </a:lnTo>
                  <a:lnTo>
                    <a:pt x="1522" y="1543"/>
                  </a:lnTo>
                  <a:lnTo>
                    <a:pt x="1522" y="1683"/>
                  </a:lnTo>
                  <a:lnTo>
                    <a:pt x="1526" y="1652"/>
                  </a:lnTo>
                  <a:lnTo>
                    <a:pt x="1526" y="1512"/>
                  </a:lnTo>
                  <a:lnTo>
                    <a:pt x="1530" y="1471"/>
                  </a:lnTo>
                  <a:lnTo>
                    <a:pt x="1530" y="1590"/>
                  </a:lnTo>
                  <a:lnTo>
                    <a:pt x="1534" y="1590"/>
                  </a:lnTo>
                  <a:lnTo>
                    <a:pt x="1534" y="1450"/>
                  </a:lnTo>
                  <a:lnTo>
                    <a:pt x="1538" y="1512"/>
                  </a:lnTo>
                  <a:lnTo>
                    <a:pt x="1538" y="704"/>
                  </a:lnTo>
                  <a:lnTo>
                    <a:pt x="1542" y="1212"/>
                  </a:lnTo>
                  <a:lnTo>
                    <a:pt x="1542" y="41"/>
                  </a:lnTo>
                  <a:lnTo>
                    <a:pt x="1546" y="1357"/>
                  </a:lnTo>
                  <a:lnTo>
                    <a:pt x="1546" y="1890"/>
                  </a:lnTo>
                  <a:lnTo>
                    <a:pt x="1550" y="1932"/>
                  </a:lnTo>
                  <a:lnTo>
                    <a:pt x="1550" y="1807"/>
                  </a:lnTo>
                  <a:lnTo>
                    <a:pt x="1553" y="1859"/>
                  </a:lnTo>
                  <a:lnTo>
                    <a:pt x="1553" y="1952"/>
                  </a:lnTo>
                  <a:lnTo>
                    <a:pt x="1557" y="1973"/>
                  </a:lnTo>
                  <a:lnTo>
                    <a:pt x="1557" y="1839"/>
                  </a:lnTo>
                  <a:lnTo>
                    <a:pt x="1561" y="1870"/>
                  </a:lnTo>
                  <a:lnTo>
                    <a:pt x="1561" y="1963"/>
                  </a:lnTo>
                  <a:lnTo>
                    <a:pt x="1565" y="2025"/>
                  </a:lnTo>
                  <a:lnTo>
                    <a:pt x="1565" y="1870"/>
                  </a:lnTo>
                  <a:lnTo>
                    <a:pt x="1569" y="1890"/>
                  </a:lnTo>
                  <a:lnTo>
                    <a:pt x="1569" y="1973"/>
                  </a:lnTo>
                  <a:lnTo>
                    <a:pt x="1573" y="2025"/>
                  </a:lnTo>
                  <a:lnTo>
                    <a:pt x="1573" y="1911"/>
                  </a:lnTo>
                  <a:lnTo>
                    <a:pt x="1577" y="1890"/>
                  </a:lnTo>
                  <a:lnTo>
                    <a:pt x="1577" y="2025"/>
                  </a:lnTo>
                  <a:lnTo>
                    <a:pt x="1581" y="2056"/>
                  </a:lnTo>
                  <a:lnTo>
                    <a:pt x="1581" y="1942"/>
                  </a:lnTo>
                  <a:lnTo>
                    <a:pt x="1584" y="1921"/>
                  </a:lnTo>
                  <a:lnTo>
                    <a:pt x="1584" y="2077"/>
                  </a:lnTo>
                  <a:lnTo>
                    <a:pt x="1588" y="2066"/>
                  </a:lnTo>
                  <a:lnTo>
                    <a:pt x="1588" y="1942"/>
                  </a:lnTo>
                  <a:lnTo>
                    <a:pt x="1592" y="1901"/>
                  </a:lnTo>
                  <a:lnTo>
                    <a:pt x="1592" y="2056"/>
                  </a:lnTo>
                  <a:lnTo>
                    <a:pt x="1596" y="2046"/>
                  </a:lnTo>
                  <a:lnTo>
                    <a:pt x="1596" y="1921"/>
                  </a:lnTo>
                  <a:lnTo>
                    <a:pt x="1600" y="1942"/>
                  </a:lnTo>
                  <a:lnTo>
                    <a:pt x="1600" y="2066"/>
                  </a:lnTo>
                  <a:lnTo>
                    <a:pt x="1604" y="2087"/>
                  </a:lnTo>
                  <a:lnTo>
                    <a:pt x="1604" y="1994"/>
                  </a:lnTo>
                  <a:lnTo>
                    <a:pt x="1608" y="1973"/>
                  </a:lnTo>
                  <a:lnTo>
                    <a:pt x="1608" y="2066"/>
                  </a:lnTo>
                  <a:lnTo>
                    <a:pt x="1612" y="2098"/>
                  </a:lnTo>
                  <a:lnTo>
                    <a:pt x="1612" y="1963"/>
                  </a:lnTo>
                  <a:lnTo>
                    <a:pt x="1615" y="1973"/>
                  </a:lnTo>
                  <a:lnTo>
                    <a:pt x="1615" y="2098"/>
                  </a:lnTo>
                  <a:lnTo>
                    <a:pt x="1619" y="2098"/>
                  </a:lnTo>
                  <a:lnTo>
                    <a:pt x="1619" y="1973"/>
                  </a:lnTo>
                  <a:lnTo>
                    <a:pt x="1623" y="1963"/>
                  </a:lnTo>
                  <a:lnTo>
                    <a:pt x="1623" y="2087"/>
                  </a:lnTo>
                  <a:lnTo>
                    <a:pt x="1627" y="2098"/>
                  </a:lnTo>
                  <a:lnTo>
                    <a:pt x="1627" y="1963"/>
                  </a:lnTo>
                  <a:lnTo>
                    <a:pt x="1631" y="1984"/>
                  </a:lnTo>
                  <a:lnTo>
                    <a:pt x="1631" y="2129"/>
                  </a:lnTo>
                  <a:lnTo>
                    <a:pt x="1635" y="2077"/>
                  </a:lnTo>
                  <a:lnTo>
                    <a:pt x="1635" y="1973"/>
                  </a:lnTo>
                  <a:lnTo>
                    <a:pt x="1639" y="1973"/>
                  </a:lnTo>
                  <a:lnTo>
                    <a:pt x="1639" y="2087"/>
                  </a:lnTo>
                  <a:lnTo>
                    <a:pt x="1643" y="2087"/>
                  </a:lnTo>
                  <a:lnTo>
                    <a:pt x="1643" y="1952"/>
                  </a:lnTo>
                  <a:lnTo>
                    <a:pt x="1646" y="1932"/>
                  </a:lnTo>
                  <a:lnTo>
                    <a:pt x="1646" y="2077"/>
                  </a:lnTo>
                  <a:lnTo>
                    <a:pt x="1650" y="2077"/>
                  </a:lnTo>
                  <a:lnTo>
                    <a:pt x="1650" y="1963"/>
                  </a:lnTo>
                  <a:lnTo>
                    <a:pt x="1654" y="1963"/>
                  </a:lnTo>
                  <a:lnTo>
                    <a:pt x="1654" y="2108"/>
                  </a:lnTo>
                  <a:lnTo>
                    <a:pt x="1658" y="2056"/>
                  </a:lnTo>
                  <a:lnTo>
                    <a:pt x="1658" y="1952"/>
                  </a:lnTo>
                  <a:lnTo>
                    <a:pt x="1662" y="1963"/>
                  </a:lnTo>
                  <a:lnTo>
                    <a:pt x="1662" y="2056"/>
                  </a:lnTo>
                  <a:lnTo>
                    <a:pt x="1666" y="2077"/>
                  </a:lnTo>
                  <a:lnTo>
                    <a:pt x="1666" y="1973"/>
                  </a:lnTo>
                  <a:lnTo>
                    <a:pt x="1670" y="1942"/>
                  </a:lnTo>
                  <a:lnTo>
                    <a:pt x="1670" y="2066"/>
                  </a:lnTo>
                  <a:lnTo>
                    <a:pt x="1674" y="2066"/>
                  </a:lnTo>
                  <a:lnTo>
                    <a:pt x="1674" y="1942"/>
                  </a:lnTo>
                  <a:lnTo>
                    <a:pt x="1677" y="1932"/>
                  </a:lnTo>
                  <a:lnTo>
                    <a:pt x="1677" y="2066"/>
                  </a:lnTo>
                  <a:lnTo>
                    <a:pt x="1681" y="2066"/>
                  </a:lnTo>
                  <a:lnTo>
                    <a:pt x="1681" y="1952"/>
                  </a:lnTo>
                  <a:lnTo>
                    <a:pt x="1685" y="1921"/>
                  </a:lnTo>
                  <a:lnTo>
                    <a:pt x="1685" y="2056"/>
                  </a:lnTo>
                  <a:lnTo>
                    <a:pt x="1689" y="2066"/>
                  </a:lnTo>
                  <a:lnTo>
                    <a:pt x="1689" y="1921"/>
                  </a:lnTo>
                  <a:lnTo>
                    <a:pt x="1693" y="1942"/>
                  </a:lnTo>
                  <a:lnTo>
                    <a:pt x="1693" y="2046"/>
                  </a:lnTo>
                  <a:lnTo>
                    <a:pt x="1697" y="2035"/>
                  </a:lnTo>
                  <a:lnTo>
                    <a:pt x="1697" y="1942"/>
                  </a:lnTo>
                  <a:lnTo>
                    <a:pt x="1701" y="1911"/>
                  </a:lnTo>
                  <a:lnTo>
                    <a:pt x="1701" y="2046"/>
                  </a:lnTo>
                  <a:lnTo>
                    <a:pt x="1705" y="2046"/>
                  </a:lnTo>
                  <a:lnTo>
                    <a:pt x="1705" y="1932"/>
                  </a:lnTo>
                  <a:lnTo>
                    <a:pt x="1708" y="1932"/>
                  </a:lnTo>
                  <a:lnTo>
                    <a:pt x="1708" y="2046"/>
                  </a:lnTo>
                  <a:lnTo>
                    <a:pt x="1712" y="2025"/>
                  </a:lnTo>
                  <a:lnTo>
                    <a:pt x="1712" y="1901"/>
                  </a:lnTo>
                  <a:lnTo>
                    <a:pt x="1716" y="1880"/>
                  </a:lnTo>
                  <a:lnTo>
                    <a:pt x="1716" y="2046"/>
                  </a:lnTo>
                  <a:lnTo>
                    <a:pt x="1720" y="2015"/>
                  </a:lnTo>
                  <a:lnTo>
                    <a:pt x="1720" y="1890"/>
                  </a:lnTo>
                  <a:lnTo>
                    <a:pt x="1724" y="1890"/>
                  </a:lnTo>
                  <a:lnTo>
                    <a:pt x="1724" y="2056"/>
                  </a:lnTo>
                  <a:lnTo>
                    <a:pt x="1728" y="2015"/>
                  </a:lnTo>
                  <a:lnTo>
                    <a:pt x="1728" y="1911"/>
                  </a:lnTo>
                  <a:lnTo>
                    <a:pt x="1732" y="1859"/>
                  </a:lnTo>
                  <a:lnTo>
                    <a:pt x="1732" y="2015"/>
                  </a:lnTo>
                  <a:lnTo>
                    <a:pt x="1736" y="2004"/>
                  </a:lnTo>
                  <a:lnTo>
                    <a:pt x="1736" y="1901"/>
                  </a:lnTo>
                  <a:lnTo>
                    <a:pt x="1739" y="1890"/>
                  </a:lnTo>
                  <a:lnTo>
                    <a:pt x="1739" y="1973"/>
                  </a:lnTo>
                  <a:lnTo>
                    <a:pt x="1743" y="1984"/>
                  </a:lnTo>
                  <a:lnTo>
                    <a:pt x="1743" y="1859"/>
                  </a:lnTo>
                  <a:lnTo>
                    <a:pt x="1747" y="1839"/>
                  </a:lnTo>
                  <a:lnTo>
                    <a:pt x="1747" y="1963"/>
                  </a:lnTo>
                  <a:lnTo>
                    <a:pt x="1751" y="1963"/>
                  </a:lnTo>
                  <a:lnTo>
                    <a:pt x="1751" y="1870"/>
                  </a:lnTo>
                  <a:lnTo>
                    <a:pt x="1755" y="1859"/>
                  </a:lnTo>
                  <a:lnTo>
                    <a:pt x="1755" y="1952"/>
                  </a:lnTo>
                  <a:lnTo>
                    <a:pt x="1759" y="1952"/>
                  </a:lnTo>
                  <a:lnTo>
                    <a:pt x="1759" y="1839"/>
                  </a:lnTo>
                  <a:lnTo>
                    <a:pt x="1763" y="1828"/>
                  </a:lnTo>
                  <a:lnTo>
                    <a:pt x="1763" y="1973"/>
                  </a:lnTo>
                  <a:lnTo>
                    <a:pt x="1767" y="1973"/>
                  </a:lnTo>
                  <a:lnTo>
                    <a:pt x="1767" y="1870"/>
                  </a:lnTo>
                  <a:lnTo>
                    <a:pt x="1770" y="1849"/>
                  </a:lnTo>
                  <a:lnTo>
                    <a:pt x="1770" y="2004"/>
                  </a:lnTo>
                  <a:lnTo>
                    <a:pt x="1774" y="1973"/>
                  </a:lnTo>
                  <a:lnTo>
                    <a:pt x="1774" y="1839"/>
                  </a:lnTo>
                  <a:lnTo>
                    <a:pt x="1778" y="1839"/>
                  </a:lnTo>
                  <a:lnTo>
                    <a:pt x="1778" y="1952"/>
                  </a:lnTo>
                  <a:lnTo>
                    <a:pt x="1782" y="1952"/>
                  </a:lnTo>
                  <a:lnTo>
                    <a:pt x="1782" y="1797"/>
                  </a:lnTo>
                  <a:lnTo>
                    <a:pt x="1786" y="1828"/>
                  </a:lnTo>
                  <a:lnTo>
                    <a:pt x="1786" y="1952"/>
                  </a:lnTo>
                  <a:lnTo>
                    <a:pt x="1790" y="1942"/>
                  </a:lnTo>
                  <a:lnTo>
                    <a:pt x="1790" y="1828"/>
                  </a:lnTo>
                  <a:lnTo>
                    <a:pt x="1794" y="1818"/>
                  </a:lnTo>
                  <a:lnTo>
                    <a:pt x="1794" y="1932"/>
                  </a:lnTo>
                  <a:lnTo>
                    <a:pt x="1798" y="1932"/>
                  </a:lnTo>
                  <a:lnTo>
                    <a:pt x="1798" y="1807"/>
                  </a:lnTo>
                  <a:lnTo>
                    <a:pt x="1801" y="1735"/>
                  </a:lnTo>
                  <a:lnTo>
                    <a:pt x="1801" y="1901"/>
                  </a:lnTo>
                  <a:lnTo>
                    <a:pt x="1805" y="1932"/>
                  </a:lnTo>
                  <a:lnTo>
                    <a:pt x="1805" y="1797"/>
                  </a:lnTo>
                  <a:lnTo>
                    <a:pt x="1809" y="1787"/>
                  </a:lnTo>
                  <a:lnTo>
                    <a:pt x="1809" y="1890"/>
                  </a:lnTo>
                  <a:lnTo>
                    <a:pt x="1813" y="1890"/>
                  </a:lnTo>
                  <a:lnTo>
                    <a:pt x="1813" y="1797"/>
                  </a:lnTo>
                  <a:lnTo>
                    <a:pt x="1817" y="1766"/>
                  </a:lnTo>
                  <a:lnTo>
                    <a:pt x="1817" y="1880"/>
                  </a:lnTo>
                  <a:lnTo>
                    <a:pt x="1821" y="1859"/>
                  </a:lnTo>
                  <a:lnTo>
                    <a:pt x="1821" y="1766"/>
                  </a:lnTo>
                  <a:lnTo>
                    <a:pt x="1825" y="1766"/>
                  </a:lnTo>
                  <a:lnTo>
                    <a:pt x="1825" y="1890"/>
                  </a:lnTo>
                  <a:lnTo>
                    <a:pt x="1829" y="1859"/>
                  </a:lnTo>
                  <a:lnTo>
                    <a:pt x="1829" y="1756"/>
                  </a:lnTo>
                  <a:lnTo>
                    <a:pt x="1832" y="1745"/>
                  </a:lnTo>
                  <a:lnTo>
                    <a:pt x="1832" y="1870"/>
                  </a:lnTo>
                  <a:lnTo>
                    <a:pt x="1836" y="1859"/>
                  </a:lnTo>
                  <a:lnTo>
                    <a:pt x="1836" y="1735"/>
                  </a:lnTo>
                  <a:lnTo>
                    <a:pt x="1840" y="1735"/>
                  </a:lnTo>
                  <a:lnTo>
                    <a:pt x="1840" y="1828"/>
                  </a:lnTo>
                  <a:lnTo>
                    <a:pt x="1844" y="1849"/>
                  </a:lnTo>
                  <a:lnTo>
                    <a:pt x="1844" y="1693"/>
                  </a:lnTo>
                  <a:lnTo>
                    <a:pt x="1848" y="1714"/>
                  </a:lnTo>
                  <a:lnTo>
                    <a:pt x="1848" y="1807"/>
                  </a:lnTo>
                  <a:lnTo>
                    <a:pt x="1852" y="1828"/>
                  </a:lnTo>
                  <a:lnTo>
                    <a:pt x="1852" y="1714"/>
                  </a:lnTo>
                  <a:lnTo>
                    <a:pt x="1856" y="1683"/>
                  </a:lnTo>
                  <a:lnTo>
                    <a:pt x="1856" y="1818"/>
                  </a:lnTo>
                  <a:lnTo>
                    <a:pt x="1860" y="1818"/>
                  </a:lnTo>
                  <a:lnTo>
                    <a:pt x="1860" y="1704"/>
                  </a:lnTo>
                  <a:lnTo>
                    <a:pt x="1863" y="1725"/>
                  </a:lnTo>
                  <a:lnTo>
                    <a:pt x="1863" y="1849"/>
                  </a:lnTo>
                  <a:lnTo>
                    <a:pt x="1867" y="1818"/>
                  </a:lnTo>
                  <a:lnTo>
                    <a:pt x="1867" y="1714"/>
                  </a:lnTo>
                  <a:lnTo>
                    <a:pt x="1871" y="1683"/>
                  </a:lnTo>
                  <a:lnTo>
                    <a:pt x="1871" y="1807"/>
                  </a:lnTo>
                  <a:lnTo>
                    <a:pt x="1875" y="1797"/>
                  </a:lnTo>
                  <a:lnTo>
                    <a:pt x="1875" y="1693"/>
                  </a:lnTo>
                  <a:lnTo>
                    <a:pt x="1879" y="1693"/>
                  </a:lnTo>
                  <a:lnTo>
                    <a:pt x="1879" y="1828"/>
                  </a:lnTo>
                  <a:lnTo>
                    <a:pt x="1883" y="1818"/>
                  </a:lnTo>
                  <a:lnTo>
                    <a:pt x="1883" y="1693"/>
                  </a:lnTo>
                  <a:lnTo>
                    <a:pt x="1887" y="1683"/>
                  </a:lnTo>
                  <a:lnTo>
                    <a:pt x="1887" y="1797"/>
                  </a:lnTo>
                  <a:lnTo>
                    <a:pt x="1891" y="1807"/>
                  </a:lnTo>
                  <a:lnTo>
                    <a:pt x="1891" y="1683"/>
                  </a:lnTo>
                  <a:lnTo>
                    <a:pt x="1894" y="1683"/>
                  </a:lnTo>
                  <a:lnTo>
                    <a:pt x="1894" y="1787"/>
                  </a:lnTo>
                  <a:lnTo>
                    <a:pt x="1898" y="1828"/>
                  </a:lnTo>
                  <a:lnTo>
                    <a:pt x="1898" y="1600"/>
                  </a:lnTo>
                  <a:lnTo>
                    <a:pt x="1902" y="1807"/>
                  </a:lnTo>
                  <a:lnTo>
                    <a:pt x="1902" y="170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E6D58C8C-9A6C-2723-52BF-5481E4E6AFA5}"/>
              </a:ext>
            </a:extLst>
          </p:cNvPr>
          <p:cNvGrpSpPr/>
          <p:nvPr/>
        </p:nvGrpSpPr>
        <p:grpSpPr>
          <a:xfrm>
            <a:off x="8155077" y="1182964"/>
            <a:ext cx="2820131" cy="2026610"/>
            <a:chOff x="3221038" y="765175"/>
            <a:chExt cx="6045200" cy="3675063"/>
          </a:xfrm>
        </p:grpSpPr>
        <p:sp>
          <p:nvSpPr>
            <p:cNvPr id="188" name="Freeform 321">
              <a:extLst>
                <a:ext uri="{FF2B5EF4-FFF2-40B4-BE49-F238E27FC236}">
                  <a16:creationId xmlns:a16="http://schemas.microsoft.com/office/drawing/2014/main" id="{984821CF-07C8-D438-F4B0-26363E58E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1038" y="796925"/>
              <a:ext cx="3025775" cy="3560763"/>
            </a:xfrm>
            <a:custGeom>
              <a:avLst/>
              <a:gdLst>
                <a:gd name="T0" fmla="*/ 31 w 1906"/>
                <a:gd name="T1" fmla="*/ 1870 h 2243"/>
                <a:gd name="T2" fmla="*/ 62 w 1906"/>
                <a:gd name="T3" fmla="*/ 1829 h 2243"/>
                <a:gd name="T4" fmla="*/ 93 w 1906"/>
                <a:gd name="T5" fmla="*/ 1756 h 2243"/>
                <a:gd name="T6" fmla="*/ 124 w 1906"/>
                <a:gd name="T7" fmla="*/ 270 h 2243"/>
                <a:gd name="T8" fmla="*/ 155 w 1906"/>
                <a:gd name="T9" fmla="*/ 2129 h 2243"/>
                <a:gd name="T10" fmla="*/ 186 w 1906"/>
                <a:gd name="T11" fmla="*/ 2160 h 2243"/>
                <a:gd name="T12" fmla="*/ 216 w 1906"/>
                <a:gd name="T13" fmla="*/ 2181 h 2243"/>
                <a:gd name="T14" fmla="*/ 247 w 1906"/>
                <a:gd name="T15" fmla="*/ 2181 h 2243"/>
                <a:gd name="T16" fmla="*/ 278 w 1906"/>
                <a:gd name="T17" fmla="*/ 2140 h 2243"/>
                <a:gd name="T18" fmla="*/ 309 w 1906"/>
                <a:gd name="T19" fmla="*/ 2098 h 2243"/>
                <a:gd name="T20" fmla="*/ 340 w 1906"/>
                <a:gd name="T21" fmla="*/ 2077 h 2243"/>
                <a:gd name="T22" fmla="*/ 371 w 1906"/>
                <a:gd name="T23" fmla="*/ 2036 h 2243"/>
                <a:gd name="T24" fmla="*/ 402 w 1906"/>
                <a:gd name="T25" fmla="*/ 2015 h 2243"/>
                <a:gd name="T26" fmla="*/ 433 w 1906"/>
                <a:gd name="T27" fmla="*/ 1995 h 2243"/>
                <a:gd name="T28" fmla="*/ 464 w 1906"/>
                <a:gd name="T29" fmla="*/ 1953 h 2243"/>
                <a:gd name="T30" fmla="*/ 495 w 1906"/>
                <a:gd name="T31" fmla="*/ 1922 h 2243"/>
                <a:gd name="T32" fmla="*/ 526 w 1906"/>
                <a:gd name="T33" fmla="*/ 1850 h 2243"/>
                <a:gd name="T34" fmla="*/ 557 w 1906"/>
                <a:gd name="T35" fmla="*/ 1767 h 2243"/>
                <a:gd name="T36" fmla="*/ 588 w 1906"/>
                <a:gd name="T37" fmla="*/ 1295 h 2243"/>
                <a:gd name="T38" fmla="*/ 619 w 1906"/>
                <a:gd name="T39" fmla="*/ 2160 h 2243"/>
                <a:gd name="T40" fmla="*/ 650 w 1906"/>
                <a:gd name="T41" fmla="*/ 2191 h 2243"/>
                <a:gd name="T42" fmla="*/ 681 w 1906"/>
                <a:gd name="T43" fmla="*/ 2191 h 2243"/>
                <a:gd name="T44" fmla="*/ 712 w 1906"/>
                <a:gd name="T45" fmla="*/ 2202 h 2243"/>
                <a:gd name="T46" fmla="*/ 743 w 1906"/>
                <a:gd name="T47" fmla="*/ 2160 h 2243"/>
                <a:gd name="T48" fmla="*/ 774 w 1906"/>
                <a:gd name="T49" fmla="*/ 2119 h 2243"/>
                <a:gd name="T50" fmla="*/ 805 w 1906"/>
                <a:gd name="T51" fmla="*/ 2098 h 2243"/>
                <a:gd name="T52" fmla="*/ 836 w 1906"/>
                <a:gd name="T53" fmla="*/ 2057 h 2243"/>
                <a:gd name="T54" fmla="*/ 867 w 1906"/>
                <a:gd name="T55" fmla="*/ 2005 h 2243"/>
                <a:gd name="T56" fmla="*/ 898 w 1906"/>
                <a:gd name="T57" fmla="*/ 1964 h 2243"/>
                <a:gd name="T58" fmla="*/ 929 w 1906"/>
                <a:gd name="T59" fmla="*/ 1922 h 2243"/>
                <a:gd name="T60" fmla="*/ 960 w 1906"/>
                <a:gd name="T61" fmla="*/ 1860 h 2243"/>
                <a:gd name="T62" fmla="*/ 991 w 1906"/>
                <a:gd name="T63" fmla="*/ 1808 h 2243"/>
                <a:gd name="T64" fmla="*/ 1022 w 1906"/>
                <a:gd name="T65" fmla="*/ 1694 h 2243"/>
                <a:gd name="T66" fmla="*/ 1053 w 1906"/>
                <a:gd name="T67" fmla="*/ 2015 h 2243"/>
                <a:gd name="T68" fmla="*/ 1084 w 1906"/>
                <a:gd name="T69" fmla="*/ 2077 h 2243"/>
                <a:gd name="T70" fmla="*/ 1115 w 1906"/>
                <a:gd name="T71" fmla="*/ 2098 h 2243"/>
                <a:gd name="T72" fmla="*/ 1146 w 1906"/>
                <a:gd name="T73" fmla="*/ 2067 h 2243"/>
                <a:gd name="T74" fmla="*/ 1177 w 1906"/>
                <a:gd name="T75" fmla="*/ 2057 h 2243"/>
                <a:gd name="T76" fmla="*/ 1208 w 1906"/>
                <a:gd name="T77" fmla="*/ 2005 h 2243"/>
                <a:gd name="T78" fmla="*/ 1239 w 1906"/>
                <a:gd name="T79" fmla="*/ 1974 h 2243"/>
                <a:gd name="T80" fmla="*/ 1270 w 1906"/>
                <a:gd name="T81" fmla="*/ 1984 h 2243"/>
                <a:gd name="T82" fmla="*/ 1301 w 1906"/>
                <a:gd name="T83" fmla="*/ 1901 h 2243"/>
                <a:gd name="T84" fmla="*/ 1332 w 1906"/>
                <a:gd name="T85" fmla="*/ 1901 h 2243"/>
                <a:gd name="T86" fmla="*/ 1363 w 1906"/>
                <a:gd name="T87" fmla="*/ 1839 h 2243"/>
                <a:gd name="T88" fmla="*/ 1394 w 1906"/>
                <a:gd name="T89" fmla="*/ 1808 h 2243"/>
                <a:gd name="T90" fmla="*/ 1425 w 1906"/>
                <a:gd name="T91" fmla="*/ 1818 h 2243"/>
                <a:gd name="T92" fmla="*/ 1456 w 1906"/>
                <a:gd name="T93" fmla="*/ 1746 h 2243"/>
                <a:gd name="T94" fmla="*/ 1487 w 1906"/>
                <a:gd name="T95" fmla="*/ 1715 h 2243"/>
                <a:gd name="T96" fmla="*/ 1518 w 1906"/>
                <a:gd name="T97" fmla="*/ 1658 h 2243"/>
                <a:gd name="T98" fmla="*/ 1549 w 1906"/>
                <a:gd name="T99" fmla="*/ 1596 h 2243"/>
                <a:gd name="T100" fmla="*/ 1580 w 1906"/>
                <a:gd name="T101" fmla="*/ 2067 h 2243"/>
                <a:gd name="T102" fmla="*/ 1611 w 1906"/>
                <a:gd name="T103" fmla="*/ 2150 h 2243"/>
                <a:gd name="T104" fmla="*/ 1642 w 1906"/>
                <a:gd name="T105" fmla="*/ 2233 h 2243"/>
                <a:gd name="T106" fmla="*/ 1673 w 1906"/>
                <a:gd name="T107" fmla="*/ 2160 h 2243"/>
                <a:gd name="T108" fmla="*/ 1704 w 1906"/>
                <a:gd name="T109" fmla="*/ 2171 h 2243"/>
                <a:gd name="T110" fmla="*/ 1735 w 1906"/>
                <a:gd name="T111" fmla="*/ 2119 h 2243"/>
                <a:gd name="T112" fmla="*/ 1766 w 1906"/>
                <a:gd name="T113" fmla="*/ 2088 h 2243"/>
                <a:gd name="T114" fmla="*/ 1797 w 1906"/>
                <a:gd name="T115" fmla="*/ 2057 h 2243"/>
                <a:gd name="T116" fmla="*/ 1828 w 1906"/>
                <a:gd name="T117" fmla="*/ 1995 h 2243"/>
                <a:gd name="T118" fmla="*/ 1859 w 1906"/>
                <a:gd name="T119" fmla="*/ 1995 h 2243"/>
                <a:gd name="T120" fmla="*/ 1890 w 1906"/>
                <a:gd name="T121" fmla="*/ 1922 h 2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6" h="2243">
                  <a:moveTo>
                    <a:pt x="0" y="1839"/>
                  </a:moveTo>
                  <a:lnTo>
                    <a:pt x="3" y="1798"/>
                  </a:lnTo>
                  <a:lnTo>
                    <a:pt x="3" y="1932"/>
                  </a:lnTo>
                  <a:lnTo>
                    <a:pt x="7" y="1922"/>
                  </a:lnTo>
                  <a:lnTo>
                    <a:pt x="7" y="1829"/>
                  </a:lnTo>
                  <a:lnTo>
                    <a:pt x="11" y="1818"/>
                  </a:lnTo>
                  <a:lnTo>
                    <a:pt x="11" y="1922"/>
                  </a:lnTo>
                  <a:lnTo>
                    <a:pt x="15" y="1891"/>
                  </a:lnTo>
                  <a:lnTo>
                    <a:pt x="15" y="1798"/>
                  </a:lnTo>
                  <a:lnTo>
                    <a:pt x="19" y="1736"/>
                  </a:lnTo>
                  <a:lnTo>
                    <a:pt x="19" y="1901"/>
                  </a:lnTo>
                  <a:lnTo>
                    <a:pt x="23" y="1891"/>
                  </a:lnTo>
                  <a:lnTo>
                    <a:pt x="23" y="1798"/>
                  </a:lnTo>
                  <a:lnTo>
                    <a:pt x="27" y="1736"/>
                  </a:lnTo>
                  <a:lnTo>
                    <a:pt x="27" y="1891"/>
                  </a:lnTo>
                  <a:lnTo>
                    <a:pt x="31" y="1870"/>
                  </a:lnTo>
                  <a:lnTo>
                    <a:pt x="31" y="1756"/>
                  </a:lnTo>
                  <a:lnTo>
                    <a:pt x="34" y="1746"/>
                  </a:lnTo>
                  <a:lnTo>
                    <a:pt x="34" y="1881"/>
                  </a:lnTo>
                  <a:lnTo>
                    <a:pt x="38" y="1860"/>
                  </a:lnTo>
                  <a:lnTo>
                    <a:pt x="38" y="1756"/>
                  </a:lnTo>
                  <a:lnTo>
                    <a:pt x="42" y="1746"/>
                  </a:lnTo>
                  <a:lnTo>
                    <a:pt x="42" y="1870"/>
                  </a:lnTo>
                  <a:lnTo>
                    <a:pt x="46" y="1850"/>
                  </a:lnTo>
                  <a:lnTo>
                    <a:pt x="46" y="1736"/>
                  </a:lnTo>
                  <a:lnTo>
                    <a:pt x="50" y="1694"/>
                  </a:lnTo>
                  <a:lnTo>
                    <a:pt x="50" y="1839"/>
                  </a:lnTo>
                  <a:lnTo>
                    <a:pt x="54" y="1829"/>
                  </a:lnTo>
                  <a:lnTo>
                    <a:pt x="54" y="1705"/>
                  </a:lnTo>
                  <a:lnTo>
                    <a:pt x="58" y="1715"/>
                  </a:lnTo>
                  <a:lnTo>
                    <a:pt x="58" y="1839"/>
                  </a:lnTo>
                  <a:lnTo>
                    <a:pt x="62" y="1829"/>
                  </a:lnTo>
                  <a:lnTo>
                    <a:pt x="62" y="1715"/>
                  </a:lnTo>
                  <a:lnTo>
                    <a:pt x="65" y="1694"/>
                  </a:lnTo>
                  <a:lnTo>
                    <a:pt x="65" y="1818"/>
                  </a:lnTo>
                  <a:lnTo>
                    <a:pt x="69" y="1808"/>
                  </a:lnTo>
                  <a:lnTo>
                    <a:pt x="69" y="1668"/>
                  </a:lnTo>
                  <a:lnTo>
                    <a:pt x="73" y="1694"/>
                  </a:lnTo>
                  <a:lnTo>
                    <a:pt x="73" y="1829"/>
                  </a:lnTo>
                  <a:lnTo>
                    <a:pt x="77" y="1798"/>
                  </a:lnTo>
                  <a:lnTo>
                    <a:pt x="77" y="1668"/>
                  </a:lnTo>
                  <a:lnTo>
                    <a:pt x="81" y="1679"/>
                  </a:lnTo>
                  <a:lnTo>
                    <a:pt x="81" y="1798"/>
                  </a:lnTo>
                  <a:lnTo>
                    <a:pt x="85" y="1756"/>
                  </a:lnTo>
                  <a:lnTo>
                    <a:pt x="85" y="1658"/>
                  </a:lnTo>
                  <a:lnTo>
                    <a:pt x="89" y="1658"/>
                  </a:lnTo>
                  <a:lnTo>
                    <a:pt x="89" y="1767"/>
                  </a:lnTo>
                  <a:lnTo>
                    <a:pt x="93" y="1756"/>
                  </a:lnTo>
                  <a:lnTo>
                    <a:pt x="93" y="1648"/>
                  </a:lnTo>
                  <a:lnTo>
                    <a:pt x="96" y="1637"/>
                  </a:lnTo>
                  <a:lnTo>
                    <a:pt x="96" y="1756"/>
                  </a:lnTo>
                  <a:lnTo>
                    <a:pt x="100" y="1746"/>
                  </a:lnTo>
                  <a:lnTo>
                    <a:pt x="100" y="1627"/>
                  </a:lnTo>
                  <a:lnTo>
                    <a:pt x="104" y="1627"/>
                  </a:lnTo>
                  <a:lnTo>
                    <a:pt x="104" y="1746"/>
                  </a:lnTo>
                  <a:lnTo>
                    <a:pt x="108" y="1705"/>
                  </a:lnTo>
                  <a:lnTo>
                    <a:pt x="108" y="1534"/>
                  </a:lnTo>
                  <a:lnTo>
                    <a:pt x="112" y="1565"/>
                  </a:lnTo>
                  <a:lnTo>
                    <a:pt x="112" y="1668"/>
                  </a:lnTo>
                  <a:lnTo>
                    <a:pt x="116" y="1616"/>
                  </a:lnTo>
                  <a:lnTo>
                    <a:pt x="116" y="1513"/>
                  </a:lnTo>
                  <a:lnTo>
                    <a:pt x="120" y="1596"/>
                  </a:lnTo>
                  <a:lnTo>
                    <a:pt x="120" y="11"/>
                  </a:lnTo>
                  <a:lnTo>
                    <a:pt x="124" y="270"/>
                  </a:lnTo>
                  <a:lnTo>
                    <a:pt x="124" y="1891"/>
                  </a:lnTo>
                  <a:lnTo>
                    <a:pt x="127" y="1808"/>
                  </a:lnTo>
                  <a:lnTo>
                    <a:pt x="127" y="2036"/>
                  </a:lnTo>
                  <a:lnTo>
                    <a:pt x="131" y="2098"/>
                  </a:lnTo>
                  <a:lnTo>
                    <a:pt x="131" y="1964"/>
                  </a:lnTo>
                  <a:lnTo>
                    <a:pt x="135" y="2005"/>
                  </a:lnTo>
                  <a:lnTo>
                    <a:pt x="135" y="2098"/>
                  </a:lnTo>
                  <a:lnTo>
                    <a:pt x="139" y="2088"/>
                  </a:lnTo>
                  <a:lnTo>
                    <a:pt x="139" y="1984"/>
                  </a:lnTo>
                  <a:lnTo>
                    <a:pt x="143" y="1995"/>
                  </a:lnTo>
                  <a:lnTo>
                    <a:pt x="143" y="2098"/>
                  </a:lnTo>
                  <a:lnTo>
                    <a:pt x="147" y="2129"/>
                  </a:lnTo>
                  <a:lnTo>
                    <a:pt x="147" y="2005"/>
                  </a:lnTo>
                  <a:lnTo>
                    <a:pt x="151" y="1984"/>
                  </a:lnTo>
                  <a:lnTo>
                    <a:pt x="151" y="2129"/>
                  </a:lnTo>
                  <a:lnTo>
                    <a:pt x="155" y="2129"/>
                  </a:lnTo>
                  <a:lnTo>
                    <a:pt x="155" y="2026"/>
                  </a:lnTo>
                  <a:lnTo>
                    <a:pt x="158" y="2046"/>
                  </a:lnTo>
                  <a:lnTo>
                    <a:pt x="158" y="2160"/>
                  </a:lnTo>
                  <a:lnTo>
                    <a:pt x="162" y="2140"/>
                  </a:lnTo>
                  <a:lnTo>
                    <a:pt x="162" y="2036"/>
                  </a:lnTo>
                  <a:lnTo>
                    <a:pt x="166" y="2015"/>
                  </a:lnTo>
                  <a:lnTo>
                    <a:pt x="166" y="2171"/>
                  </a:lnTo>
                  <a:lnTo>
                    <a:pt x="170" y="2150"/>
                  </a:lnTo>
                  <a:lnTo>
                    <a:pt x="170" y="2036"/>
                  </a:lnTo>
                  <a:lnTo>
                    <a:pt x="174" y="2005"/>
                  </a:lnTo>
                  <a:lnTo>
                    <a:pt x="174" y="2150"/>
                  </a:lnTo>
                  <a:lnTo>
                    <a:pt x="178" y="2191"/>
                  </a:lnTo>
                  <a:lnTo>
                    <a:pt x="178" y="2057"/>
                  </a:lnTo>
                  <a:lnTo>
                    <a:pt x="182" y="2067"/>
                  </a:lnTo>
                  <a:lnTo>
                    <a:pt x="182" y="2150"/>
                  </a:lnTo>
                  <a:lnTo>
                    <a:pt x="186" y="2160"/>
                  </a:lnTo>
                  <a:lnTo>
                    <a:pt x="186" y="2036"/>
                  </a:lnTo>
                  <a:lnTo>
                    <a:pt x="189" y="2057"/>
                  </a:lnTo>
                  <a:lnTo>
                    <a:pt x="189" y="2160"/>
                  </a:lnTo>
                  <a:lnTo>
                    <a:pt x="193" y="2181"/>
                  </a:lnTo>
                  <a:lnTo>
                    <a:pt x="193" y="2046"/>
                  </a:lnTo>
                  <a:lnTo>
                    <a:pt x="197" y="2057"/>
                  </a:lnTo>
                  <a:lnTo>
                    <a:pt x="197" y="2171"/>
                  </a:lnTo>
                  <a:lnTo>
                    <a:pt x="201" y="2160"/>
                  </a:lnTo>
                  <a:lnTo>
                    <a:pt x="201" y="2067"/>
                  </a:lnTo>
                  <a:lnTo>
                    <a:pt x="205" y="2057"/>
                  </a:lnTo>
                  <a:lnTo>
                    <a:pt x="205" y="2223"/>
                  </a:lnTo>
                  <a:lnTo>
                    <a:pt x="209" y="2160"/>
                  </a:lnTo>
                  <a:lnTo>
                    <a:pt x="209" y="2046"/>
                  </a:lnTo>
                  <a:lnTo>
                    <a:pt x="213" y="2046"/>
                  </a:lnTo>
                  <a:lnTo>
                    <a:pt x="213" y="2181"/>
                  </a:lnTo>
                  <a:lnTo>
                    <a:pt x="216" y="2181"/>
                  </a:lnTo>
                  <a:lnTo>
                    <a:pt x="216" y="2046"/>
                  </a:lnTo>
                  <a:lnTo>
                    <a:pt x="220" y="2067"/>
                  </a:lnTo>
                  <a:lnTo>
                    <a:pt x="220" y="2160"/>
                  </a:lnTo>
                  <a:lnTo>
                    <a:pt x="224" y="2171"/>
                  </a:lnTo>
                  <a:lnTo>
                    <a:pt x="224" y="2057"/>
                  </a:lnTo>
                  <a:lnTo>
                    <a:pt x="228" y="2057"/>
                  </a:lnTo>
                  <a:lnTo>
                    <a:pt x="228" y="2191"/>
                  </a:lnTo>
                  <a:lnTo>
                    <a:pt x="232" y="2191"/>
                  </a:lnTo>
                  <a:lnTo>
                    <a:pt x="232" y="2057"/>
                  </a:lnTo>
                  <a:lnTo>
                    <a:pt x="236" y="2026"/>
                  </a:lnTo>
                  <a:lnTo>
                    <a:pt x="236" y="2181"/>
                  </a:lnTo>
                  <a:lnTo>
                    <a:pt x="240" y="2181"/>
                  </a:lnTo>
                  <a:lnTo>
                    <a:pt x="240" y="2046"/>
                  </a:lnTo>
                  <a:lnTo>
                    <a:pt x="244" y="2046"/>
                  </a:lnTo>
                  <a:lnTo>
                    <a:pt x="244" y="2150"/>
                  </a:lnTo>
                  <a:lnTo>
                    <a:pt x="247" y="2181"/>
                  </a:lnTo>
                  <a:lnTo>
                    <a:pt x="247" y="2067"/>
                  </a:lnTo>
                  <a:lnTo>
                    <a:pt x="251" y="2046"/>
                  </a:lnTo>
                  <a:lnTo>
                    <a:pt x="251" y="2150"/>
                  </a:lnTo>
                  <a:lnTo>
                    <a:pt x="255" y="2150"/>
                  </a:lnTo>
                  <a:lnTo>
                    <a:pt x="255" y="2036"/>
                  </a:lnTo>
                  <a:lnTo>
                    <a:pt x="259" y="2057"/>
                  </a:lnTo>
                  <a:lnTo>
                    <a:pt x="259" y="2140"/>
                  </a:lnTo>
                  <a:lnTo>
                    <a:pt x="263" y="2160"/>
                  </a:lnTo>
                  <a:lnTo>
                    <a:pt x="263" y="2036"/>
                  </a:lnTo>
                  <a:lnTo>
                    <a:pt x="267" y="2036"/>
                  </a:lnTo>
                  <a:lnTo>
                    <a:pt x="267" y="2140"/>
                  </a:lnTo>
                  <a:lnTo>
                    <a:pt x="271" y="2140"/>
                  </a:lnTo>
                  <a:lnTo>
                    <a:pt x="271" y="2036"/>
                  </a:lnTo>
                  <a:lnTo>
                    <a:pt x="275" y="2036"/>
                  </a:lnTo>
                  <a:lnTo>
                    <a:pt x="275" y="2150"/>
                  </a:lnTo>
                  <a:lnTo>
                    <a:pt x="278" y="2140"/>
                  </a:lnTo>
                  <a:lnTo>
                    <a:pt x="278" y="2026"/>
                  </a:lnTo>
                  <a:lnTo>
                    <a:pt x="282" y="2026"/>
                  </a:lnTo>
                  <a:lnTo>
                    <a:pt x="282" y="2150"/>
                  </a:lnTo>
                  <a:lnTo>
                    <a:pt x="286" y="2119"/>
                  </a:lnTo>
                  <a:lnTo>
                    <a:pt x="286" y="2015"/>
                  </a:lnTo>
                  <a:lnTo>
                    <a:pt x="290" y="1995"/>
                  </a:lnTo>
                  <a:lnTo>
                    <a:pt x="290" y="2119"/>
                  </a:lnTo>
                  <a:lnTo>
                    <a:pt x="294" y="2140"/>
                  </a:lnTo>
                  <a:lnTo>
                    <a:pt x="294" y="2026"/>
                  </a:lnTo>
                  <a:lnTo>
                    <a:pt x="298" y="2015"/>
                  </a:lnTo>
                  <a:lnTo>
                    <a:pt x="298" y="2140"/>
                  </a:lnTo>
                  <a:lnTo>
                    <a:pt x="302" y="2140"/>
                  </a:lnTo>
                  <a:lnTo>
                    <a:pt x="302" y="1995"/>
                  </a:lnTo>
                  <a:lnTo>
                    <a:pt x="306" y="2015"/>
                  </a:lnTo>
                  <a:lnTo>
                    <a:pt x="306" y="2129"/>
                  </a:lnTo>
                  <a:lnTo>
                    <a:pt x="309" y="2098"/>
                  </a:lnTo>
                  <a:lnTo>
                    <a:pt x="309" y="1995"/>
                  </a:lnTo>
                  <a:lnTo>
                    <a:pt x="313" y="1984"/>
                  </a:lnTo>
                  <a:lnTo>
                    <a:pt x="313" y="2098"/>
                  </a:lnTo>
                  <a:lnTo>
                    <a:pt x="317" y="2088"/>
                  </a:lnTo>
                  <a:lnTo>
                    <a:pt x="317" y="1974"/>
                  </a:lnTo>
                  <a:lnTo>
                    <a:pt x="321" y="1964"/>
                  </a:lnTo>
                  <a:lnTo>
                    <a:pt x="321" y="2098"/>
                  </a:lnTo>
                  <a:lnTo>
                    <a:pt x="325" y="2077"/>
                  </a:lnTo>
                  <a:lnTo>
                    <a:pt x="325" y="1974"/>
                  </a:lnTo>
                  <a:lnTo>
                    <a:pt x="329" y="1953"/>
                  </a:lnTo>
                  <a:lnTo>
                    <a:pt x="329" y="2077"/>
                  </a:lnTo>
                  <a:lnTo>
                    <a:pt x="333" y="2077"/>
                  </a:lnTo>
                  <a:lnTo>
                    <a:pt x="333" y="1964"/>
                  </a:lnTo>
                  <a:lnTo>
                    <a:pt x="337" y="1964"/>
                  </a:lnTo>
                  <a:lnTo>
                    <a:pt x="337" y="2057"/>
                  </a:lnTo>
                  <a:lnTo>
                    <a:pt x="340" y="2077"/>
                  </a:lnTo>
                  <a:lnTo>
                    <a:pt x="340" y="1953"/>
                  </a:lnTo>
                  <a:lnTo>
                    <a:pt x="344" y="1964"/>
                  </a:lnTo>
                  <a:lnTo>
                    <a:pt x="344" y="2057"/>
                  </a:lnTo>
                  <a:lnTo>
                    <a:pt x="348" y="2067"/>
                  </a:lnTo>
                  <a:lnTo>
                    <a:pt x="348" y="1964"/>
                  </a:lnTo>
                  <a:lnTo>
                    <a:pt x="352" y="1943"/>
                  </a:lnTo>
                  <a:lnTo>
                    <a:pt x="352" y="2057"/>
                  </a:lnTo>
                  <a:lnTo>
                    <a:pt x="356" y="2057"/>
                  </a:lnTo>
                  <a:lnTo>
                    <a:pt x="356" y="1943"/>
                  </a:lnTo>
                  <a:lnTo>
                    <a:pt x="360" y="1922"/>
                  </a:lnTo>
                  <a:lnTo>
                    <a:pt x="360" y="2046"/>
                  </a:lnTo>
                  <a:lnTo>
                    <a:pt x="364" y="2046"/>
                  </a:lnTo>
                  <a:lnTo>
                    <a:pt x="364" y="1953"/>
                  </a:lnTo>
                  <a:lnTo>
                    <a:pt x="368" y="1912"/>
                  </a:lnTo>
                  <a:lnTo>
                    <a:pt x="368" y="2067"/>
                  </a:lnTo>
                  <a:lnTo>
                    <a:pt x="371" y="2036"/>
                  </a:lnTo>
                  <a:lnTo>
                    <a:pt x="371" y="1922"/>
                  </a:lnTo>
                  <a:lnTo>
                    <a:pt x="375" y="1922"/>
                  </a:lnTo>
                  <a:lnTo>
                    <a:pt x="375" y="2036"/>
                  </a:lnTo>
                  <a:lnTo>
                    <a:pt x="379" y="2005"/>
                  </a:lnTo>
                  <a:lnTo>
                    <a:pt x="379" y="1891"/>
                  </a:lnTo>
                  <a:lnTo>
                    <a:pt x="383" y="1912"/>
                  </a:lnTo>
                  <a:lnTo>
                    <a:pt x="383" y="2005"/>
                  </a:lnTo>
                  <a:lnTo>
                    <a:pt x="387" y="2026"/>
                  </a:lnTo>
                  <a:lnTo>
                    <a:pt x="387" y="1891"/>
                  </a:lnTo>
                  <a:lnTo>
                    <a:pt x="391" y="1881"/>
                  </a:lnTo>
                  <a:lnTo>
                    <a:pt x="391" y="2026"/>
                  </a:lnTo>
                  <a:lnTo>
                    <a:pt x="395" y="2026"/>
                  </a:lnTo>
                  <a:lnTo>
                    <a:pt x="395" y="1881"/>
                  </a:lnTo>
                  <a:lnTo>
                    <a:pt x="399" y="1881"/>
                  </a:lnTo>
                  <a:lnTo>
                    <a:pt x="399" y="1984"/>
                  </a:lnTo>
                  <a:lnTo>
                    <a:pt x="402" y="2015"/>
                  </a:lnTo>
                  <a:lnTo>
                    <a:pt x="402" y="1881"/>
                  </a:lnTo>
                  <a:lnTo>
                    <a:pt x="406" y="1891"/>
                  </a:lnTo>
                  <a:lnTo>
                    <a:pt x="406" y="2005"/>
                  </a:lnTo>
                  <a:lnTo>
                    <a:pt x="410" y="2015"/>
                  </a:lnTo>
                  <a:lnTo>
                    <a:pt x="410" y="1881"/>
                  </a:lnTo>
                  <a:lnTo>
                    <a:pt x="414" y="1870"/>
                  </a:lnTo>
                  <a:lnTo>
                    <a:pt x="414" y="2005"/>
                  </a:lnTo>
                  <a:lnTo>
                    <a:pt x="418" y="2005"/>
                  </a:lnTo>
                  <a:lnTo>
                    <a:pt x="418" y="1860"/>
                  </a:lnTo>
                  <a:lnTo>
                    <a:pt x="422" y="1850"/>
                  </a:lnTo>
                  <a:lnTo>
                    <a:pt x="422" y="1984"/>
                  </a:lnTo>
                  <a:lnTo>
                    <a:pt x="426" y="1984"/>
                  </a:lnTo>
                  <a:lnTo>
                    <a:pt x="426" y="1891"/>
                  </a:lnTo>
                  <a:lnTo>
                    <a:pt x="430" y="1850"/>
                  </a:lnTo>
                  <a:lnTo>
                    <a:pt x="430" y="1984"/>
                  </a:lnTo>
                  <a:lnTo>
                    <a:pt x="433" y="1995"/>
                  </a:lnTo>
                  <a:lnTo>
                    <a:pt x="433" y="1829"/>
                  </a:lnTo>
                  <a:lnTo>
                    <a:pt x="437" y="1870"/>
                  </a:lnTo>
                  <a:lnTo>
                    <a:pt x="437" y="1964"/>
                  </a:lnTo>
                  <a:lnTo>
                    <a:pt x="441" y="1995"/>
                  </a:lnTo>
                  <a:lnTo>
                    <a:pt x="441" y="1870"/>
                  </a:lnTo>
                  <a:lnTo>
                    <a:pt x="445" y="1870"/>
                  </a:lnTo>
                  <a:lnTo>
                    <a:pt x="445" y="1943"/>
                  </a:lnTo>
                  <a:lnTo>
                    <a:pt x="449" y="1974"/>
                  </a:lnTo>
                  <a:lnTo>
                    <a:pt x="449" y="1839"/>
                  </a:lnTo>
                  <a:lnTo>
                    <a:pt x="453" y="1850"/>
                  </a:lnTo>
                  <a:lnTo>
                    <a:pt x="453" y="1974"/>
                  </a:lnTo>
                  <a:lnTo>
                    <a:pt x="457" y="1974"/>
                  </a:lnTo>
                  <a:lnTo>
                    <a:pt x="457" y="1829"/>
                  </a:lnTo>
                  <a:lnTo>
                    <a:pt x="461" y="1808"/>
                  </a:lnTo>
                  <a:lnTo>
                    <a:pt x="461" y="1953"/>
                  </a:lnTo>
                  <a:lnTo>
                    <a:pt x="464" y="1953"/>
                  </a:lnTo>
                  <a:lnTo>
                    <a:pt x="464" y="1850"/>
                  </a:lnTo>
                  <a:lnTo>
                    <a:pt x="468" y="1808"/>
                  </a:lnTo>
                  <a:lnTo>
                    <a:pt x="468" y="1953"/>
                  </a:lnTo>
                  <a:lnTo>
                    <a:pt x="472" y="1932"/>
                  </a:lnTo>
                  <a:lnTo>
                    <a:pt x="472" y="1839"/>
                  </a:lnTo>
                  <a:lnTo>
                    <a:pt x="476" y="1839"/>
                  </a:lnTo>
                  <a:lnTo>
                    <a:pt x="476" y="1953"/>
                  </a:lnTo>
                  <a:lnTo>
                    <a:pt x="480" y="1932"/>
                  </a:lnTo>
                  <a:lnTo>
                    <a:pt x="480" y="1818"/>
                  </a:lnTo>
                  <a:lnTo>
                    <a:pt x="484" y="1818"/>
                  </a:lnTo>
                  <a:lnTo>
                    <a:pt x="484" y="1922"/>
                  </a:lnTo>
                  <a:lnTo>
                    <a:pt x="488" y="1901"/>
                  </a:lnTo>
                  <a:lnTo>
                    <a:pt x="488" y="1798"/>
                  </a:lnTo>
                  <a:lnTo>
                    <a:pt x="492" y="1808"/>
                  </a:lnTo>
                  <a:lnTo>
                    <a:pt x="492" y="1932"/>
                  </a:lnTo>
                  <a:lnTo>
                    <a:pt x="495" y="1922"/>
                  </a:lnTo>
                  <a:lnTo>
                    <a:pt x="495" y="1767"/>
                  </a:lnTo>
                  <a:lnTo>
                    <a:pt x="499" y="1798"/>
                  </a:lnTo>
                  <a:lnTo>
                    <a:pt x="499" y="1901"/>
                  </a:lnTo>
                  <a:lnTo>
                    <a:pt x="503" y="1891"/>
                  </a:lnTo>
                  <a:lnTo>
                    <a:pt x="503" y="1767"/>
                  </a:lnTo>
                  <a:lnTo>
                    <a:pt x="507" y="1756"/>
                  </a:lnTo>
                  <a:lnTo>
                    <a:pt x="507" y="1881"/>
                  </a:lnTo>
                  <a:lnTo>
                    <a:pt x="511" y="1881"/>
                  </a:lnTo>
                  <a:lnTo>
                    <a:pt x="511" y="1736"/>
                  </a:lnTo>
                  <a:lnTo>
                    <a:pt x="515" y="1767"/>
                  </a:lnTo>
                  <a:lnTo>
                    <a:pt x="515" y="1881"/>
                  </a:lnTo>
                  <a:lnTo>
                    <a:pt x="519" y="1860"/>
                  </a:lnTo>
                  <a:lnTo>
                    <a:pt x="519" y="1736"/>
                  </a:lnTo>
                  <a:lnTo>
                    <a:pt x="523" y="1746"/>
                  </a:lnTo>
                  <a:lnTo>
                    <a:pt x="523" y="1850"/>
                  </a:lnTo>
                  <a:lnTo>
                    <a:pt x="526" y="1850"/>
                  </a:lnTo>
                  <a:lnTo>
                    <a:pt x="526" y="1725"/>
                  </a:lnTo>
                  <a:lnTo>
                    <a:pt x="530" y="1756"/>
                  </a:lnTo>
                  <a:lnTo>
                    <a:pt x="530" y="1839"/>
                  </a:lnTo>
                  <a:lnTo>
                    <a:pt x="534" y="1850"/>
                  </a:lnTo>
                  <a:lnTo>
                    <a:pt x="534" y="1736"/>
                  </a:lnTo>
                  <a:lnTo>
                    <a:pt x="538" y="1705"/>
                  </a:lnTo>
                  <a:lnTo>
                    <a:pt x="538" y="1850"/>
                  </a:lnTo>
                  <a:lnTo>
                    <a:pt x="542" y="1850"/>
                  </a:lnTo>
                  <a:lnTo>
                    <a:pt x="542" y="1694"/>
                  </a:lnTo>
                  <a:lnTo>
                    <a:pt x="546" y="1694"/>
                  </a:lnTo>
                  <a:lnTo>
                    <a:pt x="546" y="1839"/>
                  </a:lnTo>
                  <a:lnTo>
                    <a:pt x="550" y="1829"/>
                  </a:lnTo>
                  <a:lnTo>
                    <a:pt x="550" y="1694"/>
                  </a:lnTo>
                  <a:lnTo>
                    <a:pt x="554" y="1694"/>
                  </a:lnTo>
                  <a:lnTo>
                    <a:pt x="554" y="1798"/>
                  </a:lnTo>
                  <a:lnTo>
                    <a:pt x="557" y="1767"/>
                  </a:lnTo>
                  <a:lnTo>
                    <a:pt x="557" y="1658"/>
                  </a:lnTo>
                  <a:lnTo>
                    <a:pt x="561" y="1627"/>
                  </a:lnTo>
                  <a:lnTo>
                    <a:pt x="561" y="1746"/>
                  </a:lnTo>
                  <a:lnTo>
                    <a:pt x="565" y="1767"/>
                  </a:lnTo>
                  <a:lnTo>
                    <a:pt x="565" y="1606"/>
                  </a:lnTo>
                  <a:lnTo>
                    <a:pt x="569" y="1637"/>
                  </a:lnTo>
                  <a:lnTo>
                    <a:pt x="569" y="1736"/>
                  </a:lnTo>
                  <a:lnTo>
                    <a:pt x="573" y="1715"/>
                  </a:lnTo>
                  <a:lnTo>
                    <a:pt x="573" y="1606"/>
                  </a:lnTo>
                  <a:lnTo>
                    <a:pt x="577" y="1627"/>
                  </a:lnTo>
                  <a:lnTo>
                    <a:pt x="577" y="1746"/>
                  </a:lnTo>
                  <a:lnTo>
                    <a:pt x="581" y="1694"/>
                  </a:lnTo>
                  <a:lnTo>
                    <a:pt x="581" y="1575"/>
                  </a:lnTo>
                  <a:lnTo>
                    <a:pt x="585" y="1637"/>
                  </a:lnTo>
                  <a:lnTo>
                    <a:pt x="585" y="1223"/>
                  </a:lnTo>
                  <a:lnTo>
                    <a:pt x="588" y="1295"/>
                  </a:lnTo>
                  <a:lnTo>
                    <a:pt x="588" y="32"/>
                  </a:lnTo>
                  <a:lnTo>
                    <a:pt x="592" y="1389"/>
                  </a:lnTo>
                  <a:lnTo>
                    <a:pt x="592" y="2026"/>
                  </a:lnTo>
                  <a:lnTo>
                    <a:pt x="596" y="2077"/>
                  </a:lnTo>
                  <a:lnTo>
                    <a:pt x="596" y="1964"/>
                  </a:lnTo>
                  <a:lnTo>
                    <a:pt x="600" y="1974"/>
                  </a:lnTo>
                  <a:lnTo>
                    <a:pt x="600" y="2109"/>
                  </a:lnTo>
                  <a:lnTo>
                    <a:pt x="604" y="2098"/>
                  </a:lnTo>
                  <a:lnTo>
                    <a:pt x="604" y="1995"/>
                  </a:lnTo>
                  <a:lnTo>
                    <a:pt x="608" y="2015"/>
                  </a:lnTo>
                  <a:lnTo>
                    <a:pt x="608" y="2140"/>
                  </a:lnTo>
                  <a:lnTo>
                    <a:pt x="612" y="2150"/>
                  </a:lnTo>
                  <a:lnTo>
                    <a:pt x="612" y="2026"/>
                  </a:lnTo>
                  <a:lnTo>
                    <a:pt x="616" y="2015"/>
                  </a:lnTo>
                  <a:lnTo>
                    <a:pt x="616" y="2160"/>
                  </a:lnTo>
                  <a:lnTo>
                    <a:pt x="619" y="2160"/>
                  </a:lnTo>
                  <a:lnTo>
                    <a:pt x="619" y="2015"/>
                  </a:lnTo>
                  <a:lnTo>
                    <a:pt x="623" y="2015"/>
                  </a:lnTo>
                  <a:lnTo>
                    <a:pt x="623" y="2171"/>
                  </a:lnTo>
                  <a:lnTo>
                    <a:pt x="627" y="2160"/>
                  </a:lnTo>
                  <a:lnTo>
                    <a:pt x="627" y="2046"/>
                  </a:lnTo>
                  <a:lnTo>
                    <a:pt x="631" y="2046"/>
                  </a:lnTo>
                  <a:lnTo>
                    <a:pt x="631" y="2181"/>
                  </a:lnTo>
                  <a:lnTo>
                    <a:pt x="635" y="2191"/>
                  </a:lnTo>
                  <a:lnTo>
                    <a:pt x="635" y="2067"/>
                  </a:lnTo>
                  <a:lnTo>
                    <a:pt x="639" y="2098"/>
                  </a:lnTo>
                  <a:lnTo>
                    <a:pt x="639" y="2202"/>
                  </a:lnTo>
                  <a:lnTo>
                    <a:pt x="643" y="2191"/>
                  </a:lnTo>
                  <a:lnTo>
                    <a:pt x="643" y="2057"/>
                  </a:lnTo>
                  <a:lnTo>
                    <a:pt x="647" y="2077"/>
                  </a:lnTo>
                  <a:lnTo>
                    <a:pt x="647" y="2181"/>
                  </a:lnTo>
                  <a:lnTo>
                    <a:pt x="650" y="2191"/>
                  </a:lnTo>
                  <a:lnTo>
                    <a:pt x="650" y="2067"/>
                  </a:lnTo>
                  <a:lnTo>
                    <a:pt x="654" y="2098"/>
                  </a:lnTo>
                  <a:lnTo>
                    <a:pt x="654" y="2202"/>
                  </a:lnTo>
                  <a:lnTo>
                    <a:pt x="658" y="2202"/>
                  </a:lnTo>
                  <a:lnTo>
                    <a:pt x="658" y="2098"/>
                  </a:lnTo>
                  <a:lnTo>
                    <a:pt x="662" y="2088"/>
                  </a:lnTo>
                  <a:lnTo>
                    <a:pt x="662" y="2243"/>
                  </a:lnTo>
                  <a:lnTo>
                    <a:pt x="666" y="2233"/>
                  </a:lnTo>
                  <a:lnTo>
                    <a:pt x="666" y="2088"/>
                  </a:lnTo>
                  <a:lnTo>
                    <a:pt x="670" y="2077"/>
                  </a:lnTo>
                  <a:lnTo>
                    <a:pt x="670" y="2202"/>
                  </a:lnTo>
                  <a:lnTo>
                    <a:pt x="674" y="2212"/>
                  </a:lnTo>
                  <a:lnTo>
                    <a:pt x="674" y="2109"/>
                  </a:lnTo>
                  <a:lnTo>
                    <a:pt x="678" y="2098"/>
                  </a:lnTo>
                  <a:lnTo>
                    <a:pt x="678" y="2223"/>
                  </a:lnTo>
                  <a:lnTo>
                    <a:pt x="681" y="2191"/>
                  </a:lnTo>
                  <a:lnTo>
                    <a:pt x="681" y="2109"/>
                  </a:lnTo>
                  <a:lnTo>
                    <a:pt x="685" y="2098"/>
                  </a:lnTo>
                  <a:lnTo>
                    <a:pt x="685" y="2212"/>
                  </a:lnTo>
                  <a:lnTo>
                    <a:pt x="689" y="2202"/>
                  </a:lnTo>
                  <a:lnTo>
                    <a:pt x="689" y="2088"/>
                  </a:lnTo>
                  <a:lnTo>
                    <a:pt x="693" y="2067"/>
                  </a:lnTo>
                  <a:lnTo>
                    <a:pt x="693" y="2223"/>
                  </a:lnTo>
                  <a:lnTo>
                    <a:pt x="697" y="2223"/>
                  </a:lnTo>
                  <a:lnTo>
                    <a:pt x="697" y="2067"/>
                  </a:lnTo>
                  <a:lnTo>
                    <a:pt x="701" y="2088"/>
                  </a:lnTo>
                  <a:lnTo>
                    <a:pt x="701" y="2171"/>
                  </a:lnTo>
                  <a:lnTo>
                    <a:pt x="705" y="2181"/>
                  </a:lnTo>
                  <a:lnTo>
                    <a:pt x="705" y="2057"/>
                  </a:lnTo>
                  <a:lnTo>
                    <a:pt x="709" y="2088"/>
                  </a:lnTo>
                  <a:lnTo>
                    <a:pt x="709" y="2212"/>
                  </a:lnTo>
                  <a:lnTo>
                    <a:pt x="712" y="2202"/>
                  </a:lnTo>
                  <a:lnTo>
                    <a:pt x="712" y="2067"/>
                  </a:lnTo>
                  <a:lnTo>
                    <a:pt x="716" y="2057"/>
                  </a:lnTo>
                  <a:lnTo>
                    <a:pt x="716" y="2191"/>
                  </a:lnTo>
                  <a:lnTo>
                    <a:pt x="720" y="2181"/>
                  </a:lnTo>
                  <a:lnTo>
                    <a:pt x="720" y="2077"/>
                  </a:lnTo>
                  <a:lnTo>
                    <a:pt x="724" y="2036"/>
                  </a:lnTo>
                  <a:lnTo>
                    <a:pt x="724" y="2191"/>
                  </a:lnTo>
                  <a:lnTo>
                    <a:pt x="728" y="2160"/>
                  </a:lnTo>
                  <a:lnTo>
                    <a:pt x="728" y="2036"/>
                  </a:lnTo>
                  <a:lnTo>
                    <a:pt x="732" y="2067"/>
                  </a:lnTo>
                  <a:lnTo>
                    <a:pt x="732" y="2171"/>
                  </a:lnTo>
                  <a:lnTo>
                    <a:pt x="736" y="2191"/>
                  </a:lnTo>
                  <a:lnTo>
                    <a:pt x="736" y="2036"/>
                  </a:lnTo>
                  <a:lnTo>
                    <a:pt x="740" y="2046"/>
                  </a:lnTo>
                  <a:lnTo>
                    <a:pt x="740" y="2171"/>
                  </a:lnTo>
                  <a:lnTo>
                    <a:pt x="743" y="2160"/>
                  </a:lnTo>
                  <a:lnTo>
                    <a:pt x="743" y="2057"/>
                  </a:lnTo>
                  <a:lnTo>
                    <a:pt x="747" y="2067"/>
                  </a:lnTo>
                  <a:lnTo>
                    <a:pt x="747" y="2171"/>
                  </a:lnTo>
                  <a:lnTo>
                    <a:pt x="751" y="2150"/>
                  </a:lnTo>
                  <a:lnTo>
                    <a:pt x="751" y="2015"/>
                  </a:lnTo>
                  <a:lnTo>
                    <a:pt x="755" y="2026"/>
                  </a:lnTo>
                  <a:lnTo>
                    <a:pt x="755" y="2150"/>
                  </a:lnTo>
                  <a:lnTo>
                    <a:pt x="759" y="2160"/>
                  </a:lnTo>
                  <a:lnTo>
                    <a:pt x="759" y="2046"/>
                  </a:lnTo>
                  <a:lnTo>
                    <a:pt x="763" y="2026"/>
                  </a:lnTo>
                  <a:lnTo>
                    <a:pt x="763" y="2150"/>
                  </a:lnTo>
                  <a:lnTo>
                    <a:pt x="767" y="2160"/>
                  </a:lnTo>
                  <a:lnTo>
                    <a:pt x="767" y="2026"/>
                  </a:lnTo>
                  <a:lnTo>
                    <a:pt x="771" y="2015"/>
                  </a:lnTo>
                  <a:lnTo>
                    <a:pt x="771" y="2150"/>
                  </a:lnTo>
                  <a:lnTo>
                    <a:pt x="774" y="2119"/>
                  </a:lnTo>
                  <a:lnTo>
                    <a:pt x="774" y="2015"/>
                  </a:lnTo>
                  <a:lnTo>
                    <a:pt x="778" y="1974"/>
                  </a:lnTo>
                  <a:lnTo>
                    <a:pt x="778" y="2140"/>
                  </a:lnTo>
                  <a:lnTo>
                    <a:pt x="782" y="2109"/>
                  </a:lnTo>
                  <a:lnTo>
                    <a:pt x="782" y="1995"/>
                  </a:lnTo>
                  <a:lnTo>
                    <a:pt x="786" y="2005"/>
                  </a:lnTo>
                  <a:lnTo>
                    <a:pt x="786" y="2119"/>
                  </a:lnTo>
                  <a:lnTo>
                    <a:pt x="790" y="2109"/>
                  </a:lnTo>
                  <a:lnTo>
                    <a:pt x="790" y="1984"/>
                  </a:lnTo>
                  <a:lnTo>
                    <a:pt x="794" y="1974"/>
                  </a:lnTo>
                  <a:lnTo>
                    <a:pt x="794" y="2098"/>
                  </a:lnTo>
                  <a:lnTo>
                    <a:pt x="798" y="2098"/>
                  </a:lnTo>
                  <a:lnTo>
                    <a:pt x="798" y="1943"/>
                  </a:lnTo>
                  <a:lnTo>
                    <a:pt x="802" y="1974"/>
                  </a:lnTo>
                  <a:lnTo>
                    <a:pt x="802" y="2077"/>
                  </a:lnTo>
                  <a:lnTo>
                    <a:pt x="805" y="2098"/>
                  </a:lnTo>
                  <a:lnTo>
                    <a:pt x="805" y="1943"/>
                  </a:lnTo>
                  <a:lnTo>
                    <a:pt x="809" y="1953"/>
                  </a:lnTo>
                  <a:lnTo>
                    <a:pt x="809" y="2067"/>
                  </a:lnTo>
                  <a:lnTo>
                    <a:pt x="813" y="2088"/>
                  </a:lnTo>
                  <a:lnTo>
                    <a:pt x="813" y="1984"/>
                  </a:lnTo>
                  <a:lnTo>
                    <a:pt x="817" y="1964"/>
                  </a:lnTo>
                  <a:lnTo>
                    <a:pt x="817" y="2077"/>
                  </a:lnTo>
                  <a:lnTo>
                    <a:pt x="821" y="2098"/>
                  </a:lnTo>
                  <a:lnTo>
                    <a:pt x="821" y="1964"/>
                  </a:lnTo>
                  <a:lnTo>
                    <a:pt x="825" y="1974"/>
                  </a:lnTo>
                  <a:lnTo>
                    <a:pt x="825" y="2088"/>
                  </a:lnTo>
                  <a:lnTo>
                    <a:pt x="829" y="2067"/>
                  </a:lnTo>
                  <a:lnTo>
                    <a:pt x="829" y="1964"/>
                  </a:lnTo>
                  <a:lnTo>
                    <a:pt x="833" y="1943"/>
                  </a:lnTo>
                  <a:lnTo>
                    <a:pt x="833" y="2046"/>
                  </a:lnTo>
                  <a:lnTo>
                    <a:pt x="836" y="2057"/>
                  </a:lnTo>
                  <a:lnTo>
                    <a:pt x="836" y="1943"/>
                  </a:lnTo>
                  <a:lnTo>
                    <a:pt x="840" y="1943"/>
                  </a:lnTo>
                  <a:lnTo>
                    <a:pt x="840" y="2057"/>
                  </a:lnTo>
                  <a:lnTo>
                    <a:pt x="844" y="2057"/>
                  </a:lnTo>
                  <a:lnTo>
                    <a:pt x="844" y="1881"/>
                  </a:lnTo>
                  <a:lnTo>
                    <a:pt x="848" y="1932"/>
                  </a:lnTo>
                  <a:lnTo>
                    <a:pt x="848" y="2026"/>
                  </a:lnTo>
                  <a:lnTo>
                    <a:pt x="852" y="2036"/>
                  </a:lnTo>
                  <a:lnTo>
                    <a:pt x="852" y="1932"/>
                  </a:lnTo>
                  <a:lnTo>
                    <a:pt x="856" y="1932"/>
                  </a:lnTo>
                  <a:lnTo>
                    <a:pt x="856" y="2026"/>
                  </a:lnTo>
                  <a:lnTo>
                    <a:pt x="860" y="2046"/>
                  </a:lnTo>
                  <a:lnTo>
                    <a:pt x="860" y="1922"/>
                  </a:lnTo>
                  <a:lnTo>
                    <a:pt x="864" y="1912"/>
                  </a:lnTo>
                  <a:lnTo>
                    <a:pt x="864" y="2036"/>
                  </a:lnTo>
                  <a:lnTo>
                    <a:pt x="867" y="2005"/>
                  </a:lnTo>
                  <a:lnTo>
                    <a:pt x="867" y="1912"/>
                  </a:lnTo>
                  <a:lnTo>
                    <a:pt x="871" y="1912"/>
                  </a:lnTo>
                  <a:lnTo>
                    <a:pt x="871" y="2046"/>
                  </a:lnTo>
                  <a:lnTo>
                    <a:pt x="875" y="2005"/>
                  </a:lnTo>
                  <a:lnTo>
                    <a:pt x="875" y="1881"/>
                  </a:lnTo>
                  <a:lnTo>
                    <a:pt x="879" y="1891"/>
                  </a:lnTo>
                  <a:lnTo>
                    <a:pt x="879" y="2015"/>
                  </a:lnTo>
                  <a:lnTo>
                    <a:pt x="883" y="2026"/>
                  </a:lnTo>
                  <a:lnTo>
                    <a:pt x="883" y="1881"/>
                  </a:lnTo>
                  <a:lnTo>
                    <a:pt x="887" y="1860"/>
                  </a:lnTo>
                  <a:lnTo>
                    <a:pt x="887" y="1974"/>
                  </a:lnTo>
                  <a:lnTo>
                    <a:pt x="891" y="1974"/>
                  </a:lnTo>
                  <a:lnTo>
                    <a:pt x="891" y="1870"/>
                  </a:lnTo>
                  <a:lnTo>
                    <a:pt x="894" y="1860"/>
                  </a:lnTo>
                  <a:lnTo>
                    <a:pt x="894" y="1974"/>
                  </a:lnTo>
                  <a:lnTo>
                    <a:pt x="898" y="1964"/>
                  </a:lnTo>
                  <a:lnTo>
                    <a:pt x="898" y="1881"/>
                  </a:lnTo>
                  <a:lnTo>
                    <a:pt x="902" y="1850"/>
                  </a:lnTo>
                  <a:lnTo>
                    <a:pt x="902" y="1974"/>
                  </a:lnTo>
                  <a:lnTo>
                    <a:pt x="906" y="1943"/>
                  </a:lnTo>
                  <a:lnTo>
                    <a:pt x="906" y="1850"/>
                  </a:lnTo>
                  <a:lnTo>
                    <a:pt x="910" y="1860"/>
                  </a:lnTo>
                  <a:lnTo>
                    <a:pt x="910" y="1964"/>
                  </a:lnTo>
                  <a:lnTo>
                    <a:pt x="914" y="1974"/>
                  </a:lnTo>
                  <a:lnTo>
                    <a:pt x="914" y="1839"/>
                  </a:lnTo>
                  <a:lnTo>
                    <a:pt x="918" y="1839"/>
                  </a:lnTo>
                  <a:lnTo>
                    <a:pt x="918" y="1943"/>
                  </a:lnTo>
                  <a:lnTo>
                    <a:pt x="922" y="1953"/>
                  </a:lnTo>
                  <a:lnTo>
                    <a:pt x="922" y="1818"/>
                  </a:lnTo>
                  <a:lnTo>
                    <a:pt x="925" y="1808"/>
                  </a:lnTo>
                  <a:lnTo>
                    <a:pt x="925" y="1922"/>
                  </a:lnTo>
                  <a:lnTo>
                    <a:pt x="929" y="1922"/>
                  </a:lnTo>
                  <a:lnTo>
                    <a:pt x="929" y="1818"/>
                  </a:lnTo>
                  <a:lnTo>
                    <a:pt x="933" y="1798"/>
                  </a:lnTo>
                  <a:lnTo>
                    <a:pt x="933" y="1912"/>
                  </a:lnTo>
                  <a:lnTo>
                    <a:pt x="937" y="1912"/>
                  </a:lnTo>
                  <a:lnTo>
                    <a:pt x="937" y="1798"/>
                  </a:lnTo>
                  <a:lnTo>
                    <a:pt x="941" y="1798"/>
                  </a:lnTo>
                  <a:lnTo>
                    <a:pt x="941" y="1912"/>
                  </a:lnTo>
                  <a:lnTo>
                    <a:pt x="945" y="1922"/>
                  </a:lnTo>
                  <a:lnTo>
                    <a:pt x="945" y="1798"/>
                  </a:lnTo>
                  <a:lnTo>
                    <a:pt x="949" y="1767"/>
                  </a:lnTo>
                  <a:lnTo>
                    <a:pt x="949" y="1922"/>
                  </a:lnTo>
                  <a:lnTo>
                    <a:pt x="953" y="1901"/>
                  </a:lnTo>
                  <a:lnTo>
                    <a:pt x="953" y="1746"/>
                  </a:lnTo>
                  <a:lnTo>
                    <a:pt x="956" y="1756"/>
                  </a:lnTo>
                  <a:lnTo>
                    <a:pt x="956" y="1891"/>
                  </a:lnTo>
                  <a:lnTo>
                    <a:pt x="960" y="1860"/>
                  </a:lnTo>
                  <a:lnTo>
                    <a:pt x="960" y="1767"/>
                  </a:lnTo>
                  <a:lnTo>
                    <a:pt x="964" y="1746"/>
                  </a:lnTo>
                  <a:lnTo>
                    <a:pt x="964" y="1850"/>
                  </a:lnTo>
                  <a:lnTo>
                    <a:pt x="968" y="1860"/>
                  </a:lnTo>
                  <a:lnTo>
                    <a:pt x="968" y="1736"/>
                  </a:lnTo>
                  <a:lnTo>
                    <a:pt x="972" y="1725"/>
                  </a:lnTo>
                  <a:lnTo>
                    <a:pt x="972" y="1850"/>
                  </a:lnTo>
                  <a:lnTo>
                    <a:pt x="976" y="1839"/>
                  </a:lnTo>
                  <a:lnTo>
                    <a:pt x="976" y="1736"/>
                  </a:lnTo>
                  <a:lnTo>
                    <a:pt x="980" y="1715"/>
                  </a:lnTo>
                  <a:lnTo>
                    <a:pt x="980" y="1850"/>
                  </a:lnTo>
                  <a:lnTo>
                    <a:pt x="984" y="1881"/>
                  </a:lnTo>
                  <a:lnTo>
                    <a:pt x="984" y="1705"/>
                  </a:lnTo>
                  <a:lnTo>
                    <a:pt x="987" y="1705"/>
                  </a:lnTo>
                  <a:lnTo>
                    <a:pt x="987" y="1818"/>
                  </a:lnTo>
                  <a:lnTo>
                    <a:pt x="991" y="1808"/>
                  </a:lnTo>
                  <a:lnTo>
                    <a:pt x="991" y="1648"/>
                  </a:lnTo>
                  <a:lnTo>
                    <a:pt x="995" y="1679"/>
                  </a:lnTo>
                  <a:lnTo>
                    <a:pt x="995" y="1808"/>
                  </a:lnTo>
                  <a:lnTo>
                    <a:pt x="999" y="1808"/>
                  </a:lnTo>
                  <a:lnTo>
                    <a:pt x="999" y="1679"/>
                  </a:lnTo>
                  <a:lnTo>
                    <a:pt x="1003" y="1658"/>
                  </a:lnTo>
                  <a:lnTo>
                    <a:pt x="1003" y="1798"/>
                  </a:lnTo>
                  <a:lnTo>
                    <a:pt x="1007" y="1767"/>
                  </a:lnTo>
                  <a:lnTo>
                    <a:pt x="1007" y="1648"/>
                  </a:lnTo>
                  <a:lnTo>
                    <a:pt x="1011" y="1658"/>
                  </a:lnTo>
                  <a:lnTo>
                    <a:pt x="1011" y="1746"/>
                  </a:lnTo>
                  <a:lnTo>
                    <a:pt x="1015" y="1756"/>
                  </a:lnTo>
                  <a:lnTo>
                    <a:pt x="1015" y="1616"/>
                  </a:lnTo>
                  <a:lnTo>
                    <a:pt x="1018" y="1575"/>
                  </a:lnTo>
                  <a:lnTo>
                    <a:pt x="1018" y="1725"/>
                  </a:lnTo>
                  <a:lnTo>
                    <a:pt x="1022" y="1694"/>
                  </a:lnTo>
                  <a:lnTo>
                    <a:pt x="1022" y="1616"/>
                  </a:lnTo>
                  <a:lnTo>
                    <a:pt x="1026" y="1668"/>
                  </a:lnTo>
                  <a:lnTo>
                    <a:pt x="1026" y="1523"/>
                  </a:lnTo>
                  <a:lnTo>
                    <a:pt x="1030" y="1554"/>
                  </a:lnTo>
                  <a:lnTo>
                    <a:pt x="1030" y="0"/>
                  </a:lnTo>
                  <a:lnTo>
                    <a:pt x="1034" y="954"/>
                  </a:lnTo>
                  <a:lnTo>
                    <a:pt x="1034" y="1943"/>
                  </a:lnTo>
                  <a:lnTo>
                    <a:pt x="1038" y="1943"/>
                  </a:lnTo>
                  <a:lnTo>
                    <a:pt x="1038" y="2171"/>
                  </a:lnTo>
                  <a:lnTo>
                    <a:pt x="1042" y="2129"/>
                  </a:lnTo>
                  <a:lnTo>
                    <a:pt x="1042" y="2015"/>
                  </a:lnTo>
                  <a:lnTo>
                    <a:pt x="1046" y="2026"/>
                  </a:lnTo>
                  <a:lnTo>
                    <a:pt x="1046" y="2202"/>
                  </a:lnTo>
                  <a:lnTo>
                    <a:pt x="1049" y="2150"/>
                  </a:lnTo>
                  <a:lnTo>
                    <a:pt x="1049" y="2026"/>
                  </a:lnTo>
                  <a:lnTo>
                    <a:pt x="1053" y="2015"/>
                  </a:lnTo>
                  <a:lnTo>
                    <a:pt x="1053" y="2150"/>
                  </a:lnTo>
                  <a:lnTo>
                    <a:pt x="1057" y="2160"/>
                  </a:lnTo>
                  <a:lnTo>
                    <a:pt x="1057" y="2026"/>
                  </a:lnTo>
                  <a:lnTo>
                    <a:pt x="1061" y="2026"/>
                  </a:lnTo>
                  <a:lnTo>
                    <a:pt x="1061" y="2160"/>
                  </a:lnTo>
                  <a:lnTo>
                    <a:pt x="1065" y="2160"/>
                  </a:lnTo>
                  <a:lnTo>
                    <a:pt x="1065" y="2026"/>
                  </a:lnTo>
                  <a:lnTo>
                    <a:pt x="1069" y="2067"/>
                  </a:lnTo>
                  <a:lnTo>
                    <a:pt x="1069" y="2181"/>
                  </a:lnTo>
                  <a:lnTo>
                    <a:pt x="1073" y="2181"/>
                  </a:lnTo>
                  <a:lnTo>
                    <a:pt x="1073" y="2057"/>
                  </a:lnTo>
                  <a:lnTo>
                    <a:pt x="1077" y="2036"/>
                  </a:lnTo>
                  <a:lnTo>
                    <a:pt x="1077" y="2191"/>
                  </a:lnTo>
                  <a:lnTo>
                    <a:pt x="1080" y="2181"/>
                  </a:lnTo>
                  <a:lnTo>
                    <a:pt x="1080" y="2088"/>
                  </a:lnTo>
                  <a:lnTo>
                    <a:pt x="1084" y="2077"/>
                  </a:lnTo>
                  <a:lnTo>
                    <a:pt x="1084" y="2191"/>
                  </a:lnTo>
                  <a:lnTo>
                    <a:pt x="1088" y="2202"/>
                  </a:lnTo>
                  <a:lnTo>
                    <a:pt x="1088" y="2109"/>
                  </a:lnTo>
                  <a:lnTo>
                    <a:pt x="1092" y="2077"/>
                  </a:lnTo>
                  <a:lnTo>
                    <a:pt x="1092" y="2212"/>
                  </a:lnTo>
                  <a:lnTo>
                    <a:pt x="1096" y="2202"/>
                  </a:lnTo>
                  <a:lnTo>
                    <a:pt x="1096" y="2098"/>
                  </a:lnTo>
                  <a:lnTo>
                    <a:pt x="1100" y="2077"/>
                  </a:lnTo>
                  <a:lnTo>
                    <a:pt x="1100" y="2212"/>
                  </a:lnTo>
                  <a:lnTo>
                    <a:pt x="1104" y="2191"/>
                  </a:lnTo>
                  <a:lnTo>
                    <a:pt x="1104" y="2098"/>
                  </a:lnTo>
                  <a:lnTo>
                    <a:pt x="1108" y="2077"/>
                  </a:lnTo>
                  <a:lnTo>
                    <a:pt x="1108" y="2202"/>
                  </a:lnTo>
                  <a:lnTo>
                    <a:pt x="1111" y="2223"/>
                  </a:lnTo>
                  <a:lnTo>
                    <a:pt x="1111" y="2098"/>
                  </a:lnTo>
                  <a:lnTo>
                    <a:pt x="1115" y="2098"/>
                  </a:lnTo>
                  <a:lnTo>
                    <a:pt x="1115" y="2233"/>
                  </a:lnTo>
                  <a:lnTo>
                    <a:pt x="1119" y="2202"/>
                  </a:lnTo>
                  <a:lnTo>
                    <a:pt x="1119" y="2088"/>
                  </a:lnTo>
                  <a:lnTo>
                    <a:pt x="1123" y="2077"/>
                  </a:lnTo>
                  <a:lnTo>
                    <a:pt x="1123" y="2233"/>
                  </a:lnTo>
                  <a:lnTo>
                    <a:pt x="1127" y="2202"/>
                  </a:lnTo>
                  <a:lnTo>
                    <a:pt x="1127" y="2067"/>
                  </a:lnTo>
                  <a:lnTo>
                    <a:pt x="1131" y="2088"/>
                  </a:lnTo>
                  <a:lnTo>
                    <a:pt x="1131" y="2202"/>
                  </a:lnTo>
                  <a:lnTo>
                    <a:pt x="1135" y="2191"/>
                  </a:lnTo>
                  <a:lnTo>
                    <a:pt x="1135" y="2077"/>
                  </a:lnTo>
                  <a:lnTo>
                    <a:pt x="1139" y="2057"/>
                  </a:lnTo>
                  <a:lnTo>
                    <a:pt x="1139" y="2181"/>
                  </a:lnTo>
                  <a:lnTo>
                    <a:pt x="1142" y="2191"/>
                  </a:lnTo>
                  <a:lnTo>
                    <a:pt x="1142" y="2088"/>
                  </a:lnTo>
                  <a:lnTo>
                    <a:pt x="1146" y="2067"/>
                  </a:lnTo>
                  <a:lnTo>
                    <a:pt x="1146" y="2202"/>
                  </a:lnTo>
                  <a:lnTo>
                    <a:pt x="1150" y="2181"/>
                  </a:lnTo>
                  <a:lnTo>
                    <a:pt x="1150" y="2077"/>
                  </a:lnTo>
                  <a:lnTo>
                    <a:pt x="1154" y="2046"/>
                  </a:lnTo>
                  <a:lnTo>
                    <a:pt x="1154" y="2181"/>
                  </a:lnTo>
                  <a:lnTo>
                    <a:pt x="1158" y="2191"/>
                  </a:lnTo>
                  <a:lnTo>
                    <a:pt x="1158" y="2057"/>
                  </a:lnTo>
                  <a:lnTo>
                    <a:pt x="1162" y="2036"/>
                  </a:lnTo>
                  <a:lnTo>
                    <a:pt x="1162" y="2191"/>
                  </a:lnTo>
                  <a:lnTo>
                    <a:pt x="1166" y="2191"/>
                  </a:lnTo>
                  <a:lnTo>
                    <a:pt x="1166" y="2067"/>
                  </a:lnTo>
                  <a:lnTo>
                    <a:pt x="1170" y="2057"/>
                  </a:lnTo>
                  <a:lnTo>
                    <a:pt x="1170" y="2181"/>
                  </a:lnTo>
                  <a:lnTo>
                    <a:pt x="1173" y="2171"/>
                  </a:lnTo>
                  <a:lnTo>
                    <a:pt x="1173" y="2036"/>
                  </a:lnTo>
                  <a:lnTo>
                    <a:pt x="1177" y="2057"/>
                  </a:lnTo>
                  <a:lnTo>
                    <a:pt x="1177" y="2171"/>
                  </a:lnTo>
                  <a:lnTo>
                    <a:pt x="1181" y="2140"/>
                  </a:lnTo>
                  <a:lnTo>
                    <a:pt x="1181" y="2057"/>
                  </a:lnTo>
                  <a:lnTo>
                    <a:pt x="1185" y="2036"/>
                  </a:lnTo>
                  <a:lnTo>
                    <a:pt x="1185" y="2150"/>
                  </a:lnTo>
                  <a:lnTo>
                    <a:pt x="1189" y="2129"/>
                  </a:lnTo>
                  <a:lnTo>
                    <a:pt x="1189" y="2026"/>
                  </a:lnTo>
                  <a:lnTo>
                    <a:pt x="1193" y="2046"/>
                  </a:lnTo>
                  <a:lnTo>
                    <a:pt x="1193" y="2140"/>
                  </a:lnTo>
                  <a:lnTo>
                    <a:pt x="1197" y="2160"/>
                  </a:lnTo>
                  <a:lnTo>
                    <a:pt x="1197" y="2036"/>
                  </a:lnTo>
                  <a:lnTo>
                    <a:pt x="1201" y="1995"/>
                  </a:lnTo>
                  <a:lnTo>
                    <a:pt x="1201" y="2129"/>
                  </a:lnTo>
                  <a:lnTo>
                    <a:pt x="1204" y="2129"/>
                  </a:lnTo>
                  <a:lnTo>
                    <a:pt x="1204" y="2005"/>
                  </a:lnTo>
                  <a:lnTo>
                    <a:pt x="1208" y="2005"/>
                  </a:lnTo>
                  <a:lnTo>
                    <a:pt x="1208" y="2140"/>
                  </a:lnTo>
                  <a:lnTo>
                    <a:pt x="1212" y="2140"/>
                  </a:lnTo>
                  <a:lnTo>
                    <a:pt x="1212" y="2015"/>
                  </a:lnTo>
                  <a:lnTo>
                    <a:pt x="1216" y="1995"/>
                  </a:lnTo>
                  <a:lnTo>
                    <a:pt x="1216" y="2140"/>
                  </a:lnTo>
                  <a:lnTo>
                    <a:pt x="1220" y="2119"/>
                  </a:lnTo>
                  <a:lnTo>
                    <a:pt x="1220" y="1974"/>
                  </a:lnTo>
                  <a:lnTo>
                    <a:pt x="1224" y="2005"/>
                  </a:lnTo>
                  <a:lnTo>
                    <a:pt x="1224" y="2150"/>
                  </a:lnTo>
                  <a:lnTo>
                    <a:pt x="1228" y="2088"/>
                  </a:lnTo>
                  <a:lnTo>
                    <a:pt x="1228" y="2005"/>
                  </a:lnTo>
                  <a:lnTo>
                    <a:pt x="1232" y="1984"/>
                  </a:lnTo>
                  <a:lnTo>
                    <a:pt x="1232" y="2088"/>
                  </a:lnTo>
                  <a:lnTo>
                    <a:pt x="1235" y="2109"/>
                  </a:lnTo>
                  <a:lnTo>
                    <a:pt x="1235" y="2005"/>
                  </a:lnTo>
                  <a:lnTo>
                    <a:pt x="1239" y="1974"/>
                  </a:lnTo>
                  <a:lnTo>
                    <a:pt x="1239" y="2119"/>
                  </a:lnTo>
                  <a:lnTo>
                    <a:pt x="1243" y="2109"/>
                  </a:lnTo>
                  <a:lnTo>
                    <a:pt x="1243" y="2015"/>
                  </a:lnTo>
                  <a:lnTo>
                    <a:pt x="1247" y="1964"/>
                  </a:lnTo>
                  <a:lnTo>
                    <a:pt x="1247" y="2109"/>
                  </a:lnTo>
                  <a:lnTo>
                    <a:pt x="1251" y="2098"/>
                  </a:lnTo>
                  <a:lnTo>
                    <a:pt x="1251" y="1953"/>
                  </a:lnTo>
                  <a:lnTo>
                    <a:pt x="1255" y="1984"/>
                  </a:lnTo>
                  <a:lnTo>
                    <a:pt x="1255" y="2077"/>
                  </a:lnTo>
                  <a:lnTo>
                    <a:pt x="1259" y="2077"/>
                  </a:lnTo>
                  <a:lnTo>
                    <a:pt x="1259" y="1964"/>
                  </a:lnTo>
                  <a:lnTo>
                    <a:pt x="1263" y="1943"/>
                  </a:lnTo>
                  <a:lnTo>
                    <a:pt x="1263" y="2088"/>
                  </a:lnTo>
                  <a:lnTo>
                    <a:pt x="1266" y="2088"/>
                  </a:lnTo>
                  <a:lnTo>
                    <a:pt x="1266" y="1984"/>
                  </a:lnTo>
                  <a:lnTo>
                    <a:pt x="1270" y="1984"/>
                  </a:lnTo>
                  <a:lnTo>
                    <a:pt x="1270" y="2077"/>
                  </a:lnTo>
                  <a:lnTo>
                    <a:pt x="1274" y="2057"/>
                  </a:lnTo>
                  <a:lnTo>
                    <a:pt x="1274" y="1943"/>
                  </a:lnTo>
                  <a:lnTo>
                    <a:pt x="1278" y="1964"/>
                  </a:lnTo>
                  <a:lnTo>
                    <a:pt x="1278" y="2067"/>
                  </a:lnTo>
                  <a:lnTo>
                    <a:pt x="1282" y="2077"/>
                  </a:lnTo>
                  <a:lnTo>
                    <a:pt x="1282" y="1943"/>
                  </a:lnTo>
                  <a:lnTo>
                    <a:pt x="1286" y="1943"/>
                  </a:lnTo>
                  <a:lnTo>
                    <a:pt x="1286" y="2067"/>
                  </a:lnTo>
                  <a:lnTo>
                    <a:pt x="1290" y="2046"/>
                  </a:lnTo>
                  <a:lnTo>
                    <a:pt x="1290" y="1964"/>
                  </a:lnTo>
                  <a:lnTo>
                    <a:pt x="1294" y="1953"/>
                  </a:lnTo>
                  <a:lnTo>
                    <a:pt x="1294" y="2046"/>
                  </a:lnTo>
                  <a:lnTo>
                    <a:pt x="1297" y="2067"/>
                  </a:lnTo>
                  <a:lnTo>
                    <a:pt x="1297" y="1932"/>
                  </a:lnTo>
                  <a:lnTo>
                    <a:pt x="1301" y="1901"/>
                  </a:lnTo>
                  <a:lnTo>
                    <a:pt x="1301" y="2046"/>
                  </a:lnTo>
                  <a:lnTo>
                    <a:pt x="1305" y="2026"/>
                  </a:lnTo>
                  <a:lnTo>
                    <a:pt x="1305" y="1932"/>
                  </a:lnTo>
                  <a:lnTo>
                    <a:pt x="1309" y="1891"/>
                  </a:lnTo>
                  <a:lnTo>
                    <a:pt x="1309" y="2067"/>
                  </a:lnTo>
                  <a:lnTo>
                    <a:pt x="1313" y="2046"/>
                  </a:lnTo>
                  <a:lnTo>
                    <a:pt x="1313" y="1922"/>
                  </a:lnTo>
                  <a:lnTo>
                    <a:pt x="1317" y="1922"/>
                  </a:lnTo>
                  <a:lnTo>
                    <a:pt x="1317" y="2036"/>
                  </a:lnTo>
                  <a:lnTo>
                    <a:pt x="1321" y="2026"/>
                  </a:lnTo>
                  <a:lnTo>
                    <a:pt x="1321" y="1943"/>
                  </a:lnTo>
                  <a:lnTo>
                    <a:pt x="1325" y="1912"/>
                  </a:lnTo>
                  <a:lnTo>
                    <a:pt x="1325" y="2026"/>
                  </a:lnTo>
                  <a:lnTo>
                    <a:pt x="1328" y="2015"/>
                  </a:lnTo>
                  <a:lnTo>
                    <a:pt x="1328" y="1901"/>
                  </a:lnTo>
                  <a:lnTo>
                    <a:pt x="1332" y="1901"/>
                  </a:lnTo>
                  <a:lnTo>
                    <a:pt x="1332" y="2015"/>
                  </a:lnTo>
                  <a:lnTo>
                    <a:pt x="1336" y="2005"/>
                  </a:lnTo>
                  <a:lnTo>
                    <a:pt x="1336" y="1912"/>
                  </a:lnTo>
                  <a:lnTo>
                    <a:pt x="1340" y="1901"/>
                  </a:lnTo>
                  <a:lnTo>
                    <a:pt x="1340" y="1995"/>
                  </a:lnTo>
                  <a:lnTo>
                    <a:pt x="1344" y="2005"/>
                  </a:lnTo>
                  <a:lnTo>
                    <a:pt x="1344" y="1901"/>
                  </a:lnTo>
                  <a:lnTo>
                    <a:pt x="1348" y="1891"/>
                  </a:lnTo>
                  <a:lnTo>
                    <a:pt x="1348" y="2026"/>
                  </a:lnTo>
                  <a:lnTo>
                    <a:pt x="1352" y="1984"/>
                  </a:lnTo>
                  <a:lnTo>
                    <a:pt x="1352" y="1870"/>
                  </a:lnTo>
                  <a:lnTo>
                    <a:pt x="1356" y="1860"/>
                  </a:lnTo>
                  <a:lnTo>
                    <a:pt x="1356" y="1995"/>
                  </a:lnTo>
                  <a:lnTo>
                    <a:pt x="1359" y="1964"/>
                  </a:lnTo>
                  <a:lnTo>
                    <a:pt x="1359" y="1891"/>
                  </a:lnTo>
                  <a:lnTo>
                    <a:pt x="1363" y="1839"/>
                  </a:lnTo>
                  <a:lnTo>
                    <a:pt x="1363" y="1953"/>
                  </a:lnTo>
                  <a:lnTo>
                    <a:pt x="1367" y="1943"/>
                  </a:lnTo>
                  <a:lnTo>
                    <a:pt x="1367" y="1850"/>
                  </a:lnTo>
                  <a:lnTo>
                    <a:pt x="1371" y="1870"/>
                  </a:lnTo>
                  <a:lnTo>
                    <a:pt x="1371" y="1974"/>
                  </a:lnTo>
                  <a:lnTo>
                    <a:pt x="1375" y="1974"/>
                  </a:lnTo>
                  <a:lnTo>
                    <a:pt x="1375" y="1860"/>
                  </a:lnTo>
                  <a:lnTo>
                    <a:pt x="1379" y="1881"/>
                  </a:lnTo>
                  <a:lnTo>
                    <a:pt x="1379" y="2005"/>
                  </a:lnTo>
                  <a:lnTo>
                    <a:pt x="1383" y="1984"/>
                  </a:lnTo>
                  <a:lnTo>
                    <a:pt x="1383" y="1860"/>
                  </a:lnTo>
                  <a:lnTo>
                    <a:pt x="1387" y="1850"/>
                  </a:lnTo>
                  <a:lnTo>
                    <a:pt x="1387" y="1974"/>
                  </a:lnTo>
                  <a:lnTo>
                    <a:pt x="1390" y="1964"/>
                  </a:lnTo>
                  <a:lnTo>
                    <a:pt x="1390" y="1850"/>
                  </a:lnTo>
                  <a:lnTo>
                    <a:pt x="1394" y="1808"/>
                  </a:lnTo>
                  <a:lnTo>
                    <a:pt x="1394" y="1964"/>
                  </a:lnTo>
                  <a:lnTo>
                    <a:pt x="1398" y="1964"/>
                  </a:lnTo>
                  <a:lnTo>
                    <a:pt x="1398" y="1829"/>
                  </a:lnTo>
                  <a:lnTo>
                    <a:pt x="1402" y="1850"/>
                  </a:lnTo>
                  <a:lnTo>
                    <a:pt x="1402" y="1943"/>
                  </a:lnTo>
                  <a:lnTo>
                    <a:pt x="1406" y="1953"/>
                  </a:lnTo>
                  <a:lnTo>
                    <a:pt x="1406" y="1850"/>
                  </a:lnTo>
                  <a:lnTo>
                    <a:pt x="1410" y="1829"/>
                  </a:lnTo>
                  <a:lnTo>
                    <a:pt x="1410" y="1964"/>
                  </a:lnTo>
                  <a:lnTo>
                    <a:pt x="1414" y="1922"/>
                  </a:lnTo>
                  <a:lnTo>
                    <a:pt x="1414" y="1839"/>
                  </a:lnTo>
                  <a:lnTo>
                    <a:pt x="1418" y="1818"/>
                  </a:lnTo>
                  <a:lnTo>
                    <a:pt x="1418" y="1932"/>
                  </a:lnTo>
                  <a:lnTo>
                    <a:pt x="1421" y="1943"/>
                  </a:lnTo>
                  <a:lnTo>
                    <a:pt x="1421" y="1818"/>
                  </a:lnTo>
                  <a:lnTo>
                    <a:pt x="1425" y="1818"/>
                  </a:lnTo>
                  <a:lnTo>
                    <a:pt x="1425" y="1912"/>
                  </a:lnTo>
                  <a:lnTo>
                    <a:pt x="1429" y="1932"/>
                  </a:lnTo>
                  <a:lnTo>
                    <a:pt x="1429" y="1818"/>
                  </a:lnTo>
                  <a:lnTo>
                    <a:pt x="1433" y="1777"/>
                  </a:lnTo>
                  <a:lnTo>
                    <a:pt x="1433" y="1901"/>
                  </a:lnTo>
                  <a:lnTo>
                    <a:pt x="1437" y="1922"/>
                  </a:lnTo>
                  <a:lnTo>
                    <a:pt x="1437" y="1818"/>
                  </a:lnTo>
                  <a:lnTo>
                    <a:pt x="1441" y="1777"/>
                  </a:lnTo>
                  <a:lnTo>
                    <a:pt x="1441" y="1901"/>
                  </a:lnTo>
                  <a:lnTo>
                    <a:pt x="1445" y="1901"/>
                  </a:lnTo>
                  <a:lnTo>
                    <a:pt x="1445" y="1767"/>
                  </a:lnTo>
                  <a:lnTo>
                    <a:pt x="1449" y="1767"/>
                  </a:lnTo>
                  <a:lnTo>
                    <a:pt x="1449" y="1881"/>
                  </a:lnTo>
                  <a:lnTo>
                    <a:pt x="1452" y="1881"/>
                  </a:lnTo>
                  <a:lnTo>
                    <a:pt x="1452" y="1798"/>
                  </a:lnTo>
                  <a:lnTo>
                    <a:pt x="1456" y="1746"/>
                  </a:lnTo>
                  <a:lnTo>
                    <a:pt x="1456" y="1891"/>
                  </a:lnTo>
                  <a:lnTo>
                    <a:pt x="1460" y="1881"/>
                  </a:lnTo>
                  <a:lnTo>
                    <a:pt x="1460" y="1746"/>
                  </a:lnTo>
                  <a:lnTo>
                    <a:pt x="1464" y="1798"/>
                  </a:lnTo>
                  <a:lnTo>
                    <a:pt x="1464" y="1860"/>
                  </a:lnTo>
                  <a:lnTo>
                    <a:pt x="1468" y="1901"/>
                  </a:lnTo>
                  <a:lnTo>
                    <a:pt x="1468" y="1736"/>
                  </a:lnTo>
                  <a:lnTo>
                    <a:pt x="1472" y="1767"/>
                  </a:lnTo>
                  <a:lnTo>
                    <a:pt x="1472" y="1860"/>
                  </a:lnTo>
                  <a:lnTo>
                    <a:pt x="1476" y="1881"/>
                  </a:lnTo>
                  <a:lnTo>
                    <a:pt x="1476" y="1715"/>
                  </a:lnTo>
                  <a:lnTo>
                    <a:pt x="1480" y="1736"/>
                  </a:lnTo>
                  <a:lnTo>
                    <a:pt x="1480" y="1850"/>
                  </a:lnTo>
                  <a:lnTo>
                    <a:pt x="1483" y="1839"/>
                  </a:lnTo>
                  <a:lnTo>
                    <a:pt x="1483" y="1725"/>
                  </a:lnTo>
                  <a:lnTo>
                    <a:pt x="1487" y="1715"/>
                  </a:lnTo>
                  <a:lnTo>
                    <a:pt x="1487" y="1839"/>
                  </a:lnTo>
                  <a:lnTo>
                    <a:pt x="1491" y="1860"/>
                  </a:lnTo>
                  <a:lnTo>
                    <a:pt x="1491" y="1668"/>
                  </a:lnTo>
                  <a:lnTo>
                    <a:pt x="1495" y="1705"/>
                  </a:lnTo>
                  <a:lnTo>
                    <a:pt x="1495" y="1808"/>
                  </a:lnTo>
                  <a:lnTo>
                    <a:pt x="1499" y="1808"/>
                  </a:lnTo>
                  <a:lnTo>
                    <a:pt x="1499" y="1679"/>
                  </a:lnTo>
                  <a:lnTo>
                    <a:pt x="1503" y="1668"/>
                  </a:lnTo>
                  <a:lnTo>
                    <a:pt x="1503" y="1839"/>
                  </a:lnTo>
                  <a:lnTo>
                    <a:pt x="1507" y="1829"/>
                  </a:lnTo>
                  <a:lnTo>
                    <a:pt x="1507" y="1694"/>
                  </a:lnTo>
                  <a:lnTo>
                    <a:pt x="1511" y="1668"/>
                  </a:lnTo>
                  <a:lnTo>
                    <a:pt x="1511" y="1798"/>
                  </a:lnTo>
                  <a:lnTo>
                    <a:pt x="1514" y="1829"/>
                  </a:lnTo>
                  <a:lnTo>
                    <a:pt x="1514" y="1679"/>
                  </a:lnTo>
                  <a:lnTo>
                    <a:pt x="1518" y="1658"/>
                  </a:lnTo>
                  <a:lnTo>
                    <a:pt x="1518" y="1767"/>
                  </a:lnTo>
                  <a:lnTo>
                    <a:pt x="1522" y="1756"/>
                  </a:lnTo>
                  <a:lnTo>
                    <a:pt x="1522" y="1668"/>
                  </a:lnTo>
                  <a:lnTo>
                    <a:pt x="1526" y="1637"/>
                  </a:lnTo>
                  <a:lnTo>
                    <a:pt x="1526" y="1767"/>
                  </a:lnTo>
                  <a:lnTo>
                    <a:pt x="1530" y="1777"/>
                  </a:lnTo>
                  <a:lnTo>
                    <a:pt x="1530" y="1637"/>
                  </a:lnTo>
                  <a:lnTo>
                    <a:pt x="1534" y="1585"/>
                  </a:lnTo>
                  <a:lnTo>
                    <a:pt x="1534" y="1767"/>
                  </a:lnTo>
                  <a:lnTo>
                    <a:pt x="1538" y="1736"/>
                  </a:lnTo>
                  <a:lnTo>
                    <a:pt x="1538" y="1627"/>
                  </a:lnTo>
                  <a:lnTo>
                    <a:pt x="1541" y="1596"/>
                  </a:lnTo>
                  <a:lnTo>
                    <a:pt x="1541" y="1756"/>
                  </a:lnTo>
                  <a:lnTo>
                    <a:pt x="1545" y="1705"/>
                  </a:lnTo>
                  <a:lnTo>
                    <a:pt x="1545" y="1627"/>
                  </a:lnTo>
                  <a:lnTo>
                    <a:pt x="1549" y="1596"/>
                  </a:lnTo>
                  <a:lnTo>
                    <a:pt x="1549" y="1725"/>
                  </a:lnTo>
                  <a:lnTo>
                    <a:pt x="1553" y="1694"/>
                  </a:lnTo>
                  <a:lnTo>
                    <a:pt x="1553" y="1565"/>
                  </a:lnTo>
                  <a:lnTo>
                    <a:pt x="1557" y="1492"/>
                  </a:lnTo>
                  <a:lnTo>
                    <a:pt x="1557" y="1658"/>
                  </a:lnTo>
                  <a:lnTo>
                    <a:pt x="1561" y="1648"/>
                  </a:lnTo>
                  <a:lnTo>
                    <a:pt x="1561" y="1575"/>
                  </a:lnTo>
                  <a:lnTo>
                    <a:pt x="1565" y="1544"/>
                  </a:lnTo>
                  <a:lnTo>
                    <a:pt x="1565" y="1648"/>
                  </a:lnTo>
                  <a:lnTo>
                    <a:pt x="1569" y="1575"/>
                  </a:lnTo>
                  <a:lnTo>
                    <a:pt x="1569" y="42"/>
                  </a:lnTo>
                  <a:lnTo>
                    <a:pt x="1572" y="63"/>
                  </a:lnTo>
                  <a:lnTo>
                    <a:pt x="1572" y="1736"/>
                  </a:lnTo>
                  <a:lnTo>
                    <a:pt x="1576" y="1798"/>
                  </a:lnTo>
                  <a:lnTo>
                    <a:pt x="1576" y="2067"/>
                  </a:lnTo>
                  <a:lnTo>
                    <a:pt x="1580" y="2067"/>
                  </a:lnTo>
                  <a:lnTo>
                    <a:pt x="1580" y="1984"/>
                  </a:lnTo>
                  <a:lnTo>
                    <a:pt x="1584" y="1984"/>
                  </a:lnTo>
                  <a:lnTo>
                    <a:pt x="1584" y="2098"/>
                  </a:lnTo>
                  <a:lnTo>
                    <a:pt x="1588" y="2119"/>
                  </a:lnTo>
                  <a:lnTo>
                    <a:pt x="1588" y="1995"/>
                  </a:lnTo>
                  <a:lnTo>
                    <a:pt x="1592" y="1984"/>
                  </a:lnTo>
                  <a:lnTo>
                    <a:pt x="1592" y="2088"/>
                  </a:lnTo>
                  <a:lnTo>
                    <a:pt x="1596" y="2098"/>
                  </a:lnTo>
                  <a:lnTo>
                    <a:pt x="1596" y="2005"/>
                  </a:lnTo>
                  <a:lnTo>
                    <a:pt x="1600" y="2015"/>
                  </a:lnTo>
                  <a:lnTo>
                    <a:pt x="1600" y="2119"/>
                  </a:lnTo>
                  <a:lnTo>
                    <a:pt x="1603" y="2160"/>
                  </a:lnTo>
                  <a:lnTo>
                    <a:pt x="1603" y="2005"/>
                  </a:lnTo>
                  <a:lnTo>
                    <a:pt x="1607" y="2036"/>
                  </a:lnTo>
                  <a:lnTo>
                    <a:pt x="1607" y="2150"/>
                  </a:lnTo>
                  <a:lnTo>
                    <a:pt x="1611" y="2150"/>
                  </a:lnTo>
                  <a:lnTo>
                    <a:pt x="1611" y="2005"/>
                  </a:lnTo>
                  <a:lnTo>
                    <a:pt x="1615" y="2057"/>
                  </a:lnTo>
                  <a:lnTo>
                    <a:pt x="1615" y="2160"/>
                  </a:lnTo>
                  <a:lnTo>
                    <a:pt x="1619" y="2171"/>
                  </a:lnTo>
                  <a:lnTo>
                    <a:pt x="1619" y="2046"/>
                  </a:lnTo>
                  <a:lnTo>
                    <a:pt x="1623" y="2077"/>
                  </a:lnTo>
                  <a:lnTo>
                    <a:pt x="1623" y="2212"/>
                  </a:lnTo>
                  <a:lnTo>
                    <a:pt x="1627" y="2202"/>
                  </a:lnTo>
                  <a:lnTo>
                    <a:pt x="1627" y="2077"/>
                  </a:lnTo>
                  <a:lnTo>
                    <a:pt x="1631" y="2088"/>
                  </a:lnTo>
                  <a:lnTo>
                    <a:pt x="1631" y="2223"/>
                  </a:lnTo>
                  <a:lnTo>
                    <a:pt x="1634" y="2212"/>
                  </a:lnTo>
                  <a:lnTo>
                    <a:pt x="1634" y="2088"/>
                  </a:lnTo>
                  <a:lnTo>
                    <a:pt x="1638" y="2057"/>
                  </a:lnTo>
                  <a:lnTo>
                    <a:pt x="1638" y="2212"/>
                  </a:lnTo>
                  <a:lnTo>
                    <a:pt x="1642" y="2233"/>
                  </a:lnTo>
                  <a:lnTo>
                    <a:pt x="1642" y="2088"/>
                  </a:lnTo>
                  <a:lnTo>
                    <a:pt x="1646" y="2088"/>
                  </a:lnTo>
                  <a:lnTo>
                    <a:pt x="1646" y="2202"/>
                  </a:lnTo>
                  <a:lnTo>
                    <a:pt x="1650" y="2191"/>
                  </a:lnTo>
                  <a:lnTo>
                    <a:pt x="1650" y="2067"/>
                  </a:lnTo>
                  <a:lnTo>
                    <a:pt x="1654" y="2067"/>
                  </a:lnTo>
                  <a:lnTo>
                    <a:pt x="1654" y="2171"/>
                  </a:lnTo>
                  <a:lnTo>
                    <a:pt x="1658" y="2212"/>
                  </a:lnTo>
                  <a:lnTo>
                    <a:pt x="1658" y="2077"/>
                  </a:lnTo>
                  <a:lnTo>
                    <a:pt x="1662" y="2057"/>
                  </a:lnTo>
                  <a:lnTo>
                    <a:pt x="1662" y="2191"/>
                  </a:lnTo>
                  <a:lnTo>
                    <a:pt x="1665" y="2160"/>
                  </a:lnTo>
                  <a:lnTo>
                    <a:pt x="1665" y="2077"/>
                  </a:lnTo>
                  <a:lnTo>
                    <a:pt x="1669" y="2067"/>
                  </a:lnTo>
                  <a:lnTo>
                    <a:pt x="1669" y="2181"/>
                  </a:lnTo>
                  <a:lnTo>
                    <a:pt x="1673" y="2160"/>
                  </a:lnTo>
                  <a:lnTo>
                    <a:pt x="1673" y="2067"/>
                  </a:lnTo>
                  <a:lnTo>
                    <a:pt x="1677" y="2046"/>
                  </a:lnTo>
                  <a:lnTo>
                    <a:pt x="1677" y="2160"/>
                  </a:lnTo>
                  <a:lnTo>
                    <a:pt x="1681" y="2171"/>
                  </a:lnTo>
                  <a:lnTo>
                    <a:pt x="1681" y="2067"/>
                  </a:lnTo>
                  <a:lnTo>
                    <a:pt x="1685" y="2046"/>
                  </a:lnTo>
                  <a:lnTo>
                    <a:pt x="1685" y="2160"/>
                  </a:lnTo>
                  <a:lnTo>
                    <a:pt x="1689" y="2181"/>
                  </a:lnTo>
                  <a:lnTo>
                    <a:pt x="1689" y="2046"/>
                  </a:lnTo>
                  <a:lnTo>
                    <a:pt x="1693" y="2067"/>
                  </a:lnTo>
                  <a:lnTo>
                    <a:pt x="1693" y="2171"/>
                  </a:lnTo>
                  <a:lnTo>
                    <a:pt x="1696" y="2160"/>
                  </a:lnTo>
                  <a:lnTo>
                    <a:pt x="1696" y="2026"/>
                  </a:lnTo>
                  <a:lnTo>
                    <a:pt x="1700" y="2046"/>
                  </a:lnTo>
                  <a:lnTo>
                    <a:pt x="1700" y="2160"/>
                  </a:lnTo>
                  <a:lnTo>
                    <a:pt x="1704" y="2171"/>
                  </a:lnTo>
                  <a:lnTo>
                    <a:pt x="1704" y="2026"/>
                  </a:lnTo>
                  <a:lnTo>
                    <a:pt x="1708" y="2046"/>
                  </a:lnTo>
                  <a:lnTo>
                    <a:pt x="1708" y="2181"/>
                  </a:lnTo>
                  <a:lnTo>
                    <a:pt x="1712" y="2129"/>
                  </a:lnTo>
                  <a:lnTo>
                    <a:pt x="1712" y="2036"/>
                  </a:lnTo>
                  <a:lnTo>
                    <a:pt x="1716" y="2015"/>
                  </a:lnTo>
                  <a:lnTo>
                    <a:pt x="1716" y="2150"/>
                  </a:lnTo>
                  <a:lnTo>
                    <a:pt x="1720" y="2150"/>
                  </a:lnTo>
                  <a:lnTo>
                    <a:pt x="1720" y="2046"/>
                  </a:lnTo>
                  <a:lnTo>
                    <a:pt x="1724" y="2026"/>
                  </a:lnTo>
                  <a:lnTo>
                    <a:pt x="1724" y="2129"/>
                  </a:lnTo>
                  <a:lnTo>
                    <a:pt x="1727" y="2129"/>
                  </a:lnTo>
                  <a:lnTo>
                    <a:pt x="1727" y="1984"/>
                  </a:lnTo>
                  <a:lnTo>
                    <a:pt x="1731" y="2005"/>
                  </a:lnTo>
                  <a:lnTo>
                    <a:pt x="1731" y="2119"/>
                  </a:lnTo>
                  <a:lnTo>
                    <a:pt x="1735" y="2119"/>
                  </a:lnTo>
                  <a:lnTo>
                    <a:pt x="1735" y="2005"/>
                  </a:lnTo>
                  <a:lnTo>
                    <a:pt x="1739" y="2005"/>
                  </a:lnTo>
                  <a:lnTo>
                    <a:pt x="1739" y="2129"/>
                  </a:lnTo>
                  <a:lnTo>
                    <a:pt x="1743" y="2098"/>
                  </a:lnTo>
                  <a:lnTo>
                    <a:pt x="1743" y="1995"/>
                  </a:lnTo>
                  <a:lnTo>
                    <a:pt x="1747" y="1984"/>
                  </a:lnTo>
                  <a:lnTo>
                    <a:pt x="1747" y="2119"/>
                  </a:lnTo>
                  <a:lnTo>
                    <a:pt x="1751" y="2088"/>
                  </a:lnTo>
                  <a:lnTo>
                    <a:pt x="1751" y="1984"/>
                  </a:lnTo>
                  <a:lnTo>
                    <a:pt x="1755" y="1984"/>
                  </a:lnTo>
                  <a:lnTo>
                    <a:pt x="1755" y="2098"/>
                  </a:lnTo>
                  <a:lnTo>
                    <a:pt x="1758" y="2098"/>
                  </a:lnTo>
                  <a:lnTo>
                    <a:pt x="1758" y="1984"/>
                  </a:lnTo>
                  <a:lnTo>
                    <a:pt x="1762" y="1974"/>
                  </a:lnTo>
                  <a:lnTo>
                    <a:pt x="1762" y="2098"/>
                  </a:lnTo>
                  <a:lnTo>
                    <a:pt x="1766" y="2088"/>
                  </a:lnTo>
                  <a:lnTo>
                    <a:pt x="1766" y="1964"/>
                  </a:lnTo>
                  <a:lnTo>
                    <a:pt x="1770" y="1964"/>
                  </a:lnTo>
                  <a:lnTo>
                    <a:pt x="1770" y="2098"/>
                  </a:lnTo>
                  <a:lnTo>
                    <a:pt x="1774" y="2067"/>
                  </a:lnTo>
                  <a:lnTo>
                    <a:pt x="1774" y="1984"/>
                  </a:lnTo>
                  <a:lnTo>
                    <a:pt x="1778" y="1953"/>
                  </a:lnTo>
                  <a:lnTo>
                    <a:pt x="1778" y="2098"/>
                  </a:lnTo>
                  <a:lnTo>
                    <a:pt x="1782" y="2057"/>
                  </a:lnTo>
                  <a:lnTo>
                    <a:pt x="1782" y="1922"/>
                  </a:lnTo>
                  <a:lnTo>
                    <a:pt x="1786" y="1953"/>
                  </a:lnTo>
                  <a:lnTo>
                    <a:pt x="1786" y="2057"/>
                  </a:lnTo>
                  <a:lnTo>
                    <a:pt x="1789" y="2077"/>
                  </a:lnTo>
                  <a:lnTo>
                    <a:pt x="1789" y="1943"/>
                  </a:lnTo>
                  <a:lnTo>
                    <a:pt x="1793" y="1932"/>
                  </a:lnTo>
                  <a:lnTo>
                    <a:pt x="1793" y="2046"/>
                  </a:lnTo>
                  <a:lnTo>
                    <a:pt x="1797" y="2057"/>
                  </a:lnTo>
                  <a:lnTo>
                    <a:pt x="1797" y="1922"/>
                  </a:lnTo>
                  <a:lnTo>
                    <a:pt x="1801" y="1943"/>
                  </a:lnTo>
                  <a:lnTo>
                    <a:pt x="1801" y="2046"/>
                  </a:lnTo>
                  <a:lnTo>
                    <a:pt x="1805" y="2036"/>
                  </a:lnTo>
                  <a:lnTo>
                    <a:pt x="1805" y="1912"/>
                  </a:lnTo>
                  <a:lnTo>
                    <a:pt x="1809" y="1901"/>
                  </a:lnTo>
                  <a:lnTo>
                    <a:pt x="1809" y="2067"/>
                  </a:lnTo>
                  <a:lnTo>
                    <a:pt x="1813" y="2015"/>
                  </a:lnTo>
                  <a:lnTo>
                    <a:pt x="1813" y="1912"/>
                  </a:lnTo>
                  <a:lnTo>
                    <a:pt x="1817" y="1901"/>
                  </a:lnTo>
                  <a:lnTo>
                    <a:pt x="1817" y="2026"/>
                  </a:lnTo>
                  <a:lnTo>
                    <a:pt x="1820" y="2015"/>
                  </a:lnTo>
                  <a:lnTo>
                    <a:pt x="1820" y="1891"/>
                  </a:lnTo>
                  <a:lnTo>
                    <a:pt x="1824" y="1891"/>
                  </a:lnTo>
                  <a:lnTo>
                    <a:pt x="1824" y="1995"/>
                  </a:lnTo>
                  <a:lnTo>
                    <a:pt x="1828" y="1995"/>
                  </a:lnTo>
                  <a:lnTo>
                    <a:pt x="1828" y="1901"/>
                  </a:lnTo>
                  <a:lnTo>
                    <a:pt x="1832" y="1901"/>
                  </a:lnTo>
                  <a:lnTo>
                    <a:pt x="1832" y="1995"/>
                  </a:lnTo>
                  <a:lnTo>
                    <a:pt x="1836" y="2046"/>
                  </a:lnTo>
                  <a:lnTo>
                    <a:pt x="1836" y="1881"/>
                  </a:lnTo>
                  <a:lnTo>
                    <a:pt x="1840" y="1891"/>
                  </a:lnTo>
                  <a:lnTo>
                    <a:pt x="1840" y="1995"/>
                  </a:lnTo>
                  <a:lnTo>
                    <a:pt x="1844" y="1984"/>
                  </a:lnTo>
                  <a:lnTo>
                    <a:pt x="1844" y="1860"/>
                  </a:lnTo>
                  <a:lnTo>
                    <a:pt x="1848" y="1860"/>
                  </a:lnTo>
                  <a:lnTo>
                    <a:pt x="1848" y="1984"/>
                  </a:lnTo>
                  <a:lnTo>
                    <a:pt x="1851" y="1953"/>
                  </a:lnTo>
                  <a:lnTo>
                    <a:pt x="1851" y="1860"/>
                  </a:lnTo>
                  <a:lnTo>
                    <a:pt x="1855" y="1870"/>
                  </a:lnTo>
                  <a:lnTo>
                    <a:pt x="1855" y="2015"/>
                  </a:lnTo>
                  <a:lnTo>
                    <a:pt x="1859" y="1995"/>
                  </a:lnTo>
                  <a:lnTo>
                    <a:pt x="1859" y="1839"/>
                  </a:lnTo>
                  <a:lnTo>
                    <a:pt x="1863" y="1870"/>
                  </a:lnTo>
                  <a:lnTo>
                    <a:pt x="1863" y="1974"/>
                  </a:lnTo>
                  <a:lnTo>
                    <a:pt x="1867" y="1964"/>
                  </a:lnTo>
                  <a:lnTo>
                    <a:pt x="1867" y="1808"/>
                  </a:lnTo>
                  <a:lnTo>
                    <a:pt x="1871" y="1839"/>
                  </a:lnTo>
                  <a:lnTo>
                    <a:pt x="1871" y="1964"/>
                  </a:lnTo>
                  <a:lnTo>
                    <a:pt x="1875" y="1953"/>
                  </a:lnTo>
                  <a:lnTo>
                    <a:pt x="1875" y="1850"/>
                  </a:lnTo>
                  <a:lnTo>
                    <a:pt x="1879" y="1839"/>
                  </a:lnTo>
                  <a:lnTo>
                    <a:pt x="1879" y="1943"/>
                  </a:lnTo>
                  <a:lnTo>
                    <a:pt x="1882" y="1943"/>
                  </a:lnTo>
                  <a:lnTo>
                    <a:pt x="1882" y="1818"/>
                  </a:lnTo>
                  <a:lnTo>
                    <a:pt x="1886" y="1798"/>
                  </a:lnTo>
                  <a:lnTo>
                    <a:pt x="1886" y="1964"/>
                  </a:lnTo>
                  <a:lnTo>
                    <a:pt x="1890" y="1922"/>
                  </a:lnTo>
                  <a:lnTo>
                    <a:pt x="1890" y="1839"/>
                  </a:lnTo>
                  <a:lnTo>
                    <a:pt x="1894" y="1818"/>
                  </a:lnTo>
                  <a:lnTo>
                    <a:pt x="1894" y="1953"/>
                  </a:lnTo>
                  <a:lnTo>
                    <a:pt x="1898" y="1943"/>
                  </a:lnTo>
                  <a:lnTo>
                    <a:pt x="1898" y="1829"/>
                  </a:lnTo>
                  <a:lnTo>
                    <a:pt x="1902" y="1829"/>
                  </a:lnTo>
                  <a:lnTo>
                    <a:pt x="1902" y="1922"/>
                  </a:lnTo>
                  <a:lnTo>
                    <a:pt x="1906" y="1932"/>
                  </a:lnTo>
                  <a:lnTo>
                    <a:pt x="1906" y="181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9" name="Freeform 322">
              <a:extLst>
                <a:ext uri="{FF2B5EF4-FFF2-40B4-BE49-F238E27FC236}">
                  <a16:creationId xmlns:a16="http://schemas.microsoft.com/office/drawing/2014/main" id="{A02B5E87-41BA-A406-DAF1-BC368B8FE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813" y="765175"/>
              <a:ext cx="3019425" cy="3675063"/>
            </a:xfrm>
            <a:custGeom>
              <a:avLst/>
              <a:gdLst>
                <a:gd name="T0" fmla="*/ 27 w 1902"/>
                <a:gd name="T1" fmla="*/ 1911 h 2315"/>
                <a:gd name="T2" fmla="*/ 58 w 1902"/>
                <a:gd name="T3" fmla="*/ 1838 h 2315"/>
                <a:gd name="T4" fmla="*/ 89 w 1902"/>
                <a:gd name="T5" fmla="*/ 1564 h 2315"/>
                <a:gd name="T6" fmla="*/ 120 w 1902"/>
                <a:gd name="T7" fmla="*/ 2035 h 2315"/>
                <a:gd name="T8" fmla="*/ 151 w 1902"/>
                <a:gd name="T9" fmla="*/ 2108 h 2315"/>
                <a:gd name="T10" fmla="*/ 182 w 1902"/>
                <a:gd name="T11" fmla="*/ 2077 h 2315"/>
                <a:gd name="T12" fmla="*/ 213 w 1902"/>
                <a:gd name="T13" fmla="*/ 2035 h 2315"/>
                <a:gd name="T14" fmla="*/ 244 w 1902"/>
                <a:gd name="T15" fmla="*/ 2004 h 2315"/>
                <a:gd name="T16" fmla="*/ 275 w 1902"/>
                <a:gd name="T17" fmla="*/ 1994 h 2315"/>
                <a:gd name="T18" fmla="*/ 306 w 1902"/>
                <a:gd name="T19" fmla="*/ 1952 h 2315"/>
                <a:gd name="T20" fmla="*/ 337 w 1902"/>
                <a:gd name="T21" fmla="*/ 1911 h 2315"/>
                <a:gd name="T22" fmla="*/ 368 w 1902"/>
                <a:gd name="T23" fmla="*/ 1849 h 2315"/>
                <a:gd name="T24" fmla="*/ 399 w 1902"/>
                <a:gd name="T25" fmla="*/ 1828 h 2315"/>
                <a:gd name="T26" fmla="*/ 430 w 1902"/>
                <a:gd name="T27" fmla="*/ 1766 h 2315"/>
                <a:gd name="T28" fmla="*/ 461 w 1902"/>
                <a:gd name="T29" fmla="*/ 1756 h 2315"/>
                <a:gd name="T30" fmla="*/ 492 w 1902"/>
                <a:gd name="T31" fmla="*/ 1745 h 2315"/>
                <a:gd name="T32" fmla="*/ 523 w 1902"/>
                <a:gd name="T33" fmla="*/ 1626 h 2315"/>
                <a:gd name="T34" fmla="*/ 554 w 1902"/>
                <a:gd name="T35" fmla="*/ 1973 h 2315"/>
                <a:gd name="T36" fmla="*/ 585 w 1902"/>
                <a:gd name="T37" fmla="*/ 2056 h 2315"/>
                <a:gd name="T38" fmla="*/ 616 w 1902"/>
                <a:gd name="T39" fmla="*/ 2077 h 2315"/>
                <a:gd name="T40" fmla="*/ 647 w 1902"/>
                <a:gd name="T41" fmla="*/ 2066 h 2315"/>
                <a:gd name="T42" fmla="*/ 678 w 1902"/>
                <a:gd name="T43" fmla="*/ 2066 h 2315"/>
                <a:gd name="T44" fmla="*/ 709 w 1902"/>
                <a:gd name="T45" fmla="*/ 2025 h 2315"/>
                <a:gd name="T46" fmla="*/ 740 w 1902"/>
                <a:gd name="T47" fmla="*/ 2025 h 2315"/>
                <a:gd name="T48" fmla="*/ 771 w 1902"/>
                <a:gd name="T49" fmla="*/ 1973 h 2315"/>
                <a:gd name="T50" fmla="*/ 802 w 1902"/>
                <a:gd name="T51" fmla="*/ 1901 h 2315"/>
                <a:gd name="T52" fmla="*/ 833 w 1902"/>
                <a:gd name="T53" fmla="*/ 1890 h 2315"/>
                <a:gd name="T54" fmla="*/ 864 w 1902"/>
                <a:gd name="T55" fmla="*/ 1849 h 2315"/>
                <a:gd name="T56" fmla="*/ 895 w 1902"/>
                <a:gd name="T57" fmla="*/ 1818 h 2315"/>
                <a:gd name="T58" fmla="*/ 926 w 1902"/>
                <a:gd name="T59" fmla="*/ 1756 h 2315"/>
                <a:gd name="T60" fmla="*/ 957 w 1902"/>
                <a:gd name="T61" fmla="*/ 1678 h 2315"/>
                <a:gd name="T62" fmla="*/ 988 w 1902"/>
                <a:gd name="T63" fmla="*/ 1605 h 2315"/>
                <a:gd name="T64" fmla="*/ 1019 w 1902"/>
                <a:gd name="T65" fmla="*/ 2129 h 2315"/>
                <a:gd name="T66" fmla="*/ 1050 w 1902"/>
                <a:gd name="T67" fmla="*/ 2180 h 2315"/>
                <a:gd name="T68" fmla="*/ 1081 w 1902"/>
                <a:gd name="T69" fmla="*/ 2232 h 2315"/>
                <a:gd name="T70" fmla="*/ 1112 w 1902"/>
                <a:gd name="T71" fmla="*/ 2232 h 2315"/>
                <a:gd name="T72" fmla="*/ 1143 w 1902"/>
                <a:gd name="T73" fmla="*/ 2201 h 2315"/>
                <a:gd name="T74" fmla="*/ 1174 w 1902"/>
                <a:gd name="T75" fmla="*/ 2211 h 2315"/>
                <a:gd name="T76" fmla="*/ 1205 w 1902"/>
                <a:gd name="T77" fmla="*/ 2191 h 2315"/>
                <a:gd name="T78" fmla="*/ 1236 w 1902"/>
                <a:gd name="T79" fmla="*/ 2149 h 2315"/>
                <a:gd name="T80" fmla="*/ 1267 w 1902"/>
                <a:gd name="T81" fmla="*/ 2139 h 2315"/>
                <a:gd name="T82" fmla="*/ 1298 w 1902"/>
                <a:gd name="T83" fmla="*/ 2097 h 2315"/>
                <a:gd name="T84" fmla="*/ 1329 w 1902"/>
                <a:gd name="T85" fmla="*/ 2097 h 2315"/>
                <a:gd name="T86" fmla="*/ 1360 w 1902"/>
                <a:gd name="T87" fmla="*/ 2046 h 2315"/>
                <a:gd name="T88" fmla="*/ 1391 w 1902"/>
                <a:gd name="T89" fmla="*/ 2025 h 2315"/>
                <a:gd name="T90" fmla="*/ 1422 w 1902"/>
                <a:gd name="T91" fmla="*/ 1984 h 2315"/>
                <a:gd name="T92" fmla="*/ 1453 w 1902"/>
                <a:gd name="T93" fmla="*/ 1952 h 2315"/>
                <a:gd name="T94" fmla="*/ 1484 w 1902"/>
                <a:gd name="T95" fmla="*/ 1911 h 2315"/>
                <a:gd name="T96" fmla="*/ 1515 w 1902"/>
                <a:gd name="T97" fmla="*/ 1890 h 2315"/>
                <a:gd name="T98" fmla="*/ 1546 w 1902"/>
                <a:gd name="T99" fmla="*/ 1849 h 2315"/>
                <a:gd name="T100" fmla="*/ 1576 w 1902"/>
                <a:gd name="T101" fmla="*/ 1699 h 2315"/>
                <a:gd name="T102" fmla="*/ 1607 w 1902"/>
                <a:gd name="T103" fmla="*/ 2056 h 2315"/>
                <a:gd name="T104" fmla="*/ 1638 w 1902"/>
                <a:gd name="T105" fmla="*/ 2129 h 2315"/>
                <a:gd name="T106" fmla="*/ 1669 w 1902"/>
                <a:gd name="T107" fmla="*/ 2170 h 2315"/>
                <a:gd name="T108" fmla="*/ 1700 w 1902"/>
                <a:gd name="T109" fmla="*/ 2160 h 2315"/>
                <a:gd name="T110" fmla="*/ 1731 w 1902"/>
                <a:gd name="T111" fmla="*/ 2118 h 2315"/>
                <a:gd name="T112" fmla="*/ 1762 w 1902"/>
                <a:gd name="T113" fmla="*/ 2129 h 2315"/>
                <a:gd name="T114" fmla="*/ 1793 w 1902"/>
                <a:gd name="T115" fmla="*/ 2077 h 2315"/>
                <a:gd name="T116" fmla="*/ 1824 w 1902"/>
                <a:gd name="T117" fmla="*/ 2046 h 2315"/>
                <a:gd name="T118" fmla="*/ 1855 w 1902"/>
                <a:gd name="T119" fmla="*/ 1994 h 2315"/>
                <a:gd name="T120" fmla="*/ 1886 w 1902"/>
                <a:gd name="T121" fmla="*/ 1952 h 2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2" h="2315">
                  <a:moveTo>
                    <a:pt x="0" y="1838"/>
                  </a:moveTo>
                  <a:lnTo>
                    <a:pt x="0" y="1838"/>
                  </a:lnTo>
                  <a:lnTo>
                    <a:pt x="0" y="1973"/>
                  </a:lnTo>
                  <a:lnTo>
                    <a:pt x="4" y="1984"/>
                  </a:lnTo>
                  <a:lnTo>
                    <a:pt x="4" y="1838"/>
                  </a:lnTo>
                  <a:lnTo>
                    <a:pt x="7" y="1828"/>
                  </a:lnTo>
                  <a:lnTo>
                    <a:pt x="7" y="1942"/>
                  </a:lnTo>
                  <a:lnTo>
                    <a:pt x="11" y="1921"/>
                  </a:lnTo>
                  <a:lnTo>
                    <a:pt x="11" y="1756"/>
                  </a:lnTo>
                  <a:lnTo>
                    <a:pt x="15" y="1776"/>
                  </a:lnTo>
                  <a:lnTo>
                    <a:pt x="15" y="1911"/>
                  </a:lnTo>
                  <a:lnTo>
                    <a:pt x="19" y="1932"/>
                  </a:lnTo>
                  <a:lnTo>
                    <a:pt x="19" y="1787"/>
                  </a:lnTo>
                  <a:lnTo>
                    <a:pt x="23" y="1766"/>
                  </a:lnTo>
                  <a:lnTo>
                    <a:pt x="23" y="1921"/>
                  </a:lnTo>
                  <a:lnTo>
                    <a:pt x="27" y="1911"/>
                  </a:lnTo>
                  <a:lnTo>
                    <a:pt x="27" y="1756"/>
                  </a:lnTo>
                  <a:lnTo>
                    <a:pt x="31" y="1735"/>
                  </a:lnTo>
                  <a:lnTo>
                    <a:pt x="31" y="1901"/>
                  </a:lnTo>
                  <a:lnTo>
                    <a:pt x="35" y="1880"/>
                  </a:lnTo>
                  <a:lnTo>
                    <a:pt x="35" y="1766"/>
                  </a:lnTo>
                  <a:lnTo>
                    <a:pt x="38" y="1756"/>
                  </a:lnTo>
                  <a:lnTo>
                    <a:pt x="38" y="1870"/>
                  </a:lnTo>
                  <a:lnTo>
                    <a:pt x="42" y="1880"/>
                  </a:lnTo>
                  <a:lnTo>
                    <a:pt x="42" y="1756"/>
                  </a:lnTo>
                  <a:lnTo>
                    <a:pt x="46" y="1745"/>
                  </a:lnTo>
                  <a:lnTo>
                    <a:pt x="46" y="1859"/>
                  </a:lnTo>
                  <a:lnTo>
                    <a:pt x="50" y="1870"/>
                  </a:lnTo>
                  <a:lnTo>
                    <a:pt x="50" y="1735"/>
                  </a:lnTo>
                  <a:lnTo>
                    <a:pt x="54" y="1714"/>
                  </a:lnTo>
                  <a:lnTo>
                    <a:pt x="54" y="1828"/>
                  </a:lnTo>
                  <a:lnTo>
                    <a:pt x="58" y="1838"/>
                  </a:lnTo>
                  <a:lnTo>
                    <a:pt x="58" y="1725"/>
                  </a:lnTo>
                  <a:lnTo>
                    <a:pt x="62" y="1699"/>
                  </a:lnTo>
                  <a:lnTo>
                    <a:pt x="62" y="1818"/>
                  </a:lnTo>
                  <a:lnTo>
                    <a:pt x="66" y="1776"/>
                  </a:lnTo>
                  <a:lnTo>
                    <a:pt x="66" y="1678"/>
                  </a:lnTo>
                  <a:lnTo>
                    <a:pt x="69" y="1678"/>
                  </a:lnTo>
                  <a:lnTo>
                    <a:pt x="69" y="1776"/>
                  </a:lnTo>
                  <a:lnTo>
                    <a:pt x="73" y="1756"/>
                  </a:lnTo>
                  <a:lnTo>
                    <a:pt x="73" y="1668"/>
                  </a:lnTo>
                  <a:lnTo>
                    <a:pt x="77" y="1647"/>
                  </a:lnTo>
                  <a:lnTo>
                    <a:pt x="77" y="1756"/>
                  </a:lnTo>
                  <a:lnTo>
                    <a:pt x="81" y="1735"/>
                  </a:lnTo>
                  <a:lnTo>
                    <a:pt x="81" y="1595"/>
                  </a:lnTo>
                  <a:lnTo>
                    <a:pt x="85" y="1554"/>
                  </a:lnTo>
                  <a:lnTo>
                    <a:pt x="85" y="1688"/>
                  </a:lnTo>
                  <a:lnTo>
                    <a:pt x="89" y="1564"/>
                  </a:lnTo>
                  <a:lnTo>
                    <a:pt x="89" y="0"/>
                  </a:lnTo>
                  <a:lnTo>
                    <a:pt x="93" y="1036"/>
                  </a:lnTo>
                  <a:lnTo>
                    <a:pt x="93" y="2025"/>
                  </a:lnTo>
                  <a:lnTo>
                    <a:pt x="97" y="1973"/>
                  </a:lnTo>
                  <a:lnTo>
                    <a:pt x="97" y="2108"/>
                  </a:lnTo>
                  <a:lnTo>
                    <a:pt x="100" y="2108"/>
                  </a:lnTo>
                  <a:lnTo>
                    <a:pt x="100" y="1984"/>
                  </a:lnTo>
                  <a:lnTo>
                    <a:pt x="104" y="2004"/>
                  </a:lnTo>
                  <a:lnTo>
                    <a:pt x="104" y="2097"/>
                  </a:lnTo>
                  <a:lnTo>
                    <a:pt x="108" y="2087"/>
                  </a:lnTo>
                  <a:lnTo>
                    <a:pt x="108" y="1973"/>
                  </a:lnTo>
                  <a:lnTo>
                    <a:pt x="112" y="1984"/>
                  </a:lnTo>
                  <a:lnTo>
                    <a:pt x="112" y="2118"/>
                  </a:lnTo>
                  <a:lnTo>
                    <a:pt x="116" y="2129"/>
                  </a:lnTo>
                  <a:lnTo>
                    <a:pt x="116" y="2004"/>
                  </a:lnTo>
                  <a:lnTo>
                    <a:pt x="120" y="2035"/>
                  </a:lnTo>
                  <a:lnTo>
                    <a:pt x="120" y="2170"/>
                  </a:lnTo>
                  <a:lnTo>
                    <a:pt x="124" y="2160"/>
                  </a:lnTo>
                  <a:lnTo>
                    <a:pt x="124" y="2046"/>
                  </a:lnTo>
                  <a:lnTo>
                    <a:pt x="128" y="2077"/>
                  </a:lnTo>
                  <a:lnTo>
                    <a:pt x="128" y="2160"/>
                  </a:lnTo>
                  <a:lnTo>
                    <a:pt x="131" y="2170"/>
                  </a:lnTo>
                  <a:lnTo>
                    <a:pt x="131" y="2025"/>
                  </a:lnTo>
                  <a:lnTo>
                    <a:pt x="135" y="2077"/>
                  </a:lnTo>
                  <a:lnTo>
                    <a:pt x="135" y="2191"/>
                  </a:lnTo>
                  <a:lnTo>
                    <a:pt x="139" y="2170"/>
                  </a:lnTo>
                  <a:lnTo>
                    <a:pt x="139" y="2066"/>
                  </a:lnTo>
                  <a:lnTo>
                    <a:pt x="143" y="2077"/>
                  </a:lnTo>
                  <a:lnTo>
                    <a:pt x="143" y="2180"/>
                  </a:lnTo>
                  <a:lnTo>
                    <a:pt x="147" y="2191"/>
                  </a:lnTo>
                  <a:lnTo>
                    <a:pt x="147" y="2035"/>
                  </a:lnTo>
                  <a:lnTo>
                    <a:pt x="151" y="2108"/>
                  </a:lnTo>
                  <a:lnTo>
                    <a:pt x="151" y="2201"/>
                  </a:lnTo>
                  <a:lnTo>
                    <a:pt x="155" y="2191"/>
                  </a:lnTo>
                  <a:lnTo>
                    <a:pt x="155" y="2066"/>
                  </a:lnTo>
                  <a:lnTo>
                    <a:pt x="159" y="2087"/>
                  </a:lnTo>
                  <a:lnTo>
                    <a:pt x="159" y="2201"/>
                  </a:lnTo>
                  <a:lnTo>
                    <a:pt x="162" y="2211"/>
                  </a:lnTo>
                  <a:lnTo>
                    <a:pt x="162" y="2077"/>
                  </a:lnTo>
                  <a:lnTo>
                    <a:pt x="166" y="2066"/>
                  </a:lnTo>
                  <a:lnTo>
                    <a:pt x="166" y="2191"/>
                  </a:lnTo>
                  <a:lnTo>
                    <a:pt x="170" y="2201"/>
                  </a:lnTo>
                  <a:lnTo>
                    <a:pt x="170" y="2077"/>
                  </a:lnTo>
                  <a:lnTo>
                    <a:pt x="174" y="2066"/>
                  </a:lnTo>
                  <a:lnTo>
                    <a:pt x="174" y="2191"/>
                  </a:lnTo>
                  <a:lnTo>
                    <a:pt x="178" y="2211"/>
                  </a:lnTo>
                  <a:lnTo>
                    <a:pt x="178" y="2066"/>
                  </a:lnTo>
                  <a:lnTo>
                    <a:pt x="182" y="2077"/>
                  </a:lnTo>
                  <a:lnTo>
                    <a:pt x="182" y="2211"/>
                  </a:lnTo>
                  <a:lnTo>
                    <a:pt x="186" y="2191"/>
                  </a:lnTo>
                  <a:lnTo>
                    <a:pt x="186" y="2077"/>
                  </a:lnTo>
                  <a:lnTo>
                    <a:pt x="190" y="2066"/>
                  </a:lnTo>
                  <a:lnTo>
                    <a:pt x="190" y="2191"/>
                  </a:lnTo>
                  <a:lnTo>
                    <a:pt x="193" y="2191"/>
                  </a:lnTo>
                  <a:lnTo>
                    <a:pt x="193" y="2066"/>
                  </a:lnTo>
                  <a:lnTo>
                    <a:pt x="197" y="2087"/>
                  </a:lnTo>
                  <a:lnTo>
                    <a:pt x="197" y="2191"/>
                  </a:lnTo>
                  <a:lnTo>
                    <a:pt x="201" y="2201"/>
                  </a:lnTo>
                  <a:lnTo>
                    <a:pt x="201" y="2077"/>
                  </a:lnTo>
                  <a:lnTo>
                    <a:pt x="205" y="2056"/>
                  </a:lnTo>
                  <a:lnTo>
                    <a:pt x="205" y="2180"/>
                  </a:lnTo>
                  <a:lnTo>
                    <a:pt x="209" y="2170"/>
                  </a:lnTo>
                  <a:lnTo>
                    <a:pt x="209" y="2056"/>
                  </a:lnTo>
                  <a:lnTo>
                    <a:pt x="213" y="2035"/>
                  </a:lnTo>
                  <a:lnTo>
                    <a:pt x="213" y="2201"/>
                  </a:lnTo>
                  <a:lnTo>
                    <a:pt x="217" y="2170"/>
                  </a:lnTo>
                  <a:lnTo>
                    <a:pt x="217" y="2056"/>
                  </a:lnTo>
                  <a:lnTo>
                    <a:pt x="221" y="2035"/>
                  </a:lnTo>
                  <a:lnTo>
                    <a:pt x="221" y="2191"/>
                  </a:lnTo>
                  <a:lnTo>
                    <a:pt x="224" y="2160"/>
                  </a:lnTo>
                  <a:lnTo>
                    <a:pt x="224" y="2056"/>
                  </a:lnTo>
                  <a:lnTo>
                    <a:pt x="228" y="2035"/>
                  </a:lnTo>
                  <a:lnTo>
                    <a:pt x="228" y="2170"/>
                  </a:lnTo>
                  <a:lnTo>
                    <a:pt x="232" y="2160"/>
                  </a:lnTo>
                  <a:lnTo>
                    <a:pt x="232" y="2025"/>
                  </a:lnTo>
                  <a:lnTo>
                    <a:pt x="236" y="2035"/>
                  </a:lnTo>
                  <a:lnTo>
                    <a:pt x="236" y="2160"/>
                  </a:lnTo>
                  <a:lnTo>
                    <a:pt x="240" y="2170"/>
                  </a:lnTo>
                  <a:lnTo>
                    <a:pt x="240" y="2035"/>
                  </a:lnTo>
                  <a:lnTo>
                    <a:pt x="244" y="2004"/>
                  </a:lnTo>
                  <a:lnTo>
                    <a:pt x="244" y="2180"/>
                  </a:lnTo>
                  <a:lnTo>
                    <a:pt x="248" y="2149"/>
                  </a:lnTo>
                  <a:lnTo>
                    <a:pt x="248" y="2035"/>
                  </a:lnTo>
                  <a:lnTo>
                    <a:pt x="252" y="2015"/>
                  </a:lnTo>
                  <a:lnTo>
                    <a:pt x="252" y="2129"/>
                  </a:lnTo>
                  <a:lnTo>
                    <a:pt x="255" y="2139"/>
                  </a:lnTo>
                  <a:lnTo>
                    <a:pt x="255" y="2035"/>
                  </a:lnTo>
                  <a:lnTo>
                    <a:pt x="259" y="2035"/>
                  </a:lnTo>
                  <a:lnTo>
                    <a:pt x="259" y="2129"/>
                  </a:lnTo>
                  <a:lnTo>
                    <a:pt x="263" y="2180"/>
                  </a:lnTo>
                  <a:lnTo>
                    <a:pt x="263" y="2015"/>
                  </a:lnTo>
                  <a:lnTo>
                    <a:pt x="267" y="2025"/>
                  </a:lnTo>
                  <a:lnTo>
                    <a:pt x="267" y="2118"/>
                  </a:lnTo>
                  <a:lnTo>
                    <a:pt x="271" y="2118"/>
                  </a:lnTo>
                  <a:lnTo>
                    <a:pt x="271" y="1994"/>
                  </a:lnTo>
                  <a:lnTo>
                    <a:pt x="275" y="1994"/>
                  </a:lnTo>
                  <a:lnTo>
                    <a:pt x="275" y="2108"/>
                  </a:lnTo>
                  <a:lnTo>
                    <a:pt x="279" y="2129"/>
                  </a:lnTo>
                  <a:lnTo>
                    <a:pt x="279" y="1994"/>
                  </a:lnTo>
                  <a:lnTo>
                    <a:pt x="282" y="1984"/>
                  </a:lnTo>
                  <a:lnTo>
                    <a:pt x="282" y="2097"/>
                  </a:lnTo>
                  <a:lnTo>
                    <a:pt x="286" y="2097"/>
                  </a:lnTo>
                  <a:lnTo>
                    <a:pt x="286" y="1984"/>
                  </a:lnTo>
                  <a:lnTo>
                    <a:pt x="290" y="1984"/>
                  </a:lnTo>
                  <a:lnTo>
                    <a:pt x="290" y="2108"/>
                  </a:lnTo>
                  <a:lnTo>
                    <a:pt x="294" y="2087"/>
                  </a:lnTo>
                  <a:lnTo>
                    <a:pt x="294" y="1984"/>
                  </a:lnTo>
                  <a:lnTo>
                    <a:pt x="298" y="1973"/>
                  </a:lnTo>
                  <a:lnTo>
                    <a:pt x="298" y="2108"/>
                  </a:lnTo>
                  <a:lnTo>
                    <a:pt x="302" y="2087"/>
                  </a:lnTo>
                  <a:lnTo>
                    <a:pt x="302" y="1984"/>
                  </a:lnTo>
                  <a:lnTo>
                    <a:pt x="306" y="1952"/>
                  </a:lnTo>
                  <a:lnTo>
                    <a:pt x="306" y="2087"/>
                  </a:lnTo>
                  <a:lnTo>
                    <a:pt x="310" y="2087"/>
                  </a:lnTo>
                  <a:lnTo>
                    <a:pt x="310" y="1921"/>
                  </a:lnTo>
                  <a:lnTo>
                    <a:pt x="313" y="1952"/>
                  </a:lnTo>
                  <a:lnTo>
                    <a:pt x="313" y="2077"/>
                  </a:lnTo>
                  <a:lnTo>
                    <a:pt x="317" y="2066"/>
                  </a:lnTo>
                  <a:lnTo>
                    <a:pt x="317" y="1952"/>
                  </a:lnTo>
                  <a:lnTo>
                    <a:pt x="321" y="1952"/>
                  </a:lnTo>
                  <a:lnTo>
                    <a:pt x="321" y="2087"/>
                  </a:lnTo>
                  <a:lnTo>
                    <a:pt x="325" y="2046"/>
                  </a:lnTo>
                  <a:lnTo>
                    <a:pt x="325" y="1932"/>
                  </a:lnTo>
                  <a:lnTo>
                    <a:pt x="329" y="1932"/>
                  </a:lnTo>
                  <a:lnTo>
                    <a:pt x="329" y="2046"/>
                  </a:lnTo>
                  <a:lnTo>
                    <a:pt x="333" y="2046"/>
                  </a:lnTo>
                  <a:lnTo>
                    <a:pt x="333" y="1890"/>
                  </a:lnTo>
                  <a:lnTo>
                    <a:pt x="337" y="1911"/>
                  </a:lnTo>
                  <a:lnTo>
                    <a:pt x="337" y="2056"/>
                  </a:lnTo>
                  <a:lnTo>
                    <a:pt x="341" y="2035"/>
                  </a:lnTo>
                  <a:lnTo>
                    <a:pt x="341" y="1911"/>
                  </a:lnTo>
                  <a:lnTo>
                    <a:pt x="344" y="1911"/>
                  </a:lnTo>
                  <a:lnTo>
                    <a:pt x="344" y="2025"/>
                  </a:lnTo>
                  <a:lnTo>
                    <a:pt x="348" y="2015"/>
                  </a:lnTo>
                  <a:lnTo>
                    <a:pt x="348" y="1911"/>
                  </a:lnTo>
                  <a:lnTo>
                    <a:pt x="352" y="1911"/>
                  </a:lnTo>
                  <a:lnTo>
                    <a:pt x="352" y="2077"/>
                  </a:lnTo>
                  <a:lnTo>
                    <a:pt x="356" y="2015"/>
                  </a:lnTo>
                  <a:lnTo>
                    <a:pt x="356" y="1890"/>
                  </a:lnTo>
                  <a:lnTo>
                    <a:pt x="360" y="1890"/>
                  </a:lnTo>
                  <a:lnTo>
                    <a:pt x="360" y="2004"/>
                  </a:lnTo>
                  <a:lnTo>
                    <a:pt x="364" y="2035"/>
                  </a:lnTo>
                  <a:lnTo>
                    <a:pt x="364" y="1880"/>
                  </a:lnTo>
                  <a:lnTo>
                    <a:pt x="368" y="1849"/>
                  </a:lnTo>
                  <a:lnTo>
                    <a:pt x="368" y="2004"/>
                  </a:lnTo>
                  <a:lnTo>
                    <a:pt x="372" y="1984"/>
                  </a:lnTo>
                  <a:lnTo>
                    <a:pt x="372" y="1828"/>
                  </a:lnTo>
                  <a:lnTo>
                    <a:pt x="375" y="1859"/>
                  </a:lnTo>
                  <a:lnTo>
                    <a:pt x="375" y="2004"/>
                  </a:lnTo>
                  <a:lnTo>
                    <a:pt x="379" y="1984"/>
                  </a:lnTo>
                  <a:lnTo>
                    <a:pt x="379" y="1849"/>
                  </a:lnTo>
                  <a:lnTo>
                    <a:pt x="383" y="1859"/>
                  </a:lnTo>
                  <a:lnTo>
                    <a:pt x="383" y="2004"/>
                  </a:lnTo>
                  <a:lnTo>
                    <a:pt x="387" y="1973"/>
                  </a:lnTo>
                  <a:lnTo>
                    <a:pt x="387" y="1828"/>
                  </a:lnTo>
                  <a:lnTo>
                    <a:pt x="391" y="1849"/>
                  </a:lnTo>
                  <a:lnTo>
                    <a:pt x="391" y="1973"/>
                  </a:lnTo>
                  <a:lnTo>
                    <a:pt x="395" y="1952"/>
                  </a:lnTo>
                  <a:lnTo>
                    <a:pt x="395" y="1828"/>
                  </a:lnTo>
                  <a:lnTo>
                    <a:pt x="399" y="1828"/>
                  </a:lnTo>
                  <a:lnTo>
                    <a:pt x="399" y="1952"/>
                  </a:lnTo>
                  <a:lnTo>
                    <a:pt x="403" y="1942"/>
                  </a:lnTo>
                  <a:lnTo>
                    <a:pt x="403" y="1818"/>
                  </a:lnTo>
                  <a:lnTo>
                    <a:pt x="406" y="1787"/>
                  </a:lnTo>
                  <a:lnTo>
                    <a:pt x="406" y="1942"/>
                  </a:lnTo>
                  <a:lnTo>
                    <a:pt x="410" y="1901"/>
                  </a:lnTo>
                  <a:lnTo>
                    <a:pt x="410" y="1787"/>
                  </a:lnTo>
                  <a:lnTo>
                    <a:pt x="414" y="1797"/>
                  </a:lnTo>
                  <a:lnTo>
                    <a:pt x="414" y="1921"/>
                  </a:lnTo>
                  <a:lnTo>
                    <a:pt x="418" y="1952"/>
                  </a:lnTo>
                  <a:lnTo>
                    <a:pt x="418" y="1797"/>
                  </a:lnTo>
                  <a:lnTo>
                    <a:pt x="422" y="1797"/>
                  </a:lnTo>
                  <a:lnTo>
                    <a:pt x="422" y="1932"/>
                  </a:lnTo>
                  <a:lnTo>
                    <a:pt x="426" y="1921"/>
                  </a:lnTo>
                  <a:lnTo>
                    <a:pt x="426" y="1787"/>
                  </a:lnTo>
                  <a:lnTo>
                    <a:pt x="430" y="1766"/>
                  </a:lnTo>
                  <a:lnTo>
                    <a:pt x="430" y="1911"/>
                  </a:lnTo>
                  <a:lnTo>
                    <a:pt x="434" y="1901"/>
                  </a:lnTo>
                  <a:lnTo>
                    <a:pt x="434" y="1797"/>
                  </a:lnTo>
                  <a:lnTo>
                    <a:pt x="437" y="1756"/>
                  </a:lnTo>
                  <a:lnTo>
                    <a:pt x="437" y="1901"/>
                  </a:lnTo>
                  <a:lnTo>
                    <a:pt x="441" y="1880"/>
                  </a:lnTo>
                  <a:lnTo>
                    <a:pt x="441" y="1766"/>
                  </a:lnTo>
                  <a:lnTo>
                    <a:pt x="445" y="1756"/>
                  </a:lnTo>
                  <a:lnTo>
                    <a:pt x="445" y="1870"/>
                  </a:lnTo>
                  <a:lnTo>
                    <a:pt x="449" y="1880"/>
                  </a:lnTo>
                  <a:lnTo>
                    <a:pt x="449" y="1745"/>
                  </a:lnTo>
                  <a:lnTo>
                    <a:pt x="453" y="1735"/>
                  </a:lnTo>
                  <a:lnTo>
                    <a:pt x="453" y="1880"/>
                  </a:lnTo>
                  <a:lnTo>
                    <a:pt x="457" y="1849"/>
                  </a:lnTo>
                  <a:lnTo>
                    <a:pt x="457" y="1688"/>
                  </a:lnTo>
                  <a:lnTo>
                    <a:pt x="461" y="1756"/>
                  </a:lnTo>
                  <a:lnTo>
                    <a:pt x="461" y="1870"/>
                  </a:lnTo>
                  <a:lnTo>
                    <a:pt x="465" y="1859"/>
                  </a:lnTo>
                  <a:lnTo>
                    <a:pt x="465" y="1735"/>
                  </a:lnTo>
                  <a:lnTo>
                    <a:pt x="468" y="1699"/>
                  </a:lnTo>
                  <a:lnTo>
                    <a:pt x="468" y="1838"/>
                  </a:lnTo>
                  <a:lnTo>
                    <a:pt x="472" y="1838"/>
                  </a:lnTo>
                  <a:lnTo>
                    <a:pt x="472" y="1714"/>
                  </a:lnTo>
                  <a:lnTo>
                    <a:pt x="476" y="1657"/>
                  </a:lnTo>
                  <a:lnTo>
                    <a:pt x="476" y="1838"/>
                  </a:lnTo>
                  <a:lnTo>
                    <a:pt x="480" y="1797"/>
                  </a:lnTo>
                  <a:lnTo>
                    <a:pt x="480" y="1699"/>
                  </a:lnTo>
                  <a:lnTo>
                    <a:pt x="484" y="1688"/>
                  </a:lnTo>
                  <a:lnTo>
                    <a:pt x="484" y="1828"/>
                  </a:lnTo>
                  <a:lnTo>
                    <a:pt x="488" y="1849"/>
                  </a:lnTo>
                  <a:lnTo>
                    <a:pt x="488" y="1688"/>
                  </a:lnTo>
                  <a:lnTo>
                    <a:pt x="492" y="1745"/>
                  </a:lnTo>
                  <a:lnTo>
                    <a:pt x="492" y="1859"/>
                  </a:lnTo>
                  <a:lnTo>
                    <a:pt x="496" y="1838"/>
                  </a:lnTo>
                  <a:lnTo>
                    <a:pt x="496" y="1725"/>
                  </a:lnTo>
                  <a:lnTo>
                    <a:pt x="499" y="1678"/>
                  </a:lnTo>
                  <a:lnTo>
                    <a:pt x="499" y="1828"/>
                  </a:lnTo>
                  <a:lnTo>
                    <a:pt x="503" y="1828"/>
                  </a:lnTo>
                  <a:lnTo>
                    <a:pt x="503" y="1678"/>
                  </a:lnTo>
                  <a:lnTo>
                    <a:pt x="507" y="1678"/>
                  </a:lnTo>
                  <a:lnTo>
                    <a:pt x="507" y="1776"/>
                  </a:lnTo>
                  <a:lnTo>
                    <a:pt x="511" y="1787"/>
                  </a:lnTo>
                  <a:lnTo>
                    <a:pt x="511" y="1668"/>
                  </a:lnTo>
                  <a:lnTo>
                    <a:pt x="515" y="1647"/>
                  </a:lnTo>
                  <a:lnTo>
                    <a:pt x="515" y="1787"/>
                  </a:lnTo>
                  <a:lnTo>
                    <a:pt x="519" y="1745"/>
                  </a:lnTo>
                  <a:lnTo>
                    <a:pt x="519" y="1626"/>
                  </a:lnTo>
                  <a:lnTo>
                    <a:pt x="523" y="1626"/>
                  </a:lnTo>
                  <a:lnTo>
                    <a:pt x="523" y="1745"/>
                  </a:lnTo>
                  <a:lnTo>
                    <a:pt x="527" y="1699"/>
                  </a:lnTo>
                  <a:lnTo>
                    <a:pt x="527" y="1616"/>
                  </a:lnTo>
                  <a:lnTo>
                    <a:pt x="530" y="1585"/>
                  </a:lnTo>
                  <a:lnTo>
                    <a:pt x="530" y="1688"/>
                  </a:lnTo>
                  <a:lnTo>
                    <a:pt x="534" y="1668"/>
                  </a:lnTo>
                  <a:lnTo>
                    <a:pt x="534" y="1533"/>
                  </a:lnTo>
                  <a:lnTo>
                    <a:pt x="538" y="1636"/>
                  </a:lnTo>
                  <a:lnTo>
                    <a:pt x="538" y="0"/>
                  </a:lnTo>
                  <a:lnTo>
                    <a:pt x="542" y="611"/>
                  </a:lnTo>
                  <a:lnTo>
                    <a:pt x="542" y="1932"/>
                  </a:lnTo>
                  <a:lnTo>
                    <a:pt x="546" y="1921"/>
                  </a:lnTo>
                  <a:lnTo>
                    <a:pt x="546" y="2066"/>
                  </a:lnTo>
                  <a:lnTo>
                    <a:pt x="550" y="2129"/>
                  </a:lnTo>
                  <a:lnTo>
                    <a:pt x="550" y="1984"/>
                  </a:lnTo>
                  <a:lnTo>
                    <a:pt x="554" y="1973"/>
                  </a:lnTo>
                  <a:lnTo>
                    <a:pt x="554" y="2108"/>
                  </a:lnTo>
                  <a:lnTo>
                    <a:pt x="558" y="2108"/>
                  </a:lnTo>
                  <a:lnTo>
                    <a:pt x="558" y="1984"/>
                  </a:lnTo>
                  <a:lnTo>
                    <a:pt x="561" y="1994"/>
                  </a:lnTo>
                  <a:lnTo>
                    <a:pt x="561" y="2118"/>
                  </a:lnTo>
                  <a:lnTo>
                    <a:pt x="565" y="2149"/>
                  </a:lnTo>
                  <a:lnTo>
                    <a:pt x="565" y="1994"/>
                  </a:lnTo>
                  <a:lnTo>
                    <a:pt x="569" y="1973"/>
                  </a:lnTo>
                  <a:lnTo>
                    <a:pt x="569" y="2118"/>
                  </a:lnTo>
                  <a:lnTo>
                    <a:pt x="573" y="2149"/>
                  </a:lnTo>
                  <a:lnTo>
                    <a:pt x="573" y="2025"/>
                  </a:lnTo>
                  <a:lnTo>
                    <a:pt x="577" y="2046"/>
                  </a:lnTo>
                  <a:lnTo>
                    <a:pt x="577" y="2149"/>
                  </a:lnTo>
                  <a:lnTo>
                    <a:pt x="581" y="2160"/>
                  </a:lnTo>
                  <a:lnTo>
                    <a:pt x="581" y="2035"/>
                  </a:lnTo>
                  <a:lnTo>
                    <a:pt x="585" y="2056"/>
                  </a:lnTo>
                  <a:lnTo>
                    <a:pt x="585" y="2170"/>
                  </a:lnTo>
                  <a:lnTo>
                    <a:pt x="589" y="2191"/>
                  </a:lnTo>
                  <a:lnTo>
                    <a:pt x="589" y="2066"/>
                  </a:lnTo>
                  <a:lnTo>
                    <a:pt x="592" y="2066"/>
                  </a:lnTo>
                  <a:lnTo>
                    <a:pt x="592" y="2180"/>
                  </a:lnTo>
                  <a:lnTo>
                    <a:pt x="596" y="2201"/>
                  </a:lnTo>
                  <a:lnTo>
                    <a:pt x="596" y="2066"/>
                  </a:lnTo>
                  <a:lnTo>
                    <a:pt x="600" y="2087"/>
                  </a:lnTo>
                  <a:lnTo>
                    <a:pt x="600" y="2232"/>
                  </a:lnTo>
                  <a:lnTo>
                    <a:pt x="604" y="2201"/>
                  </a:lnTo>
                  <a:lnTo>
                    <a:pt x="604" y="2046"/>
                  </a:lnTo>
                  <a:lnTo>
                    <a:pt x="608" y="2087"/>
                  </a:lnTo>
                  <a:lnTo>
                    <a:pt x="608" y="2201"/>
                  </a:lnTo>
                  <a:lnTo>
                    <a:pt x="612" y="2232"/>
                  </a:lnTo>
                  <a:lnTo>
                    <a:pt x="612" y="2087"/>
                  </a:lnTo>
                  <a:lnTo>
                    <a:pt x="616" y="2077"/>
                  </a:lnTo>
                  <a:lnTo>
                    <a:pt x="616" y="2201"/>
                  </a:lnTo>
                  <a:lnTo>
                    <a:pt x="620" y="2191"/>
                  </a:lnTo>
                  <a:lnTo>
                    <a:pt x="620" y="2097"/>
                  </a:lnTo>
                  <a:lnTo>
                    <a:pt x="623" y="2097"/>
                  </a:lnTo>
                  <a:lnTo>
                    <a:pt x="623" y="2191"/>
                  </a:lnTo>
                  <a:lnTo>
                    <a:pt x="627" y="2191"/>
                  </a:lnTo>
                  <a:lnTo>
                    <a:pt x="627" y="2097"/>
                  </a:lnTo>
                  <a:lnTo>
                    <a:pt x="631" y="2046"/>
                  </a:lnTo>
                  <a:lnTo>
                    <a:pt x="631" y="2201"/>
                  </a:lnTo>
                  <a:lnTo>
                    <a:pt x="635" y="2201"/>
                  </a:lnTo>
                  <a:lnTo>
                    <a:pt x="635" y="2056"/>
                  </a:lnTo>
                  <a:lnTo>
                    <a:pt x="639" y="2108"/>
                  </a:lnTo>
                  <a:lnTo>
                    <a:pt x="639" y="2201"/>
                  </a:lnTo>
                  <a:lnTo>
                    <a:pt x="643" y="2201"/>
                  </a:lnTo>
                  <a:lnTo>
                    <a:pt x="643" y="2056"/>
                  </a:lnTo>
                  <a:lnTo>
                    <a:pt x="647" y="2066"/>
                  </a:lnTo>
                  <a:lnTo>
                    <a:pt x="647" y="2180"/>
                  </a:lnTo>
                  <a:lnTo>
                    <a:pt x="651" y="2191"/>
                  </a:lnTo>
                  <a:lnTo>
                    <a:pt x="651" y="2056"/>
                  </a:lnTo>
                  <a:lnTo>
                    <a:pt x="654" y="2077"/>
                  </a:lnTo>
                  <a:lnTo>
                    <a:pt x="654" y="2180"/>
                  </a:lnTo>
                  <a:lnTo>
                    <a:pt x="658" y="2191"/>
                  </a:lnTo>
                  <a:lnTo>
                    <a:pt x="658" y="2035"/>
                  </a:lnTo>
                  <a:lnTo>
                    <a:pt x="662" y="2035"/>
                  </a:lnTo>
                  <a:lnTo>
                    <a:pt x="662" y="2180"/>
                  </a:lnTo>
                  <a:lnTo>
                    <a:pt x="666" y="2191"/>
                  </a:lnTo>
                  <a:lnTo>
                    <a:pt x="666" y="2087"/>
                  </a:lnTo>
                  <a:lnTo>
                    <a:pt x="670" y="2046"/>
                  </a:lnTo>
                  <a:lnTo>
                    <a:pt x="670" y="2170"/>
                  </a:lnTo>
                  <a:lnTo>
                    <a:pt x="674" y="2170"/>
                  </a:lnTo>
                  <a:lnTo>
                    <a:pt x="674" y="2046"/>
                  </a:lnTo>
                  <a:lnTo>
                    <a:pt x="678" y="2066"/>
                  </a:lnTo>
                  <a:lnTo>
                    <a:pt x="678" y="2180"/>
                  </a:lnTo>
                  <a:lnTo>
                    <a:pt x="682" y="2180"/>
                  </a:lnTo>
                  <a:lnTo>
                    <a:pt x="682" y="2077"/>
                  </a:lnTo>
                  <a:lnTo>
                    <a:pt x="685" y="2056"/>
                  </a:lnTo>
                  <a:lnTo>
                    <a:pt x="685" y="2191"/>
                  </a:lnTo>
                  <a:lnTo>
                    <a:pt x="689" y="2160"/>
                  </a:lnTo>
                  <a:lnTo>
                    <a:pt x="689" y="2025"/>
                  </a:lnTo>
                  <a:lnTo>
                    <a:pt x="693" y="2046"/>
                  </a:lnTo>
                  <a:lnTo>
                    <a:pt x="693" y="2170"/>
                  </a:lnTo>
                  <a:lnTo>
                    <a:pt x="697" y="2170"/>
                  </a:lnTo>
                  <a:lnTo>
                    <a:pt x="697" y="2046"/>
                  </a:lnTo>
                  <a:lnTo>
                    <a:pt x="701" y="2046"/>
                  </a:lnTo>
                  <a:lnTo>
                    <a:pt x="701" y="2170"/>
                  </a:lnTo>
                  <a:lnTo>
                    <a:pt x="705" y="2170"/>
                  </a:lnTo>
                  <a:lnTo>
                    <a:pt x="705" y="2025"/>
                  </a:lnTo>
                  <a:lnTo>
                    <a:pt x="709" y="2025"/>
                  </a:lnTo>
                  <a:lnTo>
                    <a:pt x="709" y="2180"/>
                  </a:lnTo>
                  <a:lnTo>
                    <a:pt x="713" y="2149"/>
                  </a:lnTo>
                  <a:lnTo>
                    <a:pt x="713" y="2025"/>
                  </a:lnTo>
                  <a:lnTo>
                    <a:pt x="716" y="2004"/>
                  </a:lnTo>
                  <a:lnTo>
                    <a:pt x="716" y="2149"/>
                  </a:lnTo>
                  <a:lnTo>
                    <a:pt x="720" y="2149"/>
                  </a:lnTo>
                  <a:lnTo>
                    <a:pt x="720" y="2025"/>
                  </a:lnTo>
                  <a:lnTo>
                    <a:pt x="724" y="2004"/>
                  </a:lnTo>
                  <a:lnTo>
                    <a:pt x="724" y="2149"/>
                  </a:lnTo>
                  <a:lnTo>
                    <a:pt x="728" y="2129"/>
                  </a:lnTo>
                  <a:lnTo>
                    <a:pt x="728" y="1973"/>
                  </a:lnTo>
                  <a:lnTo>
                    <a:pt x="732" y="1994"/>
                  </a:lnTo>
                  <a:lnTo>
                    <a:pt x="732" y="2160"/>
                  </a:lnTo>
                  <a:lnTo>
                    <a:pt x="736" y="2118"/>
                  </a:lnTo>
                  <a:lnTo>
                    <a:pt x="736" y="2004"/>
                  </a:lnTo>
                  <a:lnTo>
                    <a:pt x="740" y="2025"/>
                  </a:lnTo>
                  <a:lnTo>
                    <a:pt x="740" y="2118"/>
                  </a:lnTo>
                  <a:lnTo>
                    <a:pt x="744" y="2108"/>
                  </a:lnTo>
                  <a:lnTo>
                    <a:pt x="744" y="2015"/>
                  </a:lnTo>
                  <a:lnTo>
                    <a:pt x="747" y="1973"/>
                  </a:lnTo>
                  <a:lnTo>
                    <a:pt x="747" y="2129"/>
                  </a:lnTo>
                  <a:lnTo>
                    <a:pt x="751" y="2108"/>
                  </a:lnTo>
                  <a:lnTo>
                    <a:pt x="751" y="2004"/>
                  </a:lnTo>
                  <a:lnTo>
                    <a:pt x="755" y="1984"/>
                  </a:lnTo>
                  <a:lnTo>
                    <a:pt x="755" y="2108"/>
                  </a:lnTo>
                  <a:lnTo>
                    <a:pt x="759" y="2108"/>
                  </a:lnTo>
                  <a:lnTo>
                    <a:pt x="759" y="1994"/>
                  </a:lnTo>
                  <a:lnTo>
                    <a:pt x="763" y="1994"/>
                  </a:lnTo>
                  <a:lnTo>
                    <a:pt x="763" y="2097"/>
                  </a:lnTo>
                  <a:lnTo>
                    <a:pt x="767" y="2077"/>
                  </a:lnTo>
                  <a:lnTo>
                    <a:pt x="767" y="1973"/>
                  </a:lnTo>
                  <a:lnTo>
                    <a:pt x="771" y="1973"/>
                  </a:lnTo>
                  <a:lnTo>
                    <a:pt x="771" y="2097"/>
                  </a:lnTo>
                  <a:lnTo>
                    <a:pt x="775" y="2087"/>
                  </a:lnTo>
                  <a:lnTo>
                    <a:pt x="775" y="1963"/>
                  </a:lnTo>
                  <a:lnTo>
                    <a:pt x="778" y="1963"/>
                  </a:lnTo>
                  <a:lnTo>
                    <a:pt x="778" y="2087"/>
                  </a:lnTo>
                  <a:lnTo>
                    <a:pt x="782" y="2077"/>
                  </a:lnTo>
                  <a:lnTo>
                    <a:pt x="782" y="1963"/>
                  </a:lnTo>
                  <a:lnTo>
                    <a:pt x="786" y="1952"/>
                  </a:lnTo>
                  <a:lnTo>
                    <a:pt x="786" y="2108"/>
                  </a:lnTo>
                  <a:lnTo>
                    <a:pt x="790" y="2077"/>
                  </a:lnTo>
                  <a:lnTo>
                    <a:pt x="790" y="1921"/>
                  </a:lnTo>
                  <a:lnTo>
                    <a:pt x="794" y="1921"/>
                  </a:lnTo>
                  <a:lnTo>
                    <a:pt x="794" y="2066"/>
                  </a:lnTo>
                  <a:lnTo>
                    <a:pt x="798" y="2066"/>
                  </a:lnTo>
                  <a:lnTo>
                    <a:pt x="798" y="1932"/>
                  </a:lnTo>
                  <a:lnTo>
                    <a:pt x="802" y="1901"/>
                  </a:lnTo>
                  <a:lnTo>
                    <a:pt x="802" y="2046"/>
                  </a:lnTo>
                  <a:lnTo>
                    <a:pt x="806" y="2046"/>
                  </a:lnTo>
                  <a:lnTo>
                    <a:pt x="806" y="1921"/>
                  </a:lnTo>
                  <a:lnTo>
                    <a:pt x="809" y="1942"/>
                  </a:lnTo>
                  <a:lnTo>
                    <a:pt x="809" y="2046"/>
                  </a:lnTo>
                  <a:lnTo>
                    <a:pt x="813" y="2077"/>
                  </a:lnTo>
                  <a:lnTo>
                    <a:pt x="813" y="1932"/>
                  </a:lnTo>
                  <a:lnTo>
                    <a:pt x="817" y="1921"/>
                  </a:lnTo>
                  <a:lnTo>
                    <a:pt x="817" y="2035"/>
                  </a:lnTo>
                  <a:lnTo>
                    <a:pt x="821" y="2025"/>
                  </a:lnTo>
                  <a:lnTo>
                    <a:pt x="821" y="1911"/>
                  </a:lnTo>
                  <a:lnTo>
                    <a:pt x="825" y="1911"/>
                  </a:lnTo>
                  <a:lnTo>
                    <a:pt x="825" y="2025"/>
                  </a:lnTo>
                  <a:lnTo>
                    <a:pt x="829" y="2015"/>
                  </a:lnTo>
                  <a:lnTo>
                    <a:pt x="829" y="1880"/>
                  </a:lnTo>
                  <a:lnTo>
                    <a:pt x="833" y="1890"/>
                  </a:lnTo>
                  <a:lnTo>
                    <a:pt x="833" y="2025"/>
                  </a:lnTo>
                  <a:lnTo>
                    <a:pt x="837" y="1994"/>
                  </a:lnTo>
                  <a:lnTo>
                    <a:pt x="837" y="1901"/>
                  </a:lnTo>
                  <a:lnTo>
                    <a:pt x="840" y="1901"/>
                  </a:lnTo>
                  <a:lnTo>
                    <a:pt x="840" y="2004"/>
                  </a:lnTo>
                  <a:lnTo>
                    <a:pt x="844" y="1994"/>
                  </a:lnTo>
                  <a:lnTo>
                    <a:pt x="844" y="1870"/>
                  </a:lnTo>
                  <a:lnTo>
                    <a:pt x="848" y="1870"/>
                  </a:lnTo>
                  <a:lnTo>
                    <a:pt x="848" y="1984"/>
                  </a:lnTo>
                  <a:lnTo>
                    <a:pt x="852" y="1973"/>
                  </a:lnTo>
                  <a:lnTo>
                    <a:pt x="852" y="1870"/>
                  </a:lnTo>
                  <a:lnTo>
                    <a:pt x="856" y="1880"/>
                  </a:lnTo>
                  <a:lnTo>
                    <a:pt x="856" y="1994"/>
                  </a:lnTo>
                  <a:lnTo>
                    <a:pt x="860" y="1973"/>
                  </a:lnTo>
                  <a:lnTo>
                    <a:pt x="860" y="1859"/>
                  </a:lnTo>
                  <a:lnTo>
                    <a:pt x="864" y="1849"/>
                  </a:lnTo>
                  <a:lnTo>
                    <a:pt x="864" y="1973"/>
                  </a:lnTo>
                  <a:lnTo>
                    <a:pt x="868" y="1984"/>
                  </a:lnTo>
                  <a:lnTo>
                    <a:pt x="868" y="1849"/>
                  </a:lnTo>
                  <a:lnTo>
                    <a:pt x="871" y="1828"/>
                  </a:lnTo>
                  <a:lnTo>
                    <a:pt x="871" y="1963"/>
                  </a:lnTo>
                  <a:lnTo>
                    <a:pt x="875" y="1932"/>
                  </a:lnTo>
                  <a:lnTo>
                    <a:pt x="875" y="1787"/>
                  </a:lnTo>
                  <a:lnTo>
                    <a:pt x="879" y="1828"/>
                  </a:lnTo>
                  <a:lnTo>
                    <a:pt x="879" y="1963"/>
                  </a:lnTo>
                  <a:lnTo>
                    <a:pt x="883" y="1921"/>
                  </a:lnTo>
                  <a:lnTo>
                    <a:pt x="883" y="1828"/>
                  </a:lnTo>
                  <a:lnTo>
                    <a:pt x="887" y="1818"/>
                  </a:lnTo>
                  <a:lnTo>
                    <a:pt x="887" y="1911"/>
                  </a:lnTo>
                  <a:lnTo>
                    <a:pt x="891" y="1911"/>
                  </a:lnTo>
                  <a:lnTo>
                    <a:pt x="891" y="1818"/>
                  </a:lnTo>
                  <a:lnTo>
                    <a:pt x="895" y="1818"/>
                  </a:lnTo>
                  <a:lnTo>
                    <a:pt x="895" y="1921"/>
                  </a:lnTo>
                  <a:lnTo>
                    <a:pt x="899" y="1911"/>
                  </a:lnTo>
                  <a:lnTo>
                    <a:pt x="899" y="1818"/>
                  </a:lnTo>
                  <a:lnTo>
                    <a:pt x="902" y="1787"/>
                  </a:lnTo>
                  <a:lnTo>
                    <a:pt x="902" y="1932"/>
                  </a:lnTo>
                  <a:lnTo>
                    <a:pt x="906" y="1901"/>
                  </a:lnTo>
                  <a:lnTo>
                    <a:pt x="906" y="1776"/>
                  </a:lnTo>
                  <a:lnTo>
                    <a:pt x="910" y="1766"/>
                  </a:lnTo>
                  <a:lnTo>
                    <a:pt x="910" y="1901"/>
                  </a:lnTo>
                  <a:lnTo>
                    <a:pt x="914" y="1921"/>
                  </a:lnTo>
                  <a:lnTo>
                    <a:pt x="914" y="1787"/>
                  </a:lnTo>
                  <a:lnTo>
                    <a:pt x="918" y="1776"/>
                  </a:lnTo>
                  <a:lnTo>
                    <a:pt x="918" y="1901"/>
                  </a:lnTo>
                  <a:lnTo>
                    <a:pt x="922" y="1890"/>
                  </a:lnTo>
                  <a:lnTo>
                    <a:pt x="922" y="1776"/>
                  </a:lnTo>
                  <a:lnTo>
                    <a:pt x="926" y="1756"/>
                  </a:lnTo>
                  <a:lnTo>
                    <a:pt x="926" y="1901"/>
                  </a:lnTo>
                  <a:lnTo>
                    <a:pt x="929" y="1901"/>
                  </a:lnTo>
                  <a:lnTo>
                    <a:pt x="929" y="1766"/>
                  </a:lnTo>
                  <a:lnTo>
                    <a:pt x="933" y="1714"/>
                  </a:lnTo>
                  <a:lnTo>
                    <a:pt x="933" y="1870"/>
                  </a:lnTo>
                  <a:lnTo>
                    <a:pt x="937" y="1870"/>
                  </a:lnTo>
                  <a:lnTo>
                    <a:pt x="937" y="1735"/>
                  </a:lnTo>
                  <a:lnTo>
                    <a:pt x="941" y="1735"/>
                  </a:lnTo>
                  <a:lnTo>
                    <a:pt x="941" y="1880"/>
                  </a:lnTo>
                  <a:lnTo>
                    <a:pt x="945" y="1828"/>
                  </a:lnTo>
                  <a:lnTo>
                    <a:pt x="945" y="1735"/>
                  </a:lnTo>
                  <a:lnTo>
                    <a:pt x="949" y="1699"/>
                  </a:lnTo>
                  <a:lnTo>
                    <a:pt x="949" y="1849"/>
                  </a:lnTo>
                  <a:lnTo>
                    <a:pt x="953" y="1849"/>
                  </a:lnTo>
                  <a:lnTo>
                    <a:pt x="953" y="1725"/>
                  </a:lnTo>
                  <a:lnTo>
                    <a:pt x="957" y="1678"/>
                  </a:lnTo>
                  <a:lnTo>
                    <a:pt x="957" y="1828"/>
                  </a:lnTo>
                  <a:lnTo>
                    <a:pt x="960" y="1818"/>
                  </a:lnTo>
                  <a:lnTo>
                    <a:pt x="960" y="1699"/>
                  </a:lnTo>
                  <a:lnTo>
                    <a:pt x="964" y="1678"/>
                  </a:lnTo>
                  <a:lnTo>
                    <a:pt x="964" y="1818"/>
                  </a:lnTo>
                  <a:lnTo>
                    <a:pt x="968" y="1797"/>
                  </a:lnTo>
                  <a:lnTo>
                    <a:pt x="968" y="1668"/>
                  </a:lnTo>
                  <a:lnTo>
                    <a:pt x="972" y="1657"/>
                  </a:lnTo>
                  <a:lnTo>
                    <a:pt x="972" y="1776"/>
                  </a:lnTo>
                  <a:lnTo>
                    <a:pt x="976" y="1797"/>
                  </a:lnTo>
                  <a:lnTo>
                    <a:pt x="976" y="1647"/>
                  </a:lnTo>
                  <a:lnTo>
                    <a:pt x="980" y="1636"/>
                  </a:lnTo>
                  <a:lnTo>
                    <a:pt x="980" y="1766"/>
                  </a:lnTo>
                  <a:lnTo>
                    <a:pt x="984" y="1745"/>
                  </a:lnTo>
                  <a:lnTo>
                    <a:pt x="984" y="1616"/>
                  </a:lnTo>
                  <a:lnTo>
                    <a:pt x="988" y="1605"/>
                  </a:lnTo>
                  <a:lnTo>
                    <a:pt x="988" y="1735"/>
                  </a:lnTo>
                  <a:lnTo>
                    <a:pt x="991" y="1735"/>
                  </a:lnTo>
                  <a:lnTo>
                    <a:pt x="991" y="1574"/>
                  </a:lnTo>
                  <a:lnTo>
                    <a:pt x="995" y="1725"/>
                  </a:lnTo>
                  <a:lnTo>
                    <a:pt x="995" y="1357"/>
                  </a:lnTo>
                  <a:lnTo>
                    <a:pt x="999" y="1243"/>
                  </a:lnTo>
                  <a:lnTo>
                    <a:pt x="999" y="31"/>
                  </a:lnTo>
                  <a:lnTo>
                    <a:pt x="1003" y="1429"/>
                  </a:lnTo>
                  <a:lnTo>
                    <a:pt x="1003" y="2025"/>
                  </a:lnTo>
                  <a:lnTo>
                    <a:pt x="1007" y="1984"/>
                  </a:lnTo>
                  <a:lnTo>
                    <a:pt x="1007" y="2077"/>
                  </a:lnTo>
                  <a:lnTo>
                    <a:pt x="1011" y="2108"/>
                  </a:lnTo>
                  <a:lnTo>
                    <a:pt x="1011" y="1973"/>
                  </a:lnTo>
                  <a:lnTo>
                    <a:pt x="1015" y="2015"/>
                  </a:lnTo>
                  <a:lnTo>
                    <a:pt x="1015" y="2160"/>
                  </a:lnTo>
                  <a:lnTo>
                    <a:pt x="1019" y="2129"/>
                  </a:lnTo>
                  <a:lnTo>
                    <a:pt x="1019" y="2035"/>
                  </a:lnTo>
                  <a:lnTo>
                    <a:pt x="1022" y="2056"/>
                  </a:lnTo>
                  <a:lnTo>
                    <a:pt x="1022" y="2160"/>
                  </a:lnTo>
                  <a:lnTo>
                    <a:pt x="1026" y="2170"/>
                  </a:lnTo>
                  <a:lnTo>
                    <a:pt x="1026" y="2035"/>
                  </a:lnTo>
                  <a:lnTo>
                    <a:pt x="1030" y="2015"/>
                  </a:lnTo>
                  <a:lnTo>
                    <a:pt x="1030" y="2149"/>
                  </a:lnTo>
                  <a:lnTo>
                    <a:pt x="1034" y="2180"/>
                  </a:lnTo>
                  <a:lnTo>
                    <a:pt x="1034" y="2077"/>
                  </a:lnTo>
                  <a:lnTo>
                    <a:pt x="1038" y="2066"/>
                  </a:lnTo>
                  <a:lnTo>
                    <a:pt x="1038" y="2170"/>
                  </a:lnTo>
                  <a:lnTo>
                    <a:pt x="1042" y="2170"/>
                  </a:lnTo>
                  <a:lnTo>
                    <a:pt x="1042" y="2056"/>
                  </a:lnTo>
                  <a:lnTo>
                    <a:pt x="1046" y="2077"/>
                  </a:lnTo>
                  <a:lnTo>
                    <a:pt x="1046" y="2211"/>
                  </a:lnTo>
                  <a:lnTo>
                    <a:pt x="1050" y="2180"/>
                  </a:lnTo>
                  <a:lnTo>
                    <a:pt x="1050" y="2097"/>
                  </a:lnTo>
                  <a:lnTo>
                    <a:pt x="1053" y="2087"/>
                  </a:lnTo>
                  <a:lnTo>
                    <a:pt x="1053" y="2232"/>
                  </a:lnTo>
                  <a:lnTo>
                    <a:pt x="1057" y="2232"/>
                  </a:lnTo>
                  <a:lnTo>
                    <a:pt x="1057" y="2097"/>
                  </a:lnTo>
                  <a:lnTo>
                    <a:pt x="1061" y="2097"/>
                  </a:lnTo>
                  <a:lnTo>
                    <a:pt x="1061" y="2211"/>
                  </a:lnTo>
                  <a:lnTo>
                    <a:pt x="1065" y="2222"/>
                  </a:lnTo>
                  <a:lnTo>
                    <a:pt x="1065" y="2077"/>
                  </a:lnTo>
                  <a:lnTo>
                    <a:pt x="1069" y="2108"/>
                  </a:lnTo>
                  <a:lnTo>
                    <a:pt x="1069" y="2253"/>
                  </a:lnTo>
                  <a:lnTo>
                    <a:pt x="1073" y="2211"/>
                  </a:lnTo>
                  <a:lnTo>
                    <a:pt x="1073" y="2129"/>
                  </a:lnTo>
                  <a:lnTo>
                    <a:pt x="1077" y="2108"/>
                  </a:lnTo>
                  <a:lnTo>
                    <a:pt x="1077" y="2253"/>
                  </a:lnTo>
                  <a:lnTo>
                    <a:pt x="1081" y="2232"/>
                  </a:lnTo>
                  <a:lnTo>
                    <a:pt x="1081" y="2108"/>
                  </a:lnTo>
                  <a:lnTo>
                    <a:pt x="1084" y="2118"/>
                  </a:lnTo>
                  <a:lnTo>
                    <a:pt x="1084" y="2243"/>
                  </a:lnTo>
                  <a:lnTo>
                    <a:pt x="1088" y="2243"/>
                  </a:lnTo>
                  <a:lnTo>
                    <a:pt x="1088" y="2108"/>
                  </a:lnTo>
                  <a:lnTo>
                    <a:pt x="1092" y="2129"/>
                  </a:lnTo>
                  <a:lnTo>
                    <a:pt x="1092" y="2232"/>
                  </a:lnTo>
                  <a:lnTo>
                    <a:pt x="1096" y="2232"/>
                  </a:lnTo>
                  <a:lnTo>
                    <a:pt x="1096" y="2108"/>
                  </a:lnTo>
                  <a:lnTo>
                    <a:pt x="1100" y="2129"/>
                  </a:lnTo>
                  <a:lnTo>
                    <a:pt x="1100" y="2232"/>
                  </a:lnTo>
                  <a:lnTo>
                    <a:pt x="1104" y="2232"/>
                  </a:lnTo>
                  <a:lnTo>
                    <a:pt x="1104" y="2129"/>
                  </a:lnTo>
                  <a:lnTo>
                    <a:pt x="1108" y="2108"/>
                  </a:lnTo>
                  <a:lnTo>
                    <a:pt x="1108" y="2232"/>
                  </a:lnTo>
                  <a:lnTo>
                    <a:pt x="1112" y="2232"/>
                  </a:lnTo>
                  <a:lnTo>
                    <a:pt x="1112" y="2129"/>
                  </a:lnTo>
                  <a:lnTo>
                    <a:pt x="1115" y="2108"/>
                  </a:lnTo>
                  <a:lnTo>
                    <a:pt x="1115" y="2243"/>
                  </a:lnTo>
                  <a:lnTo>
                    <a:pt x="1119" y="2222"/>
                  </a:lnTo>
                  <a:lnTo>
                    <a:pt x="1119" y="2087"/>
                  </a:lnTo>
                  <a:lnTo>
                    <a:pt x="1123" y="2118"/>
                  </a:lnTo>
                  <a:lnTo>
                    <a:pt x="1123" y="2222"/>
                  </a:lnTo>
                  <a:lnTo>
                    <a:pt x="1127" y="2243"/>
                  </a:lnTo>
                  <a:lnTo>
                    <a:pt x="1127" y="2108"/>
                  </a:lnTo>
                  <a:lnTo>
                    <a:pt x="1131" y="2118"/>
                  </a:lnTo>
                  <a:lnTo>
                    <a:pt x="1131" y="2232"/>
                  </a:lnTo>
                  <a:lnTo>
                    <a:pt x="1135" y="2232"/>
                  </a:lnTo>
                  <a:lnTo>
                    <a:pt x="1135" y="2129"/>
                  </a:lnTo>
                  <a:lnTo>
                    <a:pt x="1139" y="2087"/>
                  </a:lnTo>
                  <a:lnTo>
                    <a:pt x="1139" y="2201"/>
                  </a:lnTo>
                  <a:lnTo>
                    <a:pt x="1143" y="2201"/>
                  </a:lnTo>
                  <a:lnTo>
                    <a:pt x="1143" y="2097"/>
                  </a:lnTo>
                  <a:lnTo>
                    <a:pt x="1146" y="2066"/>
                  </a:lnTo>
                  <a:lnTo>
                    <a:pt x="1146" y="2201"/>
                  </a:lnTo>
                  <a:lnTo>
                    <a:pt x="1150" y="2222"/>
                  </a:lnTo>
                  <a:lnTo>
                    <a:pt x="1150" y="2118"/>
                  </a:lnTo>
                  <a:lnTo>
                    <a:pt x="1154" y="2077"/>
                  </a:lnTo>
                  <a:lnTo>
                    <a:pt x="1154" y="2222"/>
                  </a:lnTo>
                  <a:lnTo>
                    <a:pt x="1158" y="2201"/>
                  </a:lnTo>
                  <a:lnTo>
                    <a:pt x="1158" y="2087"/>
                  </a:lnTo>
                  <a:lnTo>
                    <a:pt x="1162" y="2087"/>
                  </a:lnTo>
                  <a:lnTo>
                    <a:pt x="1162" y="2201"/>
                  </a:lnTo>
                  <a:lnTo>
                    <a:pt x="1166" y="2191"/>
                  </a:lnTo>
                  <a:lnTo>
                    <a:pt x="1166" y="2087"/>
                  </a:lnTo>
                  <a:lnTo>
                    <a:pt x="1170" y="2108"/>
                  </a:lnTo>
                  <a:lnTo>
                    <a:pt x="1170" y="2222"/>
                  </a:lnTo>
                  <a:lnTo>
                    <a:pt x="1174" y="2211"/>
                  </a:lnTo>
                  <a:lnTo>
                    <a:pt x="1174" y="2097"/>
                  </a:lnTo>
                  <a:lnTo>
                    <a:pt x="1177" y="2097"/>
                  </a:lnTo>
                  <a:lnTo>
                    <a:pt x="1177" y="2201"/>
                  </a:lnTo>
                  <a:lnTo>
                    <a:pt x="1181" y="2191"/>
                  </a:lnTo>
                  <a:lnTo>
                    <a:pt x="1181" y="2077"/>
                  </a:lnTo>
                  <a:lnTo>
                    <a:pt x="1185" y="2066"/>
                  </a:lnTo>
                  <a:lnTo>
                    <a:pt x="1185" y="2222"/>
                  </a:lnTo>
                  <a:lnTo>
                    <a:pt x="1189" y="2180"/>
                  </a:lnTo>
                  <a:lnTo>
                    <a:pt x="1189" y="2066"/>
                  </a:lnTo>
                  <a:lnTo>
                    <a:pt x="1193" y="2066"/>
                  </a:lnTo>
                  <a:lnTo>
                    <a:pt x="1193" y="2201"/>
                  </a:lnTo>
                  <a:lnTo>
                    <a:pt x="1197" y="2160"/>
                  </a:lnTo>
                  <a:lnTo>
                    <a:pt x="1197" y="2077"/>
                  </a:lnTo>
                  <a:lnTo>
                    <a:pt x="1201" y="2077"/>
                  </a:lnTo>
                  <a:lnTo>
                    <a:pt x="1201" y="2180"/>
                  </a:lnTo>
                  <a:lnTo>
                    <a:pt x="1205" y="2191"/>
                  </a:lnTo>
                  <a:lnTo>
                    <a:pt x="1205" y="2087"/>
                  </a:lnTo>
                  <a:lnTo>
                    <a:pt x="1208" y="2056"/>
                  </a:lnTo>
                  <a:lnTo>
                    <a:pt x="1208" y="2201"/>
                  </a:lnTo>
                  <a:lnTo>
                    <a:pt x="1212" y="2180"/>
                  </a:lnTo>
                  <a:lnTo>
                    <a:pt x="1212" y="2046"/>
                  </a:lnTo>
                  <a:lnTo>
                    <a:pt x="1216" y="2077"/>
                  </a:lnTo>
                  <a:lnTo>
                    <a:pt x="1216" y="2180"/>
                  </a:lnTo>
                  <a:lnTo>
                    <a:pt x="1220" y="2149"/>
                  </a:lnTo>
                  <a:lnTo>
                    <a:pt x="1220" y="2056"/>
                  </a:lnTo>
                  <a:lnTo>
                    <a:pt x="1224" y="2066"/>
                  </a:lnTo>
                  <a:lnTo>
                    <a:pt x="1224" y="2170"/>
                  </a:lnTo>
                  <a:lnTo>
                    <a:pt x="1228" y="2149"/>
                  </a:lnTo>
                  <a:lnTo>
                    <a:pt x="1228" y="2066"/>
                  </a:lnTo>
                  <a:lnTo>
                    <a:pt x="1232" y="2015"/>
                  </a:lnTo>
                  <a:lnTo>
                    <a:pt x="1232" y="2170"/>
                  </a:lnTo>
                  <a:lnTo>
                    <a:pt x="1236" y="2149"/>
                  </a:lnTo>
                  <a:lnTo>
                    <a:pt x="1236" y="2035"/>
                  </a:lnTo>
                  <a:lnTo>
                    <a:pt x="1239" y="2035"/>
                  </a:lnTo>
                  <a:lnTo>
                    <a:pt x="1239" y="2149"/>
                  </a:lnTo>
                  <a:lnTo>
                    <a:pt x="1243" y="2149"/>
                  </a:lnTo>
                  <a:lnTo>
                    <a:pt x="1243" y="2035"/>
                  </a:lnTo>
                  <a:lnTo>
                    <a:pt x="1247" y="2035"/>
                  </a:lnTo>
                  <a:lnTo>
                    <a:pt x="1247" y="2129"/>
                  </a:lnTo>
                  <a:lnTo>
                    <a:pt x="1251" y="2149"/>
                  </a:lnTo>
                  <a:lnTo>
                    <a:pt x="1251" y="2035"/>
                  </a:lnTo>
                  <a:lnTo>
                    <a:pt x="1255" y="2004"/>
                  </a:lnTo>
                  <a:lnTo>
                    <a:pt x="1255" y="2149"/>
                  </a:lnTo>
                  <a:lnTo>
                    <a:pt x="1259" y="2118"/>
                  </a:lnTo>
                  <a:lnTo>
                    <a:pt x="1259" y="2025"/>
                  </a:lnTo>
                  <a:lnTo>
                    <a:pt x="1263" y="2025"/>
                  </a:lnTo>
                  <a:lnTo>
                    <a:pt x="1263" y="2129"/>
                  </a:lnTo>
                  <a:lnTo>
                    <a:pt x="1267" y="2139"/>
                  </a:lnTo>
                  <a:lnTo>
                    <a:pt x="1267" y="2015"/>
                  </a:lnTo>
                  <a:lnTo>
                    <a:pt x="1270" y="2015"/>
                  </a:lnTo>
                  <a:lnTo>
                    <a:pt x="1270" y="2129"/>
                  </a:lnTo>
                  <a:lnTo>
                    <a:pt x="1274" y="2129"/>
                  </a:lnTo>
                  <a:lnTo>
                    <a:pt x="1274" y="1994"/>
                  </a:lnTo>
                  <a:lnTo>
                    <a:pt x="1278" y="1984"/>
                  </a:lnTo>
                  <a:lnTo>
                    <a:pt x="1278" y="2139"/>
                  </a:lnTo>
                  <a:lnTo>
                    <a:pt x="1282" y="2118"/>
                  </a:lnTo>
                  <a:lnTo>
                    <a:pt x="1282" y="1973"/>
                  </a:lnTo>
                  <a:lnTo>
                    <a:pt x="1286" y="1984"/>
                  </a:lnTo>
                  <a:lnTo>
                    <a:pt x="1286" y="2097"/>
                  </a:lnTo>
                  <a:lnTo>
                    <a:pt x="1290" y="2108"/>
                  </a:lnTo>
                  <a:lnTo>
                    <a:pt x="1290" y="1994"/>
                  </a:lnTo>
                  <a:lnTo>
                    <a:pt x="1294" y="1994"/>
                  </a:lnTo>
                  <a:lnTo>
                    <a:pt x="1294" y="2087"/>
                  </a:lnTo>
                  <a:lnTo>
                    <a:pt x="1298" y="2097"/>
                  </a:lnTo>
                  <a:lnTo>
                    <a:pt x="1298" y="1994"/>
                  </a:lnTo>
                  <a:lnTo>
                    <a:pt x="1301" y="1994"/>
                  </a:lnTo>
                  <a:lnTo>
                    <a:pt x="1301" y="2118"/>
                  </a:lnTo>
                  <a:lnTo>
                    <a:pt x="1305" y="2087"/>
                  </a:lnTo>
                  <a:lnTo>
                    <a:pt x="1305" y="1994"/>
                  </a:lnTo>
                  <a:lnTo>
                    <a:pt x="1309" y="1952"/>
                  </a:lnTo>
                  <a:lnTo>
                    <a:pt x="1309" y="2077"/>
                  </a:lnTo>
                  <a:lnTo>
                    <a:pt x="1313" y="2097"/>
                  </a:lnTo>
                  <a:lnTo>
                    <a:pt x="1313" y="1984"/>
                  </a:lnTo>
                  <a:lnTo>
                    <a:pt x="1317" y="1952"/>
                  </a:lnTo>
                  <a:lnTo>
                    <a:pt x="1317" y="2066"/>
                  </a:lnTo>
                  <a:lnTo>
                    <a:pt x="1321" y="2087"/>
                  </a:lnTo>
                  <a:lnTo>
                    <a:pt x="1321" y="1952"/>
                  </a:lnTo>
                  <a:lnTo>
                    <a:pt x="1325" y="1952"/>
                  </a:lnTo>
                  <a:lnTo>
                    <a:pt x="1325" y="2066"/>
                  </a:lnTo>
                  <a:lnTo>
                    <a:pt x="1329" y="2097"/>
                  </a:lnTo>
                  <a:lnTo>
                    <a:pt x="1329" y="1921"/>
                  </a:lnTo>
                  <a:lnTo>
                    <a:pt x="1332" y="1952"/>
                  </a:lnTo>
                  <a:lnTo>
                    <a:pt x="1332" y="2066"/>
                  </a:lnTo>
                  <a:lnTo>
                    <a:pt x="1336" y="2118"/>
                  </a:lnTo>
                  <a:lnTo>
                    <a:pt x="1336" y="1942"/>
                  </a:lnTo>
                  <a:lnTo>
                    <a:pt x="1340" y="1932"/>
                  </a:lnTo>
                  <a:lnTo>
                    <a:pt x="1340" y="2056"/>
                  </a:lnTo>
                  <a:lnTo>
                    <a:pt x="1344" y="2077"/>
                  </a:lnTo>
                  <a:lnTo>
                    <a:pt x="1344" y="1963"/>
                  </a:lnTo>
                  <a:lnTo>
                    <a:pt x="1348" y="1952"/>
                  </a:lnTo>
                  <a:lnTo>
                    <a:pt x="1348" y="2056"/>
                  </a:lnTo>
                  <a:lnTo>
                    <a:pt x="1352" y="2035"/>
                  </a:lnTo>
                  <a:lnTo>
                    <a:pt x="1352" y="1911"/>
                  </a:lnTo>
                  <a:lnTo>
                    <a:pt x="1356" y="1942"/>
                  </a:lnTo>
                  <a:lnTo>
                    <a:pt x="1356" y="2087"/>
                  </a:lnTo>
                  <a:lnTo>
                    <a:pt x="1360" y="2046"/>
                  </a:lnTo>
                  <a:lnTo>
                    <a:pt x="1360" y="1942"/>
                  </a:lnTo>
                  <a:lnTo>
                    <a:pt x="1363" y="1921"/>
                  </a:lnTo>
                  <a:lnTo>
                    <a:pt x="1363" y="2046"/>
                  </a:lnTo>
                  <a:lnTo>
                    <a:pt x="1367" y="2025"/>
                  </a:lnTo>
                  <a:lnTo>
                    <a:pt x="1367" y="1932"/>
                  </a:lnTo>
                  <a:lnTo>
                    <a:pt x="1371" y="1921"/>
                  </a:lnTo>
                  <a:lnTo>
                    <a:pt x="1371" y="2056"/>
                  </a:lnTo>
                  <a:lnTo>
                    <a:pt x="1375" y="2025"/>
                  </a:lnTo>
                  <a:lnTo>
                    <a:pt x="1375" y="1901"/>
                  </a:lnTo>
                  <a:lnTo>
                    <a:pt x="1379" y="1901"/>
                  </a:lnTo>
                  <a:lnTo>
                    <a:pt x="1379" y="2046"/>
                  </a:lnTo>
                  <a:lnTo>
                    <a:pt x="1383" y="2035"/>
                  </a:lnTo>
                  <a:lnTo>
                    <a:pt x="1383" y="1921"/>
                  </a:lnTo>
                  <a:lnTo>
                    <a:pt x="1387" y="1880"/>
                  </a:lnTo>
                  <a:lnTo>
                    <a:pt x="1387" y="2025"/>
                  </a:lnTo>
                  <a:lnTo>
                    <a:pt x="1391" y="2025"/>
                  </a:lnTo>
                  <a:lnTo>
                    <a:pt x="1391" y="1911"/>
                  </a:lnTo>
                  <a:lnTo>
                    <a:pt x="1394" y="1890"/>
                  </a:lnTo>
                  <a:lnTo>
                    <a:pt x="1394" y="2004"/>
                  </a:lnTo>
                  <a:lnTo>
                    <a:pt x="1398" y="1984"/>
                  </a:lnTo>
                  <a:lnTo>
                    <a:pt x="1398" y="1901"/>
                  </a:lnTo>
                  <a:lnTo>
                    <a:pt x="1402" y="1880"/>
                  </a:lnTo>
                  <a:lnTo>
                    <a:pt x="1402" y="2004"/>
                  </a:lnTo>
                  <a:lnTo>
                    <a:pt x="1406" y="1994"/>
                  </a:lnTo>
                  <a:lnTo>
                    <a:pt x="1406" y="1880"/>
                  </a:lnTo>
                  <a:lnTo>
                    <a:pt x="1410" y="1870"/>
                  </a:lnTo>
                  <a:lnTo>
                    <a:pt x="1410" y="1973"/>
                  </a:lnTo>
                  <a:lnTo>
                    <a:pt x="1414" y="2004"/>
                  </a:lnTo>
                  <a:lnTo>
                    <a:pt x="1414" y="1838"/>
                  </a:lnTo>
                  <a:lnTo>
                    <a:pt x="1418" y="1870"/>
                  </a:lnTo>
                  <a:lnTo>
                    <a:pt x="1418" y="2004"/>
                  </a:lnTo>
                  <a:lnTo>
                    <a:pt x="1422" y="1984"/>
                  </a:lnTo>
                  <a:lnTo>
                    <a:pt x="1422" y="1870"/>
                  </a:lnTo>
                  <a:lnTo>
                    <a:pt x="1425" y="1880"/>
                  </a:lnTo>
                  <a:lnTo>
                    <a:pt x="1425" y="1984"/>
                  </a:lnTo>
                  <a:lnTo>
                    <a:pt x="1429" y="1984"/>
                  </a:lnTo>
                  <a:lnTo>
                    <a:pt x="1429" y="1849"/>
                  </a:lnTo>
                  <a:lnTo>
                    <a:pt x="1433" y="1849"/>
                  </a:lnTo>
                  <a:lnTo>
                    <a:pt x="1433" y="1952"/>
                  </a:lnTo>
                  <a:lnTo>
                    <a:pt x="1437" y="1963"/>
                  </a:lnTo>
                  <a:lnTo>
                    <a:pt x="1437" y="1828"/>
                  </a:lnTo>
                  <a:lnTo>
                    <a:pt x="1441" y="1838"/>
                  </a:lnTo>
                  <a:lnTo>
                    <a:pt x="1441" y="1952"/>
                  </a:lnTo>
                  <a:lnTo>
                    <a:pt x="1445" y="1932"/>
                  </a:lnTo>
                  <a:lnTo>
                    <a:pt x="1445" y="1828"/>
                  </a:lnTo>
                  <a:lnTo>
                    <a:pt x="1449" y="1838"/>
                  </a:lnTo>
                  <a:lnTo>
                    <a:pt x="1449" y="1952"/>
                  </a:lnTo>
                  <a:lnTo>
                    <a:pt x="1453" y="1952"/>
                  </a:lnTo>
                  <a:lnTo>
                    <a:pt x="1453" y="1776"/>
                  </a:lnTo>
                  <a:lnTo>
                    <a:pt x="1456" y="1828"/>
                  </a:lnTo>
                  <a:lnTo>
                    <a:pt x="1456" y="1932"/>
                  </a:lnTo>
                  <a:lnTo>
                    <a:pt x="1460" y="1942"/>
                  </a:lnTo>
                  <a:lnTo>
                    <a:pt x="1460" y="1776"/>
                  </a:lnTo>
                  <a:lnTo>
                    <a:pt x="1464" y="1776"/>
                  </a:lnTo>
                  <a:lnTo>
                    <a:pt x="1464" y="1921"/>
                  </a:lnTo>
                  <a:lnTo>
                    <a:pt x="1468" y="1942"/>
                  </a:lnTo>
                  <a:lnTo>
                    <a:pt x="1468" y="1818"/>
                  </a:lnTo>
                  <a:lnTo>
                    <a:pt x="1472" y="1828"/>
                  </a:lnTo>
                  <a:lnTo>
                    <a:pt x="1472" y="1963"/>
                  </a:lnTo>
                  <a:lnTo>
                    <a:pt x="1476" y="1911"/>
                  </a:lnTo>
                  <a:lnTo>
                    <a:pt x="1476" y="1787"/>
                  </a:lnTo>
                  <a:lnTo>
                    <a:pt x="1480" y="1776"/>
                  </a:lnTo>
                  <a:lnTo>
                    <a:pt x="1480" y="1911"/>
                  </a:lnTo>
                  <a:lnTo>
                    <a:pt x="1484" y="1911"/>
                  </a:lnTo>
                  <a:lnTo>
                    <a:pt x="1484" y="1787"/>
                  </a:lnTo>
                  <a:lnTo>
                    <a:pt x="1487" y="1776"/>
                  </a:lnTo>
                  <a:lnTo>
                    <a:pt x="1487" y="1911"/>
                  </a:lnTo>
                  <a:lnTo>
                    <a:pt x="1491" y="1890"/>
                  </a:lnTo>
                  <a:lnTo>
                    <a:pt x="1491" y="1797"/>
                  </a:lnTo>
                  <a:lnTo>
                    <a:pt x="1495" y="1776"/>
                  </a:lnTo>
                  <a:lnTo>
                    <a:pt x="1495" y="1901"/>
                  </a:lnTo>
                  <a:lnTo>
                    <a:pt x="1499" y="1890"/>
                  </a:lnTo>
                  <a:lnTo>
                    <a:pt x="1499" y="1745"/>
                  </a:lnTo>
                  <a:lnTo>
                    <a:pt x="1503" y="1776"/>
                  </a:lnTo>
                  <a:lnTo>
                    <a:pt x="1503" y="1911"/>
                  </a:lnTo>
                  <a:lnTo>
                    <a:pt x="1507" y="1911"/>
                  </a:lnTo>
                  <a:lnTo>
                    <a:pt x="1507" y="1776"/>
                  </a:lnTo>
                  <a:lnTo>
                    <a:pt x="1511" y="1787"/>
                  </a:lnTo>
                  <a:lnTo>
                    <a:pt x="1511" y="1880"/>
                  </a:lnTo>
                  <a:lnTo>
                    <a:pt x="1515" y="1890"/>
                  </a:lnTo>
                  <a:lnTo>
                    <a:pt x="1515" y="1756"/>
                  </a:lnTo>
                  <a:lnTo>
                    <a:pt x="1518" y="1787"/>
                  </a:lnTo>
                  <a:lnTo>
                    <a:pt x="1518" y="1901"/>
                  </a:lnTo>
                  <a:lnTo>
                    <a:pt x="1522" y="1901"/>
                  </a:lnTo>
                  <a:lnTo>
                    <a:pt x="1522" y="1756"/>
                  </a:lnTo>
                  <a:lnTo>
                    <a:pt x="1526" y="1745"/>
                  </a:lnTo>
                  <a:lnTo>
                    <a:pt x="1526" y="1880"/>
                  </a:lnTo>
                  <a:lnTo>
                    <a:pt x="1530" y="1890"/>
                  </a:lnTo>
                  <a:lnTo>
                    <a:pt x="1530" y="1776"/>
                  </a:lnTo>
                  <a:lnTo>
                    <a:pt x="1534" y="1756"/>
                  </a:lnTo>
                  <a:lnTo>
                    <a:pt x="1534" y="1901"/>
                  </a:lnTo>
                  <a:lnTo>
                    <a:pt x="1538" y="1880"/>
                  </a:lnTo>
                  <a:lnTo>
                    <a:pt x="1538" y="1725"/>
                  </a:lnTo>
                  <a:lnTo>
                    <a:pt x="1542" y="1725"/>
                  </a:lnTo>
                  <a:lnTo>
                    <a:pt x="1542" y="1880"/>
                  </a:lnTo>
                  <a:lnTo>
                    <a:pt x="1546" y="1849"/>
                  </a:lnTo>
                  <a:lnTo>
                    <a:pt x="1546" y="1735"/>
                  </a:lnTo>
                  <a:lnTo>
                    <a:pt x="1549" y="1699"/>
                  </a:lnTo>
                  <a:lnTo>
                    <a:pt x="1549" y="1828"/>
                  </a:lnTo>
                  <a:lnTo>
                    <a:pt x="1553" y="1828"/>
                  </a:lnTo>
                  <a:lnTo>
                    <a:pt x="1553" y="1714"/>
                  </a:lnTo>
                  <a:lnTo>
                    <a:pt x="1557" y="1699"/>
                  </a:lnTo>
                  <a:lnTo>
                    <a:pt x="1557" y="1818"/>
                  </a:lnTo>
                  <a:lnTo>
                    <a:pt x="1561" y="1880"/>
                  </a:lnTo>
                  <a:lnTo>
                    <a:pt x="1561" y="1699"/>
                  </a:lnTo>
                  <a:lnTo>
                    <a:pt x="1565" y="1678"/>
                  </a:lnTo>
                  <a:lnTo>
                    <a:pt x="1565" y="1818"/>
                  </a:lnTo>
                  <a:lnTo>
                    <a:pt x="1569" y="1787"/>
                  </a:lnTo>
                  <a:lnTo>
                    <a:pt x="1569" y="1657"/>
                  </a:lnTo>
                  <a:lnTo>
                    <a:pt x="1573" y="1626"/>
                  </a:lnTo>
                  <a:lnTo>
                    <a:pt x="1573" y="1776"/>
                  </a:lnTo>
                  <a:lnTo>
                    <a:pt x="1576" y="1699"/>
                  </a:lnTo>
                  <a:lnTo>
                    <a:pt x="1576" y="1636"/>
                  </a:lnTo>
                  <a:lnTo>
                    <a:pt x="1580" y="1699"/>
                  </a:lnTo>
                  <a:lnTo>
                    <a:pt x="1580" y="476"/>
                  </a:lnTo>
                  <a:lnTo>
                    <a:pt x="1584" y="52"/>
                  </a:lnTo>
                  <a:lnTo>
                    <a:pt x="1584" y="1626"/>
                  </a:lnTo>
                  <a:lnTo>
                    <a:pt x="1588" y="1714"/>
                  </a:lnTo>
                  <a:lnTo>
                    <a:pt x="1588" y="2025"/>
                  </a:lnTo>
                  <a:lnTo>
                    <a:pt x="1592" y="1973"/>
                  </a:lnTo>
                  <a:lnTo>
                    <a:pt x="1592" y="2108"/>
                  </a:lnTo>
                  <a:lnTo>
                    <a:pt x="1596" y="2160"/>
                  </a:lnTo>
                  <a:lnTo>
                    <a:pt x="1596" y="2004"/>
                  </a:lnTo>
                  <a:lnTo>
                    <a:pt x="1600" y="2015"/>
                  </a:lnTo>
                  <a:lnTo>
                    <a:pt x="1600" y="2129"/>
                  </a:lnTo>
                  <a:lnTo>
                    <a:pt x="1604" y="2149"/>
                  </a:lnTo>
                  <a:lnTo>
                    <a:pt x="1604" y="2035"/>
                  </a:lnTo>
                  <a:lnTo>
                    <a:pt x="1607" y="2056"/>
                  </a:lnTo>
                  <a:lnTo>
                    <a:pt x="1607" y="2211"/>
                  </a:lnTo>
                  <a:lnTo>
                    <a:pt x="1611" y="2180"/>
                  </a:lnTo>
                  <a:lnTo>
                    <a:pt x="1611" y="2066"/>
                  </a:lnTo>
                  <a:lnTo>
                    <a:pt x="1615" y="2077"/>
                  </a:lnTo>
                  <a:lnTo>
                    <a:pt x="1615" y="2201"/>
                  </a:lnTo>
                  <a:lnTo>
                    <a:pt x="1619" y="2211"/>
                  </a:lnTo>
                  <a:lnTo>
                    <a:pt x="1619" y="2087"/>
                  </a:lnTo>
                  <a:lnTo>
                    <a:pt x="1623" y="2077"/>
                  </a:lnTo>
                  <a:lnTo>
                    <a:pt x="1623" y="2211"/>
                  </a:lnTo>
                  <a:lnTo>
                    <a:pt x="1627" y="2243"/>
                  </a:lnTo>
                  <a:lnTo>
                    <a:pt x="1627" y="2129"/>
                  </a:lnTo>
                  <a:lnTo>
                    <a:pt x="1631" y="2097"/>
                  </a:lnTo>
                  <a:lnTo>
                    <a:pt x="1631" y="2243"/>
                  </a:lnTo>
                  <a:lnTo>
                    <a:pt x="1635" y="2263"/>
                  </a:lnTo>
                  <a:lnTo>
                    <a:pt x="1635" y="2160"/>
                  </a:lnTo>
                  <a:lnTo>
                    <a:pt x="1638" y="2129"/>
                  </a:lnTo>
                  <a:lnTo>
                    <a:pt x="1638" y="2243"/>
                  </a:lnTo>
                  <a:lnTo>
                    <a:pt x="1642" y="2253"/>
                  </a:lnTo>
                  <a:lnTo>
                    <a:pt x="1642" y="2129"/>
                  </a:lnTo>
                  <a:lnTo>
                    <a:pt x="1646" y="2160"/>
                  </a:lnTo>
                  <a:lnTo>
                    <a:pt x="1646" y="2263"/>
                  </a:lnTo>
                  <a:lnTo>
                    <a:pt x="1650" y="2284"/>
                  </a:lnTo>
                  <a:lnTo>
                    <a:pt x="1650" y="2149"/>
                  </a:lnTo>
                  <a:lnTo>
                    <a:pt x="1654" y="2180"/>
                  </a:lnTo>
                  <a:lnTo>
                    <a:pt x="1654" y="2263"/>
                  </a:lnTo>
                  <a:lnTo>
                    <a:pt x="1658" y="2274"/>
                  </a:lnTo>
                  <a:lnTo>
                    <a:pt x="1658" y="2149"/>
                  </a:lnTo>
                  <a:lnTo>
                    <a:pt x="1662" y="2170"/>
                  </a:lnTo>
                  <a:lnTo>
                    <a:pt x="1662" y="2315"/>
                  </a:lnTo>
                  <a:lnTo>
                    <a:pt x="1666" y="2305"/>
                  </a:lnTo>
                  <a:lnTo>
                    <a:pt x="1666" y="2180"/>
                  </a:lnTo>
                  <a:lnTo>
                    <a:pt x="1669" y="2170"/>
                  </a:lnTo>
                  <a:lnTo>
                    <a:pt x="1669" y="2274"/>
                  </a:lnTo>
                  <a:lnTo>
                    <a:pt x="1673" y="2274"/>
                  </a:lnTo>
                  <a:lnTo>
                    <a:pt x="1673" y="2160"/>
                  </a:lnTo>
                  <a:lnTo>
                    <a:pt x="1677" y="2160"/>
                  </a:lnTo>
                  <a:lnTo>
                    <a:pt x="1677" y="2253"/>
                  </a:lnTo>
                  <a:lnTo>
                    <a:pt x="1681" y="2284"/>
                  </a:lnTo>
                  <a:lnTo>
                    <a:pt x="1681" y="2180"/>
                  </a:lnTo>
                  <a:lnTo>
                    <a:pt x="1685" y="2160"/>
                  </a:lnTo>
                  <a:lnTo>
                    <a:pt x="1685" y="2274"/>
                  </a:lnTo>
                  <a:lnTo>
                    <a:pt x="1689" y="2294"/>
                  </a:lnTo>
                  <a:lnTo>
                    <a:pt x="1689" y="2160"/>
                  </a:lnTo>
                  <a:lnTo>
                    <a:pt x="1693" y="2180"/>
                  </a:lnTo>
                  <a:lnTo>
                    <a:pt x="1693" y="2263"/>
                  </a:lnTo>
                  <a:lnTo>
                    <a:pt x="1697" y="2274"/>
                  </a:lnTo>
                  <a:lnTo>
                    <a:pt x="1697" y="2129"/>
                  </a:lnTo>
                  <a:lnTo>
                    <a:pt x="1700" y="2160"/>
                  </a:lnTo>
                  <a:lnTo>
                    <a:pt x="1700" y="2294"/>
                  </a:lnTo>
                  <a:lnTo>
                    <a:pt x="1704" y="2284"/>
                  </a:lnTo>
                  <a:lnTo>
                    <a:pt x="1704" y="2160"/>
                  </a:lnTo>
                  <a:lnTo>
                    <a:pt x="1708" y="2160"/>
                  </a:lnTo>
                  <a:lnTo>
                    <a:pt x="1708" y="2274"/>
                  </a:lnTo>
                  <a:lnTo>
                    <a:pt x="1712" y="2253"/>
                  </a:lnTo>
                  <a:lnTo>
                    <a:pt x="1712" y="2149"/>
                  </a:lnTo>
                  <a:lnTo>
                    <a:pt x="1716" y="2160"/>
                  </a:lnTo>
                  <a:lnTo>
                    <a:pt x="1716" y="2274"/>
                  </a:lnTo>
                  <a:lnTo>
                    <a:pt x="1720" y="2253"/>
                  </a:lnTo>
                  <a:lnTo>
                    <a:pt x="1720" y="2129"/>
                  </a:lnTo>
                  <a:lnTo>
                    <a:pt x="1724" y="2160"/>
                  </a:lnTo>
                  <a:lnTo>
                    <a:pt x="1724" y="2243"/>
                  </a:lnTo>
                  <a:lnTo>
                    <a:pt x="1728" y="2243"/>
                  </a:lnTo>
                  <a:lnTo>
                    <a:pt x="1728" y="2139"/>
                  </a:lnTo>
                  <a:lnTo>
                    <a:pt x="1731" y="2118"/>
                  </a:lnTo>
                  <a:lnTo>
                    <a:pt x="1731" y="2263"/>
                  </a:lnTo>
                  <a:lnTo>
                    <a:pt x="1735" y="2263"/>
                  </a:lnTo>
                  <a:lnTo>
                    <a:pt x="1735" y="2139"/>
                  </a:lnTo>
                  <a:lnTo>
                    <a:pt x="1739" y="2129"/>
                  </a:lnTo>
                  <a:lnTo>
                    <a:pt x="1739" y="2253"/>
                  </a:lnTo>
                  <a:lnTo>
                    <a:pt x="1743" y="2232"/>
                  </a:lnTo>
                  <a:lnTo>
                    <a:pt x="1743" y="2118"/>
                  </a:lnTo>
                  <a:lnTo>
                    <a:pt x="1747" y="2118"/>
                  </a:lnTo>
                  <a:lnTo>
                    <a:pt x="1747" y="2253"/>
                  </a:lnTo>
                  <a:lnTo>
                    <a:pt x="1751" y="2222"/>
                  </a:lnTo>
                  <a:lnTo>
                    <a:pt x="1751" y="2118"/>
                  </a:lnTo>
                  <a:lnTo>
                    <a:pt x="1755" y="2108"/>
                  </a:lnTo>
                  <a:lnTo>
                    <a:pt x="1755" y="2243"/>
                  </a:lnTo>
                  <a:lnTo>
                    <a:pt x="1759" y="2232"/>
                  </a:lnTo>
                  <a:lnTo>
                    <a:pt x="1759" y="2108"/>
                  </a:lnTo>
                  <a:lnTo>
                    <a:pt x="1762" y="2129"/>
                  </a:lnTo>
                  <a:lnTo>
                    <a:pt x="1762" y="2232"/>
                  </a:lnTo>
                  <a:lnTo>
                    <a:pt x="1766" y="2232"/>
                  </a:lnTo>
                  <a:lnTo>
                    <a:pt x="1766" y="2108"/>
                  </a:lnTo>
                  <a:lnTo>
                    <a:pt x="1770" y="2108"/>
                  </a:lnTo>
                  <a:lnTo>
                    <a:pt x="1770" y="2211"/>
                  </a:lnTo>
                  <a:lnTo>
                    <a:pt x="1774" y="2232"/>
                  </a:lnTo>
                  <a:lnTo>
                    <a:pt x="1774" y="2077"/>
                  </a:lnTo>
                  <a:lnTo>
                    <a:pt x="1778" y="2097"/>
                  </a:lnTo>
                  <a:lnTo>
                    <a:pt x="1778" y="2243"/>
                  </a:lnTo>
                  <a:lnTo>
                    <a:pt x="1782" y="2201"/>
                  </a:lnTo>
                  <a:lnTo>
                    <a:pt x="1782" y="2056"/>
                  </a:lnTo>
                  <a:lnTo>
                    <a:pt x="1786" y="2077"/>
                  </a:lnTo>
                  <a:lnTo>
                    <a:pt x="1786" y="2180"/>
                  </a:lnTo>
                  <a:lnTo>
                    <a:pt x="1790" y="2211"/>
                  </a:lnTo>
                  <a:lnTo>
                    <a:pt x="1790" y="2087"/>
                  </a:lnTo>
                  <a:lnTo>
                    <a:pt x="1793" y="2077"/>
                  </a:lnTo>
                  <a:lnTo>
                    <a:pt x="1793" y="2201"/>
                  </a:lnTo>
                  <a:lnTo>
                    <a:pt x="1797" y="2149"/>
                  </a:lnTo>
                  <a:lnTo>
                    <a:pt x="1797" y="2056"/>
                  </a:lnTo>
                  <a:lnTo>
                    <a:pt x="1801" y="2066"/>
                  </a:lnTo>
                  <a:lnTo>
                    <a:pt x="1801" y="2180"/>
                  </a:lnTo>
                  <a:lnTo>
                    <a:pt x="1805" y="2170"/>
                  </a:lnTo>
                  <a:lnTo>
                    <a:pt x="1805" y="2066"/>
                  </a:lnTo>
                  <a:lnTo>
                    <a:pt x="1809" y="2056"/>
                  </a:lnTo>
                  <a:lnTo>
                    <a:pt x="1809" y="2170"/>
                  </a:lnTo>
                  <a:lnTo>
                    <a:pt x="1813" y="2170"/>
                  </a:lnTo>
                  <a:lnTo>
                    <a:pt x="1813" y="2035"/>
                  </a:lnTo>
                  <a:lnTo>
                    <a:pt x="1817" y="2035"/>
                  </a:lnTo>
                  <a:lnTo>
                    <a:pt x="1817" y="2170"/>
                  </a:lnTo>
                  <a:lnTo>
                    <a:pt x="1821" y="2180"/>
                  </a:lnTo>
                  <a:lnTo>
                    <a:pt x="1821" y="2035"/>
                  </a:lnTo>
                  <a:lnTo>
                    <a:pt x="1824" y="2046"/>
                  </a:lnTo>
                  <a:lnTo>
                    <a:pt x="1824" y="2149"/>
                  </a:lnTo>
                  <a:lnTo>
                    <a:pt x="1828" y="2149"/>
                  </a:lnTo>
                  <a:lnTo>
                    <a:pt x="1828" y="2046"/>
                  </a:lnTo>
                  <a:lnTo>
                    <a:pt x="1832" y="2025"/>
                  </a:lnTo>
                  <a:lnTo>
                    <a:pt x="1832" y="2160"/>
                  </a:lnTo>
                  <a:lnTo>
                    <a:pt x="1836" y="2160"/>
                  </a:lnTo>
                  <a:lnTo>
                    <a:pt x="1836" y="2025"/>
                  </a:lnTo>
                  <a:lnTo>
                    <a:pt x="1840" y="2015"/>
                  </a:lnTo>
                  <a:lnTo>
                    <a:pt x="1840" y="2160"/>
                  </a:lnTo>
                  <a:lnTo>
                    <a:pt x="1844" y="2139"/>
                  </a:lnTo>
                  <a:lnTo>
                    <a:pt x="1844" y="2025"/>
                  </a:lnTo>
                  <a:lnTo>
                    <a:pt x="1848" y="2015"/>
                  </a:lnTo>
                  <a:lnTo>
                    <a:pt x="1848" y="2139"/>
                  </a:lnTo>
                  <a:lnTo>
                    <a:pt x="1852" y="2139"/>
                  </a:lnTo>
                  <a:lnTo>
                    <a:pt x="1852" y="1994"/>
                  </a:lnTo>
                  <a:lnTo>
                    <a:pt x="1855" y="1994"/>
                  </a:lnTo>
                  <a:lnTo>
                    <a:pt x="1855" y="2139"/>
                  </a:lnTo>
                  <a:lnTo>
                    <a:pt x="1859" y="2129"/>
                  </a:lnTo>
                  <a:lnTo>
                    <a:pt x="1859" y="2015"/>
                  </a:lnTo>
                  <a:lnTo>
                    <a:pt x="1863" y="2025"/>
                  </a:lnTo>
                  <a:lnTo>
                    <a:pt x="1863" y="2108"/>
                  </a:lnTo>
                  <a:lnTo>
                    <a:pt x="1867" y="2149"/>
                  </a:lnTo>
                  <a:lnTo>
                    <a:pt x="1867" y="2015"/>
                  </a:lnTo>
                  <a:lnTo>
                    <a:pt x="1871" y="1984"/>
                  </a:lnTo>
                  <a:lnTo>
                    <a:pt x="1871" y="2108"/>
                  </a:lnTo>
                  <a:lnTo>
                    <a:pt x="1875" y="2108"/>
                  </a:lnTo>
                  <a:lnTo>
                    <a:pt x="1875" y="1973"/>
                  </a:lnTo>
                  <a:lnTo>
                    <a:pt x="1879" y="1994"/>
                  </a:lnTo>
                  <a:lnTo>
                    <a:pt x="1879" y="2097"/>
                  </a:lnTo>
                  <a:lnTo>
                    <a:pt x="1883" y="2118"/>
                  </a:lnTo>
                  <a:lnTo>
                    <a:pt x="1883" y="1973"/>
                  </a:lnTo>
                  <a:lnTo>
                    <a:pt x="1886" y="1952"/>
                  </a:lnTo>
                  <a:lnTo>
                    <a:pt x="1886" y="2077"/>
                  </a:lnTo>
                  <a:lnTo>
                    <a:pt x="1890" y="2108"/>
                  </a:lnTo>
                  <a:lnTo>
                    <a:pt x="1890" y="1984"/>
                  </a:lnTo>
                  <a:lnTo>
                    <a:pt x="1894" y="1994"/>
                  </a:lnTo>
                  <a:lnTo>
                    <a:pt x="1894" y="2108"/>
                  </a:lnTo>
                  <a:lnTo>
                    <a:pt x="1898" y="2097"/>
                  </a:lnTo>
                  <a:lnTo>
                    <a:pt x="1898" y="1963"/>
                  </a:lnTo>
                  <a:lnTo>
                    <a:pt x="1902" y="2087"/>
                  </a:lnTo>
                  <a:lnTo>
                    <a:pt x="1902" y="196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2E14CBA0-EA5F-BB4A-A270-592A63BBDD28}"/>
              </a:ext>
            </a:extLst>
          </p:cNvPr>
          <p:cNvGrpSpPr/>
          <p:nvPr/>
        </p:nvGrpSpPr>
        <p:grpSpPr>
          <a:xfrm>
            <a:off x="2211485" y="4704912"/>
            <a:ext cx="2759503" cy="2094871"/>
            <a:chOff x="1506538" y="2853042"/>
            <a:chExt cx="4040188" cy="3478213"/>
          </a:xfrm>
        </p:grpSpPr>
        <p:sp>
          <p:nvSpPr>
            <p:cNvPr id="190" name="Freeform 339">
              <a:extLst>
                <a:ext uri="{FF2B5EF4-FFF2-40B4-BE49-F238E27FC236}">
                  <a16:creationId xmlns:a16="http://schemas.microsoft.com/office/drawing/2014/main" id="{FFBA2391-9D8C-45FD-DE8E-B59D5E52D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6538" y="2943530"/>
              <a:ext cx="1014413" cy="3387725"/>
            </a:xfrm>
            <a:custGeom>
              <a:avLst/>
              <a:gdLst>
                <a:gd name="T0" fmla="*/ 11 w 639"/>
                <a:gd name="T1" fmla="*/ 1854 h 2134"/>
                <a:gd name="T2" fmla="*/ 23 w 639"/>
                <a:gd name="T3" fmla="*/ 1994 h 2134"/>
                <a:gd name="T4" fmla="*/ 34 w 639"/>
                <a:gd name="T5" fmla="*/ 1864 h 2134"/>
                <a:gd name="T6" fmla="*/ 46 w 639"/>
                <a:gd name="T7" fmla="*/ 1952 h 2134"/>
                <a:gd name="T8" fmla="*/ 58 w 639"/>
                <a:gd name="T9" fmla="*/ 1813 h 2134"/>
                <a:gd name="T10" fmla="*/ 69 w 639"/>
                <a:gd name="T11" fmla="*/ 1932 h 2134"/>
                <a:gd name="T12" fmla="*/ 81 w 639"/>
                <a:gd name="T13" fmla="*/ 1776 h 2134"/>
                <a:gd name="T14" fmla="*/ 93 w 639"/>
                <a:gd name="T15" fmla="*/ 1906 h 2134"/>
                <a:gd name="T16" fmla="*/ 104 w 639"/>
                <a:gd name="T17" fmla="*/ 1725 h 2134"/>
                <a:gd name="T18" fmla="*/ 116 w 639"/>
                <a:gd name="T19" fmla="*/ 1854 h 2134"/>
                <a:gd name="T20" fmla="*/ 127 w 639"/>
                <a:gd name="T21" fmla="*/ 1735 h 2134"/>
                <a:gd name="T22" fmla="*/ 139 w 639"/>
                <a:gd name="T23" fmla="*/ 1844 h 2134"/>
                <a:gd name="T24" fmla="*/ 151 w 639"/>
                <a:gd name="T25" fmla="*/ 1673 h 2134"/>
                <a:gd name="T26" fmla="*/ 162 w 639"/>
                <a:gd name="T27" fmla="*/ 1823 h 2134"/>
                <a:gd name="T28" fmla="*/ 174 w 639"/>
                <a:gd name="T29" fmla="*/ 1616 h 2134"/>
                <a:gd name="T30" fmla="*/ 186 w 639"/>
                <a:gd name="T31" fmla="*/ 1725 h 2134"/>
                <a:gd name="T32" fmla="*/ 197 w 639"/>
                <a:gd name="T33" fmla="*/ 1486 h 2134"/>
                <a:gd name="T34" fmla="*/ 209 w 639"/>
                <a:gd name="T35" fmla="*/ 1745 h 2134"/>
                <a:gd name="T36" fmla="*/ 220 w 639"/>
                <a:gd name="T37" fmla="*/ 2134 h 2134"/>
                <a:gd name="T38" fmla="*/ 232 w 639"/>
                <a:gd name="T39" fmla="*/ 1973 h 2134"/>
                <a:gd name="T40" fmla="*/ 244 w 639"/>
                <a:gd name="T41" fmla="*/ 2134 h 2134"/>
                <a:gd name="T42" fmla="*/ 255 w 639"/>
                <a:gd name="T43" fmla="*/ 1942 h 2134"/>
                <a:gd name="T44" fmla="*/ 267 w 639"/>
                <a:gd name="T45" fmla="*/ 2061 h 2134"/>
                <a:gd name="T46" fmla="*/ 278 w 639"/>
                <a:gd name="T47" fmla="*/ 1932 h 2134"/>
                <a:gd name="T48" fmla="*/ 290 w 639"/>
                <a:gd name="T49" fmla="*/ 2035 h 2134"/>
                <a:gd name="T50" fmla="*/ 302 w 639"/>
                <a:gd name="T51" fmla="*/ 1895 h 2134"/>
                <a:gd name="T52" fmla="*/ 313 w 639"/>
                <a:gd name="T53" fmla="*/ 1994 h 2134"/>
                <a:gd name="T54" fmla="*/ 325 w 639"/>
                <a:gd name="T55" fmla="*/ 1864 h 2134"/>
                <a:gd name="T56" fmla="*/ 337 w 639"/>
                <a:gd name="T57" fmla="*/ 1963 h 2134"/>
                <a:gd name="T58" fmla="*/ 348 w 639"/>
                <a:gd name="T59" fmla="*/ 1823 h 2134"/>
                <a:gd name="T60" fmla="*/ 360 w 639"/>
                <a:gd name="T61" fmla="*/ 1911 h 2134"/>
                <a:gd name="T62" fmla="*/ 371 w 639"/>
                <a:gd name="T63" fmla="*/ 1782 h 2134"/>
                <a:gd name="T64" fmla="*/ 383 w 639"/>
                <a:gd name="T65" fmla="*/ 1921 h 2134"/>
                <a:gd name="T66" fmla="*/ 395 w 639"/>
                <a:gd name="T67" fmla="*/ 1782 h 2134"/>
                <a:gd name="T68" fmla="*/ 406 w 639"/>
                <a:gd name="T69" fmla="*/ 1875 h 2134"/>
                <a:gd name="T70" fmla="*/ 418 w 639"/>
                <a:gd name="T71" fmla="*/ 1704 h 2134"/>
                <a:gd name="T72" fmla="*/ 430 w 639"/>
                <a:gd name="T73" fmla="*/ 1864 h 2134"/>
                <a:gd name="T74" fmla="*/ 441 w 639"/>
                <a:gd name="T75" fmla="*/ 1704 h 2134"/>
                <a:gd name="T76" fmla="*/ 453 w 639"/>
                <a:gd name="T77" fmla="*/ 1813 h 2134"/>
                <a:gd name="T78" fmla="*/ 464 w 639"/>
                <a:gd name="T79" fmla="*/ 1647 h 2134"/>
                <a:gd name="T80" fmla="*/ 476 w 639"/>
                <a:gd name="T81" fmla="*/ 1725 h 2134"/>
                <a:gd name="T82" fmla="*/ 488 w 639"/>
                <a:gd name="T83" fmla="*/ 1554 h 2134"/>
                <a:gd name="T84" fmla="*/ 499 w 639"/>
                <a:gd name="T85" fmla="*/ 1574 h 2134"/>
                <a:gd name="T86" fmla="*/ 511 w 639"/>
                <a:gd name="T87" fmla="*/ 2082 h 2134"/>
                <a:gd name="T88" fmla="*/ 523 w 639"/>
                <a:gd name="T89" fmla="*/ 1942 h 2134"/>
                <a:gd name="T90" fmla="*/ 534 w 639"/>
                <a:gd name="T91" fmla="*/ 2051 h 2134"/>
                <a:gd name="T92" fmla="*/ 546 w 639"/>
                <a:gd name="T93" fmla="*/ 1895 h 2134"/>
                <a:gd name="T94" fmla="*/ 557 w 639"/>
                <a:gd name="T95" fmla="*/ 2025 h 2134"/>
                <a:gd name="T96" fmla="*/ 569 w 639"/>
                <a:gd name="T97" fmla="*/ 1895 h 2134"/>
                <a:gd name="T98" fmla="*/ 581 w 639"/>
                <a:gd name="T99" fmla="*/ 1994 h 2134"/>
                <a:gd name="T100" fmla="*/ 592 w 639"/>
                <a:gd name="T101" fmla="*/ 1833 h 2134"/>
                <a:gd name="T102" fmla="*/ 604 w 639"/>
                <a:gd name="T103" fmla="*/ 1952 h 2134"/>
                <a:gd name="T104" fmla="*/ 616 w 639"/>
                <a:gd name="T105" fmla="*/ 1792 h 2134"/>
                <a:gd name="T106" fmla="*/ 627 w 639"/>
                <a:gd name="T107" fmla="*/ 1921 h 2134"/>
                <a:gd name="T108" fmla="*/ 639 w 639"/>
                <a:gd name="T109" fmla="*/ 1911 h 2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9" h="2134">
                  <a:moveTo>
                    <a:pt x="0" y="1932"/>
                  </a:moveTo>
                  <a:lnTo>
                    <a:pt x="3" y="1911"/>
                  </a:lnTo>
                  <a:lnTo>
                    <a:pt x="3" y="2035"/>
                  </a:lnTo>
                  <a:lnTo>
                    <a:pt x="7" y="2041"/>
                  </a:lnTo>
                  <a:lnTo>
                    <a:pt x="7" y="1906"/>
                  </a:lnTo>
                  <a:lnTo>
                    <a:pt x="11" y="1854"/>
                  </a:lnTo>
                  <a:lnTo>
                    <a:pt x="11" y="2015"/>
                  </a:lnTo>
                  <a:lnTo>
                    <a:pt x="15" y="2015"/>
                  </a:lnTo>
                  <a:lnTo>
                    <a:pt x="15" y="1895"/>
                  </a:lnTo>
                  <a:lnTo>
                    <a:pt x="19" y="1875"/>
                  </a:lnTo>
                  <a:lnTo>
                    <a:pt x="19" y="1994"/>
                  </a:lnTo>
                  <a:lnTo>
                    <a:pt x="23" y="1994"/>
                  </a:lnTo>
                  <a:lnTo>
                    <a:pt x="23" y="1895"/>
                  </a:lnTo>
                  <a:lnTo>
                    <a:pt x="27" y="1844"/>
                  </a:lnTo>
                  <a:lnTo>
                    <a:pt x="27" y="1984"/>
                  </a:lnTo>
                  <a:lnTo>
                    <a:pt x="31" y="1984"/>
                  </a:lnTo>
                  <a:lnTo>
                    <a:pt x="31" y="1875"/>
                  </a:lnTo>
                  <a:lnTo>
                    <a:pt x="34" y="1864"/>
                  </a:lnTo>
                  <a:lnTo>
                    <a:pt x="34" y="1994"/>
                  </a:lnTo>
                  <a:lnTo>
                    <a:pt x="38" y="1973"/>
                  </a:lnTo>
                  <a:lnTo>
                    <a:pt x="38" y="1854"/>
                  </a:lnTo>
                  <a:lnTo>
                    <a:pt x="42" y="1782"/>
                  </a:lnTo>
                  <a:lnTo>
                    <a:pt x="42" y="1942"/>
                  </a:lnTo>
                  <a:lnTo>
                    <a:pt x="46" y="1952"/>
                  </a:lnTo>
                  <a:lnTo>
                    <a:pt x="46" y="1792"/>
                  </a:lnTo>
                  <a:lnTo>
                    <a:pt x="50" y="1782"/>
                  </a:lnTo>
                  <a:lnTo>
                    <a:pt x="50" y="1921"/>
                  </a:lnTo>
                  <a:lnTo>
                    <a:pt x="54" y="1921"/>
                  </a:lnTo>
                  <a:lnTo>
                    <a:pt x="54" y="1782"/>
                  </a:lnTo>
                  <a:lnTo>
                    <a:pt x="58" y="1813"/>
                  </a:lnTo>
                  <a:lnTo>
                    <a:pt x="58" y="1921"/>
                  </a:lnTo>
                  <a:lnTo>
                    <a:pt x="62" y="1942"/>
                  </a:lnTo>
                  <a:lnTo>
                    <a:pt x="62" y="1745"/>
                  </a:lnTo>
                  <a:lnTo>
                    <a:pt x="65" y="1782"/>
                  </a:lnTo>
                  <a:lnTo>
                    <a:pt x="65" y="1932"/>
                  </a:lnTo>
                  <a:lnTo>
                    <a:pt x="69" y="1932"/>
                  </a:lnTo>
                  <a:lnTo>
                    <a:pt x="69" y="1776"/>
                  </a:lnTo>
                  <a:lnTo>
                    <a:pt x="73" y="1776"/>
                  </a:lnTo>
                  <a:lnTo>
                    <a:pt x="73" y="1911"/>
                  </a:lnTo>
                  <a:lnTo>
                    <a:pt x="77" y="1942"/>
                  </a:lnTo>
                  <a:lnTo>
                    <a:pt x="77" y="1756"/>
                  </a:lnTo>
                  <a:lnTo>
                    <a:pt x="81" y="1776"/>
                  </a:lnTo>
                  <a:lnTo>
                    <a:pt x="81" y="1906"/>
                  </a:lnTo>
                  <a:lnTo>
                    <a:pt x="85" y="1911"/>
                  </a:lnTo>
                  <a:lnTo>
                    <a:pt x="85" y="1776"/>
                  </a:lnTo>
                  <a:lnTo>
                    <a:pt x="89" y="1766"/>
                  </a:lnTo>
                  <a:lnTo>
                    <a:pt x="89" y="1895"/>
                  </a:lnTo>
                  <a:lnTo>
                    <a:pt x="93" y="1906"/>
                  </a:lnTo>
                  <a:lnTo>
                    <a:pt x="93" y="1756"/>
                  </a:lnTo>
                  <a:lnTo>
                    <a:pt x="96" y="1766"/>
                  </a:lnTo>
                  <a:lnTo>
                    <a:pt x="96" y="1906"/>
                  </a:lnTo>
                  <a:lnTo>
                    <a:pt x="100" y="1895"/>
                  </a:lnTo>
                  <a:lnTo>
                    <a:pt x="100" y="1756"/>
                  </a:lnTo>
                  <a:lnTo>
                    <a:pt x="104" y="1725"/>
                  </a:lnTo>
                  <a:lnTo>
                    <a:pt x="104" y="1875"/>
                  </a:lnTo>
                  <a:lnTo>
                    <a:pt x="108" y="1875"/>
                  </a:lnTo>
                  <a:lnTo>
                    <a:pt x="108" y="1735"/>
                  </a:lnTo>
                  <a:lnTo>
                    <a:pt x="112" y="1725"/>
                  </a:lnTo>
                  <a:lnTo>
                    <a:pt x="112" y="1864"/>
                  </a:lnTo>
                  <a:lnTo>
                    <a:pt x="116" y="1854"/>
                  </a:lnTo>
                  <a:lnTo>
                    <a:pt x="116" y="1745"/>
                  </a:lnTo>
                  <a:lnTo>
                    <a:pt x="120" y="1714"/>
                  </a:lnTo>
                  <a:lnTo>
                    <a:pt x="120" y="1854"/>
                  </a:lnTo>
                  <a:lnTo>
                    <a:pt x="124" y="1864"/>
                  </a:lnTo>
                  <a:lnTo>
                    <a:pt x="124" y="1735"/>
                  </a:lnTo>
                  <a:lnTo>
                    <a:pt x="127" y="1735"/>
                  </a:lnTo>
                  <a:lnTo>
                    <a:pt x="127" y="1875"/>
                  </a:lnTo>
                  <a:lnTo>
                    <a:pt x="131" y="1854"/>
                  </a:lnTo>
                  <a:lnTo>
                    <a:pt x="131" y="1725"/>
                  </a:lnTo>
                  <a:lnTo>
                    <a:pt x="135" y="1693"/>
                  </a:lnTo>
                  <a:lnTo>
                    <a:pt x="135" y="1844"/>
                  </a:lnTo>
                  <a:lnTo>
                    <a:pt x="139" y="1844"/>
                  </a:lnTo>
                  <a:lnTo>
                    <a:pt x="139" y="1725"/>
                  </a:lnTo>
                  <a:lnTo>
                    <a:pt x="143" y="1714"/>
                  </a:lnTo>
                  <a:lnTo>
                    <a:pt x="143" y="1844"/>
                  </a:lnTo>
                  <a:lnTo>
                    <a:pt x="147" y="1833"/>
                  </a:lnTo>
                  <a:lnTo>
                    <a:pt x="147" y="1693"/>
                  </a:lnTo>
                  <a:lnTo>
                    <a:pt x="151" y="1673"/>
                  </a:lnTo>
                  <a:lnTo>
                    <a:pt x="151" y="1833"/>
                  </a:lnTo>
                  <a:lnTo>
                    <a:pt x="155" y="1833"/>
                  </a:lnTo>
                  <a:lnTo>
                    <a:pt x="155" y="1683"/>
                  </a:lnTo>
                  <a:lnTo>
                    <a:pt x="158" y="1683"/>
                  </a:lnTo>
                  <a:lnTo>
                    <a:pt x="158" y="1792"/>
                  </a:lnTo>
                  <a:lnTo>
                    <a:pt x="162" y="1823"/>
                  </a:lnTo>
                  <a:lnTo>
                    <a:pt x="162" y="1662"/>
                  </a:lnTo>
                  <a:lnTo>
                    <a:pt x="166" y="1637"/>
                  </a:lnTo>
                  <a:lnTo>
                    <a:pt x="166" y="1776"/>
                  </a:lnTo>
                  <a:lnTo>
                    <a:pt x="170" y="1756"/>
                  </a:lnTo>
                  <a:lnTo>
                    <a:pt x="170" y="1626"/>
                  </a:lnTo>
                  <a:lnTo>
                    <a:pt x="174" y="1616"/>
                  </a:lnTo>
                  <a:lnTo>
                    <a:pt x="174" y="1735"/>
                  </a:lnTo>
                  <a:lnTo>
                    <a:pt x="178" y="1745"/>
                  </a:lnTo>
                  <a:lnTo>
                    <a:pt x="178" y="1626"/>
                  </a:lnTo>
                  <a:lnTo>
                    <a:pt x="182" y="1585"/>
                  </a:lnTo>
                  <a:lnTo>
                    <a:pt x="182" y="1766"/>
                  </a:lnTo>
                  <a:lnTo>
                    <a:pt x="186" y="1725"/>
                  </a:lnTo>
                  <a:lnTo>
                    <a:pt x="186" y="1564"/>
                  </a:lnTo>
                  <a:lnTo>
                    <a:pt x="189" y="1574"/>
                  </a:lnTo>
                  <a:lnTo>
                    <a:pt x="189" y="1725"/>
                  </a:lnTo>
                  <a:lnTo>
                    <a:pt x="193" y="1683"/>
                  </a:lnTo>
                  <a:lnTo>
                    <a:pt x="193" y="1523"/>
                  </a:lnTo>
                  <a:lnTo>
                    <a:pt x="197" y="1486"/>
                  </a:lnTo>
                  <a:lnTo>
                    <a:pt x="197" y="1662"/>
                  </a:lnTo>
                  <a:lnTo>
                    <a:pt x="201" y="1574"/>
                  </a:lnTo>
                  <a:lnTo>
                    <a:pt x="201" y="627"/>
                  </a:lnTo>
                  <a:lnTo>
                    <a:pt x="205" y="0"/>
                  </a:lnTo>
                  <a:lnTo>
                    <a:pt x="205" y="1745"/>
                  </a:lnTo>
                  <a:lnTo>
                    <a:pt x="209" y="1745"/>
                  </a:lnTo>
                  <a:lnTo>
                    <a:pt x="209" y="2041"/>
                  </a:lnTo>
                  <a:lnTo>
                    <a:pt x="213" y="2092"/>
                  </a:lnTo>
                  <a:lnTo>
                    <a:pt x="213" y="1952"/>
                  </a:lnTo>
                  <a:lnTo>
                    <a:pt x="217" y="1984"/>
                  </a:lnTo>
                  <a:lnTo>
                    <a:pt x="217" y="2092"/>
                  </a:lnTo>
                  <a:lnTo>
                    <a:pt x="220" y="2134"/>
                  </a:lnTo>
                  <a:lnTo>
                    <a:pt x="220" y="1984"/>
                  </a:lnTo>
                  <a:lnTo>
                    <a:pt x="224" y="1973"/>
                  </a:lnTo>
                  <a:lnTo>
                    <a:pt x="224" y="2103"/>
                  </a:lnTo>
                  <a:lnTo>
                    <a:pt x="228" y="2092"/>
                  </a:lnTo>
                  <a:lnTo>
                    <a:pt x="228" y="1984"/>
                  </a:lnTo>
                  <a:lnTo>
                    <a:pt x="232" y="1973"/>
                  </a:lnTo>
                  <a:lnTo>
                    <a:pt x="232" y="2113"/>
                  </a:lnTo>
                  <a:lnTo>
                    <a:pt x="236" y="2103"/>
                  </a:lnTo>
                  <a:lnTo>
                    <a:pt x="236" y="1973"/>
                  </a:lnTo>
                  <a:lnTo>
                    <a:pt x="240" y="1984"/>
                  </a:lnTo>
                  <a:lnTo>
                    <a:pt x="240" y="2103"/>
                  </a:lnTo>
                  <a:lnTo>
                    <a:pt x="244" y="2134"/>
                  </a:lnTo>
                  <a:lnTo>
                    <a:pt x="244" y="1973"/>
                  </a:lnTo>
                  <a:lnTo>
                    <a:pt x="248" y="1973"/>
                  </a:lnTo>
                  <a:lnTo>
                    <a:pt x="248" y="2092"/>
                  </a:lnTo>
                  <a:lnTo>
                    <a:pt x="251" y="2092"/>
                  </a:lnTo>
                  <a:lnTo>
                    <a:pt x="251" y="1973"/>
                  </a:lnTo>
                  <a:lnTo>
                    <a:pt x="255" y="1942"/>
                  </a:lnTo>
                  <a:lnTo>
                    <a:pt x="255" y="2072"/>
                  </a:lnTo>
                  <a:lnTo>
                    <a:pt x="259" y="2082"/>
                  </a:lnTo>
                  <a:lnTo>
                    <a:pt x="259" y="1942"/>
                  </a:lnTo>
                  <a:lnTo>
                    <a:pt x="263" y="1942"/>
                  </a:lnTo>
                  <a:lnTo>
                    <a:pt x="263" y="2072"/>
                  </a:lnTo>
                  <a:lnTo>
                    <a:pt x="267" y="2061"/>
                  </a:lnTo>
                  <a:lnTo>
                    <a:pt x="267" y="1932"/>
                  </a:lnTo>
                  <a:lnTo>
                    <a:pt x="271" y="1932"/>
                  </a:lnTo>
                  <a:lnTo>
                    <a:pt x="271" y="2072"/>
                  </a:lnTo>
                  <a:lnTo>
                    <a:pt x="275" y="2061"/>
                  </a:lnTo>
                  <a:lnTo>
                    <a:pt x="275" y="1932"/>
                  </a:lnTo>
                  <a:lnTo>
                    <a:pt x="278" y="1932"/>
                  </a:lnTo>
                  <a:lnTo>
                    <a:pt x="278" y="2061"/>
                  </a:lnTo>
                  <a:lnTo>
                    <a:pt x="282" y="2051"/>
                  </a:lnTo>
                  <a:lnTo>
                    <a:pt x="282" y="1921"/>
                  </a:lnTo>
                  <a:lnTo>
                    <a:pt x="286" y="1932"/>
                  </a:lnTo>
                  <a:lnTo>
                    <a:pt x="286" y="2041"/>
                  </a:lnTo>
                  <a:lnTo>
                    <a:pt x="290" y="2035"/>
                  </a:lnTo>
                  <a:lnTo>
                    <a:pt x="290" y="1875"/>
                  </a:lnTo>
                  <a:lnTo>
                    <a:pt x="294" y="1895"/>
                  </a:lnTo>
                  <a:lnTo>
                    <a:pt x="294" y="2025"/>
                  </a:lnTo>
                  <a:lnTo>
                    <a:pt x="298" y="2051"/>
                  </a:lnTo>
                  <a:lnTo>
                    <a:pt x="298" y="1895"/>
                  </a:lnTo>
                  <a:lnTo>
                    <a:pt x="302" y="1895"/>
                  </a:lnTo>
                  <a:lnTo>
                    <a:pt x="302" y="2025"/>
                  </a:lnTo>
                  <a:lnTo>
                    <a:pt x="306" y="2015"/>
                  </a:lnTo>
                  <a:lnTo>
                    <a:pt x="306" y="1895"/>
                  </a:lnTo>
                  <a:lnTo>
                    <a:pt x="309" y="1875"/>
                  </a:lnTo>
                  <a:lnTo>
                    <a:pt x="309" y="2015"/>
                  </a:lnTo>
                  <a:lnTo>
                    <a:pt x="313" y="1994"/>
                  </a:lnTo>
                  <a:lnTo>
                    <a:pt x="313" y="1875"/>
                  </a:lnTo>
                  <a:lnTo>
                    <a:pt x="317" y="1875"/>
                  </a:lnTo>
                  <a:lnTo>
                    <a:pt x="317" y="2025"/>
                  </a:lnTo>
                  <a:lnTo>
                    <a:pt x="321" y="1994"/>
                  </a:lnTo>
                  <a:lnTo>
                    <a:pt x="321" y="1864"/>
                  </a:lnTo>
                  <a:lnTo>
                    <a:pt x="325" y="1864"/>
                  </a:lnTo>
                  <a:lnTo>
                    <a:pt x="325" y="2015"/>
                  </a:lnTo>
                  <a:lnTo>
                    <a:pt x="329" y="1984"/>
                  </a:lnTo>
                  <a:lnTo>
                    <a:pt x="329" y="1854"/>
                  </a:lnTo>
                  <a:lnTo>
                    <a:pt x="333" y="1854"/>
                  </a:lnTo>
                  <a:lnTo>
                    <a:pt x="333" y="1994"/>
                  </a:lnTo>
                  <a:lnTo>
                    <a:pt x="337" y="1963"/>
                  </a:lnTo>
                  <a:lnTo>
                    <a:pt x="337" y="1823"/>
                  </a:lnTo>
                  <a:lnTo>
                    <a:pt x="340" y="1823"/>
                  </a:lnTo>
                  <a:lnTo>
                    <a:pt x="340" y="1942"/>
                  </a:lnTo>
                  <a:lnTo>
                    <a:pt x="344" y="1952"/>
                  </a:lnTo>
                  <a:lnTo>
                    <a:pt x="344" y="1813"/>
                  </a:lnTo>
                  <a:lnTo>
                    <a:pt x="348" y="1823"/>
                  </a:lnTo>
                  <a:lnTo>
                    <a:pt x="348" y="1952"/>
                  </a:lnTo>
                  <a:lnTo>
                    <a:pt x="352" y="1932"/>
                  </a:lnTo>
                  <a:lnTo>
                    <a:pt x="352" y="1823"/>
                  </a:lnTo>
                  <a:lnTo>
                    <a:pt x="356" y="1782"/>
                  </a:lnTo>
                  <a:lnTo>
                    <a:pt x="356" y="1921"/>
                  </a:lnTo>
                  <a:lnTo>
                    <a:pt x="360" y="1911"/>
                  </a:lnTo>
                  <a:lnTo>
                    <a:pt x="360" y="1776"/>
                  </a:lnTo>
                  <a:lnTo>
                    <a:pt x="364" y="1782"/>
                  </a:lnTo>
                  <a:lnTo>
                    <a:pt x="364" y="1942"/>
                  </a:lnTo>
                  <a:lnTo>
                    <a:pt x="368" y="1911"/>
                  </a:lnTo>
                  <a:lnTo>
                    <a:pt x="368" y="1756"/>
                  </a:lnTo>
                  <a:lnTo>
                    <a:pt x="371" y="1782"/>
                  </a:lnTo>
                  <a:lnTo>
                    <a:pt x="371" y="1921"/>
                  </a:lnTo>
                  <a:lnTo>
                    <a:pt x="375" y="1921"/>
                  </a:lnTo>
                  <a:lnTo>
                    <a:pt x="375" y="1782"/>
                  </a:lnTo>
                  <a:lnTo>
                    <a:pt x="379" y="1823"/>
                  </a:lnTo>
                  <a:lnTo>
                    <a:pt x="379" y="1921"/>
                  </a:lnTo>
                  <a:lnTo>
                    <a:pt x="383" y="1921"/>
                  </a:lnTo>
                  <a:lnTo>
                    <a:pt x="383" y="1766"/>
                  </a:lnTo>
                  <a:lnTo>
                    <a:pt x="387" y="1782"/>
                  </a:lnTo>
                  <a:lnTo>
                    <a:pt x="387" y="1932"/>
                  </a:lnTo>
                  <a:lnTo>
                    <a:pt x="391" y="1906"/>
                  </a:lnTo>
                  <a:lnTo>
                    <a:pt x="391" y="1782"/>
                  </a:lnTo>
                  <a:lnTo>
                    <a:pt x="395" y="1782"/>
                  </a:lnTo>
                  <a:lnTo>
                    <a:pt x="395" y="1906"/>
                  </a:lnTo>
                  <a:lnTo>
                    <a:pt x="399" y="1895"/>
                  </a:lnTo>
                  <a:lnTo>
                    <a:pt x="399" y="1735"/>
                  </a:lnTo>
                  <a:lnTo>
                    <a:pt x="402" y="1766"/>
                  </a:lnTo>
                  <a:lnTo>
                    <a:pt x="402" y="1885"/>
                  </a:lnTo>
                  <a:lnTo>
                    <a:pt x="406" y="1875"/>
                  </a:lnTo>
                  <a:lnTo>
                    <a:pt x="406" y="1735"/>
                  </a:lnTo>
                  <a:lnTo>
                    <a:pt x="410" y="1735"/>
                  </a:lnTo>
                  <a:lnTo>
                    <a:pt x="410" y="1854"/>
                  </a:lnTo>
                  <a:lnTo>
                    <a:pt x="414" y="1864"/>
                  </a:lnTo>
                  <a:lnTo>
                    <a:pt x="414" y="1725"/>
                  </a:lnTo>
                  <a:lnTo>
                    <a:pt x="418" y="1704"/>
                  </a:lnTo>
                  <a:lnTo>
                    <a:pt x="418" y="1864"/>
                  </a:lnTo>
                  <a:lnTo>
                    <a:pt x="422" y="1854"/>
                  </a:lnTo>
                  <a:lnTo>
                    <a:pt x="422" y="1735"/>
                  </a:lnTo>
                  <a:lnTo>
                    <a:pt x="426" y="1714"/>
                  </a:lnTo>
                  <a:lnTo>
                    <a:pt x="426" y="1854"/>
                  </a:lnTo>
                  <a:lnTo>
                    <a:pt x="430" y="1864"/>
                  </a:lnTo>
                  <a:lnTo>
                    <a:pt x="430" y="1714"/>
                  </a:lnTo>
                  <a:lnTo>
                    <a:pt x="433" y="1714"/>
                  </a:lnTo>
                  <a:lnTo>
                    <a:pt x="433" y="1844"/>
                  </a:lnTo>
                  <a:lnTo>
                    <a:pt x="437" y="1844"/>
                  </a:lnTo>
                  <a:lnTo>
                    <a:pt x="437" y="1704"/>
                  </a:lnTo>
                  <a:lnTo>
                    <a:pt x="441" y="1704"/>
                  </a:lnTo>
                  <a:lnTo>
                    <a:pt x="441" y="1823"/>
                  </a:lnTo>
                  <a:lnTo>
                    <a:pt x="445" y="1823"/>
                  </a:lnTo>
                  <a:lnTo>
                    <a:pt x="445" y="1693"/>
                  </a:lnTo>
                  <a:lnTo>
                    <a:pt x="449" y="1683"/>
                  </a:lnTo>
                  <a:lnTo>
                    <a:pt x="449" y="1813"/>
                  </a:lnTo>
                  <a:lnTo>
                    <a:pt x="453" y="1813"/>
                  </a:lnTo>
                  <a:lnTo>
                    <a:pt x="453" y="1673"/>
                  </a:lnTo>
                  <a:lnTo>
                    <a:pt x="457" y="1647"/>
                  </a:lnTo>
                  <a:lnTo>
                    <a:pt x="457" y="1813"/>
                  </a:lnTo>
                  <a:lnTo>
                    <a:pt x="461" y="1782"/>
                  </a:lnTo>
                  <a:lnTo>
                    <a:pt x="461" y="1652"/>
                  </a:lnTo>
                  <a:lnTo>
                    <a:pt x="464" y="1647"/>
                  </a:lnTo>
                  <a:lnTo>
                    <a:pt x="464" y="1792"/>
                  </a:lnTo>
                  <a:lnTo>
                    <a:pt x="468" y="1766"/>
                  </a:lnTo>
                  <a:lnTo>
                    <a:pt x="468" y="1647"/>
                  </a:lnTo>
                  <a:lnTo>
                    <a:pt x="472" y="1605"/>
                  </a:lnTo>
                  <a:lnTo>
                    <a:pt x="472" y="1745"/>
                  </a:lnTo>
                  <a:lnTo>
                    <a:pt x="476" y="1725"/>
                  </a:lnTo>
                  <a:lnTo>
                    <a:pt x="476" y="1616"/>
                  </a:lnTo>
                  <a:lnTo>
                    <a:pt x="480" y="1595"/>
                  </a:lnTo>
                  <a:lnTo>
                    <a:pt x="480" y="1725"/>
                  </a:lnTo>
                  <a:lnTo>
                    <a:pt x="484" y="1735"/>
                  </a:lnTo>
                  <a:lnTo>
                    <a:pt x="484" y="1585"/>
                  </a:lnTo>
                  <a:lnTo>
                    <a:pt x="488" y="1554"/>
                  </a:lnTo>
                  <a:lnTo>
                    <a:pt x="488" y="1673"/>
                  </a:lnTo>
                  <a:lnTo>
                    <a:pt x="492" y="1673"/>
                  </a:lnTo>
                  <a:lnTo>
                    <a:pt x="492" y="1554"/>
                  </a:lnTo>
                  <a:lnTo>
                    <a:pt x="495" y="1616"/>
                  </a:lnTo>
                  <a:lnTo>
                    <a:pt x="495" y="1486"/>
                  </a:lnTo>
                  <a:lnTo>
                    <a:pt x="499" y="1574"/>
                  </a:lnTo>
                  <a:lnTo>
                    <a:pt x="499" y="1134"/>
                  </a:lnTo>
                  <a:lnTo>
                    <a:pt x="503" y="1647"/>
                  </a:lnTo>
                  <a:lnTo>
                    <a:pt x="503" y="20"/>
                  </a:lnTo>
                  <a:lnTo>
                    <a:pt x="507" y="1585"/>
                  </a:lnTo>
                  <a:lnTo>
                    <a:pt x="507" y="2051"/>
                  </a:lnTo>
                  <a:lnTo>
                    <a:pt x="511" y="2082"/>
                  </a:lnTo>
                  <a:lnTo>
                    <a:pt x="511" y="1906"/>
                  </a:lnTo>
                  <a:lnTo>
                    <a:pt x="515" y="1963"/>
                  </a:lnTo>
                  <a:lnTo>
                    <a:pt x="515" y="2103"/>
                  </a:lnTo>
                  <a:lnTo>
                    <a:pt x="519" y="2103"/>
                  </a:lnTo>
                  <a:lnTo>
                    <a:pt x="519" y="1963"/>
                  </a:lnTo>
                  <a:lnTo>
                    <a:pt x="523" y="1942"/>
                  </a:lnTo>
                  <a:lnTo>
                    <a:pt x="523" y="2092"/>
                  </a:lnTo>
                  <a:lnTo>
                    <a:pt x="526" y="2072"/>
                  </a:lnTo>
                  <a:lnTo>
                    <a:pt x="526" y="1952"/>
                  </a:lnTo>
                  <a:lnTo>
                    <a:pt x="530" y="1942"/>
                  </a:lnTo>
                  <a:lnTo>
                    <a:pt x="530" y="2082"/>
                  </a:lnTo>
                  <a:lnTo>
                    <a:pt x="534" y="2051"/>
                  </a:lnTo>
                  <a:lnTo>
                    <a:pt x="534" y="1921"/>
                  </a:lnTo>
                  <a:lnTo>
                    <a:pt x="538" y="1921"/>
                  </a:lnTo>
                  <a:lnTo>
                    <a:pt x="538" y="2072"/>
                  </a:lnTo>
                  <a:lnTo>
                    <a:pt x="542" y="2041"/>
                  </a:lnTo>
                  <a:lnTo>
                    <a:pt x="542" y="1932"/>
                  </a:lnTo>
                  <a:lnTo>
                    <a:pt x="546" y="1895"/>
                  </a:lnTo>
                  <a:lnTo>
                    <a:pt x="546" y="2041"/>
                  </a:lnTo>
                  <a:lnTo>
                    <a:pt x="550" y="2035"/>
                  </a:lnTo>
                  <a:lnTo>
                    <a:pt x="550" y="1911"/>
                  </a:lnTo>
                  <a:lnTo>
                    <a:pt x="554" y="1895"/>
                  </a:lnTo>
                  <a:lnTo>
                    <a:pt x="554" y="2025"/>
                  </a:lnTo>
                  <a:lnTo>
                    <a:pt x="557" y="2025"/>
                  </a:lnTo>
                  <a:lnTo>
                    <a:pt x="557" y="1906"/>
                  </a:lnTo>
                  <a:lnTo>
                    <a:pt x="561" y="1864"/>
                  </a:lnTo>
                  <a:lnTo>
                    <a:pt x="561" y="2004"/>
                  </a:lnTo>
                  <a:lnTo>
                    <a:pt x="565" y="2015"/>
                  </a:lnTo>
                  <a:lnTo>
                    <a:pt x="565" y="1885"/>
                  </a:lnTo>
                  <a:lnTo>
                    <a:pt x="569" y="1895"/>
                  </a:lnTo>
                  <a:lnTo>
                    <a:pt x="569" y="2004"/>
                  </a:lnTo>
                  <a:lnTo>
                    <a:pt x="573" y="2015"/>
                  </a:lnTo>
                  <a:lnTo>
                    <a:pt x="573" y="1864"/>
                  </a:lnTo>
                  <a:lnTo>
                    <a:pt x="577" y="1895"/>
                  </a:lnTo>
                  <a:lnTo>
                    <a:pt x="577" y="1994"/>
                  </a:lnTo>
                  <a:lnTo>
                    <a:pt x="581" y="1994"/>
                  </a:lnTo>
                  <a:lnTo>
                    <a:pt x="581" y="1823"/>
                  </a:lnTo>
                  <a:lnTo>
                    <a:pt x="585" y="1823"/>
                  </a:lnTo>
                  <a:lnTo>
                    <a:pt x="585" y="1984"/>
                  </a:lnTo>
                  <a:lnTo>
                    <a:pt x="588" y="1994"/>
                  </a:lnTo>
                  <a:lnTo>
                    <a:pt x="588" y="1854"/>
                  </a:lnTo>
                  <a:lnTo>
                    <a:pt x="592" y="1833"/>
                  </a:lnTo>
                  <a:lnTo>
                    <a:pt x="592" y="1963"/>
                  </a:lnTo>
                  <a:lnTo>
                    <a:pt x="596" y="1963"/>
                  </a:lnTo>
                  <a:lnTo>
                    <a:pt x="596" y="1823"/>
                  </a:lnTo>
                  <a:lnTo>
                    <a:pt x="600" y="1833"/>
                  </a:lnTo>
                  <a:lnTo>
                    <a:pt x="600" y="1952"/>
                  </a:lnTo>
                  <a:lnTo>
                    <a:pt x="604" y="1952"/>
                  </a:lnTo>
                  <a:lnTo>
                    <a:pt x="604" y="1844"/>
                  </a:lnTo>
                  <a:lnTo>
                    <a:pt x="608" y="1823"/>
                  </a:lnTo>
                  <a:lnTo>
                    <a:pt x="608" y="1942"/>
                  </a:lnTo>
                  <a:lnTo>
                    <a:pt x="612" y="1932"/>
                  </a:lnTo>
                  <a:lnTo>
                    <a:pt x="612" y="1813"/>
                  </a:lnTo>
                  <a:lnTo>
                    <a:pt x="616" y="1792"/>
                  </a:lnTo>
                  <a:lnTo>
                    <a:pt x="616" y="1963"/>
                  </a:lnTo>
                  <a:lnTo>
                    <a:pt x="619" y="1942"/>
                  </a:lnTo>
                  <a:lnTo>
                    <a:pt x="619" y="1823"/>
                  </a:lnTo>
                  <a:lnTo>
                    <a:pt x="623" y="1813"/>
                  </a:lnTo>
                  <a:lnTo>
                    <a:pt x="623" y="1921"/>
                  </a:lnTo>
                  <a:lnTo>
                    <a:pt x="627" y="1921"/>
                  </a:lnTo>
                  <a:lnTo>
                    <a:pt x="627" y="1792"/>
                  </a:lnTo>
                  <a:lnTo>
                    <a:pt x="631" y="1766"/>
                  </a:lnTo>
                  <a:lnTo>
                    <a:pt x="631" y="1921"/>
                  </a:lnTo>
                  <a:lnTo>
                    <a:pt x="635" y="1952"/>
                  </a:lnTo>
                  <a:lnTo>
                    <a:pt x="635" y="1782"/>
                  </a:lnTo>
                  <a:lnTo>
                    <a:pt x="639" y="1911"/>
                  </a:lnTo>
                  <a:lnTo>
                    <a:pt x="639" y="181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1" name="Freeform 340">
              <a:extLst>
                <a:ext uri="{FF2B5EF4-FFF2-40B4-BE49-F238E27FC236}">
                  <a16:creationId xmlns:a16="http://schemas.microsoft.com/office/drawing/2014/main" id="{EE7E5B3E-D462-59E9-3134-66F2D18D3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2992742"/>
              <a:ext cx="1008063" cy="3289300"/>
            </a:xfrm>
            <a:custGeom>
              <a:avLst/>
              <a:gdLst>
                <a:gd name="T0" fmla="*/ 8 w 635"/>
                <a:gd name="T1" fmla="*/ 1735 h 2072"/>
                <a:gd name="T2" fmla="*/ 19 w 635"/>
                <a:gd name="T3" fmla="*/ 1864 h 2072"/>
                <a:gd name="T4" fmla="*/ 31 w 635"/>
                <a:gd name="T5" fmla="*/ 1694 h 2072"/>
                <a:gd name="T6" fmla="*/ 42 w 635"/>
                <a:gd name="T7" fmla="*/ 1813 h 2072"/>
                <a:gd name="T8" fmla="*/ 54 w 635"/>
                <a:gd name="T9" fmla="*/ 1621 h 2072"/>
                <a:gd name="T10" fmla="*/ 66 w 635"/>
                <a:gd name="T11" fmla="*/ 1792 h 2072"/>
                <a:gd name="T12" fmla="*/ 77 w 635"/>
                <a:gd name="T13" fmla="*/ 1621 h 2072"/>
                <a:gd name="T14" fmla="*/ 89 w 635"/>
                <a:gd name="T15" fmla="*/ 1761 h 2072"/>
                <a:gd name="T16" fmla="*/ 101 w 635"/>
                <a:gd name="T17" fmla="*/ 1585 h 2072"/>
                <a:gd name="T18" fmla="*/ 112 w 635"/>
                <a:gd name="T19" fmla="*/ 1704 h 2072"/>
                <a:gd name="T20" fmla="*/ 124 w 635"/>
                <a:gd name="T21" fmla="*/ 1543 h 2072"/>
                <a:gd name="T22" fmla="*/ 135 w 635"/>
                <a:gd name="T23" fmla="*/ 1595 h 2072"/>
                <a:gd name="T24" fmla="*/ 147 w 635"/>
                <a:gd name="T25" fmla="*/ 1445 h 2072"/>
                <a:gd name="T26" fmla="*/ 159 w 635"/>
                <a:gd name="T27" fmla="*/ 2010 h 2072"/>
                <a:gd name="T28" fmla="*/ 170 w 635"/>
                <a:gd name="T29" fmla="*/ 1880 h 2072"/>
                <a:gd name="T30" fmla="*/ 182 w 635"/>
                <a:gd name="T31" fmla="*/ 2020 h 2072"/>
                <a:gd name="T32" fmla="*/ 194 w 635"/>
                <a:gd name="T33" fmla="*/ 1875 h 2072"/>
                <a:gd name="T34" fmla="*/ 205 w 635"/>
                <a:gd name="T35" fmla="*/ 2004 h 2072"/>
                <a:gd name="T36" fmla="*/ 217 w 635"/>
                <a:gd name="T37" fmla="*/ 1813 h 2072"/>
                <a:gd name="T38" fmla="*/ 228 w 635"/>
                <a:gd name="T39" fmla="*/ 1953 h 2072"/>
                <a:gd name="T40" fmla="*/ 240 w 635"/>
                <a:gd name="T41" fmla="*/ 1782 h 2072"/>
                <a:gd name="T42" fmla="*/ 252 w 635"/>
                <a:gd name="T43" fmla="*/ 1901 h 2072"/>
                <a:gd name="T44" fmla="*/ 263 w 635"/>
                <a:gd name="T45" fmla="*/ 1725 h 2072"/>
                <a:gd name="T46" fmla="*/ 275 w 635"/>
                <a:gd name="T47" fmla="*/ 1854 h 2072"/>
                <a:gd name="T48" fmla="*/ 286 w 635"/>
                <a:gd name="T49" fmla="*/ 1673 h 2072"/>
                <a:gd name="T50" fmla="*/ 298 w 635"/>
                <a:gd name="T51" fmla="*/ 1782 h 2072"/>
                <a:gd name="T52" fmla="*/ 310 w 635"/>
                <a:gd name="T53" fmla="*/ 1616 h 2072"/>
                <a:gd name="T54" fmla="*/ 321 w 635"/>
                <a:gd name="T55" fmla="*/ 1673 h 2072"/>
                <a:gd name="T56" fmla="*/ 333 w 635"/>
                <a:gd name="T57" fmla="*/ 1455 h 2072"/>
                <a:gd name="T58" fmla="*/ 345 w 635"/>
                <a:gd name="T59" fmla="*/ 1802 h 2072"/>
                <a:gd name="T60" fmla="*/ 356 w 635"/>
                <a:gd name="T61" fmla="*/ 2061 h 2072"/>
                <a:gd name="T62" fmla="*/ 368 w 635"/>
                <a:gd name="T63" fmla="*/ 1932 h 2072"/>
                <a:gd name="T64" fmla="*/ 379 w 635"/>
                <a:gd name="T65" fmla="*/ 2020 h 2072"/>
                <a:gd name="T66" fmla="*/ 391 w 635"/>
                <a:gd name="T67" fmla="*/ 1880 h 2072"/>
                <a:gd name="T68" fmla="*/ 403 w 635"/>
                <a:gd name="T69" fmla="*/ 1994 h 2072"/>
                <a:gd name="T70" fmla="*/ 414 w 635"/>
                <a:gd name="T71" fmla="*/ 1833 h 2072"/>
                <a:gd name="T72" fmla="*/ 426 w 635"/>
                <a:gd name="T73" fmla="*/ 1942 h 2072"/>
                <a:gd name="T74" fmla="*/ 438 w 635"/>
                <a:gd name="T75" fmla="*/ 1813 h 2072"/>
                <a:gd name="T76" fmla="*/ 449 w 635"/>
                <a:gd name="T77" fmla="*/ 1921 h 2072"/>
                <a:gd name="T78" fmla="*/ 461 w 635"/>
                <a:gd name="T79" fmla="*/ 1813 h 2072"/>
                <a:gd name="T80" fmla="*/ 472 w 635"/>
                <a:gd name="T81" fmla="*/ 1911 h 2072"/>
                <a:gd name="T82" fmla="*/ 484 w 635"/>
                <a:gd name="T83" fmla="*/ 1792 h 2072"/>
                <a:gd name="T84" fmla="*/ 496 w 635"/>
                <a:gd name="T85" fmla="*/ 1901 h 2072"/>
                <a:gd name="T86" fmla="*/ 507 w 635"/>
                <a:gd name="T87" fmla="*/ 1745 h 2072"/>
                <a:gd name="T88" fmla="*/ 519 w 635"/>
                <a:gd name="T89" fmla="*/ 1875 h 2072"/>
                <a:gd name="T90" fmla="*/ 531 w 635"/>
                <a:gd name="T91" fmla="*/ 1714 h 2072"/>
                <a:gd name="T92" fmla="*/ 542 w 635"/>
                <a:gd name="T93" fmla="*/ 1854 h 2072"/>
                <a:gd name="T94" fmla="*/ 554 w 635"/>
                <a:gd name="T95" fmla="*/ 1714 h 2072"/>
                <a:gd name="T96" fmla="*/ 565 w 635"/>
                <a:gd name="T97" fmla="*/ 1875 h 2072"/>
                <a:gd name="T98" fmla="*/ 577 w 635"/>
                <a:gd name="T99" fmla="*/ 1735 h 2072"/>
                <a:gd name="T100" fmla="*/ 589 w 635"/>
                <a:gd name="T101" fmla="*/ 1864 h 2072"/>
                <a:gd name="T102" fmla="*/ 600 w 635"/>
                <a:gd name="T103" fmla="*/ 1714 h 2072"/>
                <a:gd name="T104" fmla="*/ 612 w 635"/>
                <a:gd name="T105" fmla="*/ 1833 h 2072"/>
                <a:gd name="T106" fmla="*/ 624 w 635"/>
                <a:gd name="T107" fmla="*/ 1694 h 2072"/>
                <a:gd name="T108" fmla="*/ 635 w 635"/>
                <a:gd name="T109" fmla="*/ 1823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5" h="2072">
                  <a:moveTo>
                    <a:pt x="0" y="1782"/>
                  </a:moveTo>
                  <a:lnTo>
                    <a:pt x="0" y="1751"/>
                  </a:lnTo>
                  <a:lnTo>
                    <a:pt x="0" y="1875"/>
                  </a:lnTo>
                  <a:lnTo>
                    <a:pt x="4" y="1880"/>
                  </a:lnTo>
                  <a:lnTo>
                    <a:pt x="4" y="1725"/>
                  </a:lnTo>
                  <a:lnTo>
                    <a:pt x="8" y="1735"/>
                  </a:lnTo>
                  <a:lnTo>
                    <a:pt x="8" y="1901"/>
                  </a:lnTo>
                  <a:lnTo>
                    <a:pt x="11" y="1864"/>
                  </a:lnTo>
                  <a:lnTo>
                    <a:pt x="11" y="1735"/>
                  </a:lnTo>
                  <a:lnTo>
                    <a:pt x="15" y="1735"/>
                  </a:lnTo>
                  <a:lnTo>
                    <a:pt x="15" y="1880"/>
                  </a:lnTo>
                  <a:lnTo>
                    <a:pt x="19" y="1864"/>
                  </a:lnTo>
                  <a:lnTo>
                    <a:pt x="19" y="1714"/>
                  </a:lnTo>
                  <a:lnTo>
                    <a:pt x="23" y="1694"/>
                  </a:lnTo>
                  <a:lnTo>
                    <a:pt x="23" y="1844"/>
                  </a:lnTo>
                  <a:lnTo>
                    <a:pt x="27" y="1823"/>
                  </a:lnTo>
                  <a:lnTo>
                    <a:pt x="27" y="1694"/>
                  </a:lnTo>
                  <a:lnTo>
                    <a:pt x="31" y="1694"/>
                  </a:lnTo>
                  <a:lnTo>
                    <a:pt x="31" y="1823"/>
                  </a:lnTo>
                  <a:lnTo>
                    <a:pt x="35" y="1813"/>
                  </a:lnTo>
                  <a:lnTo>
                    <a:pt x="35" y="1694"/>
                  </a:lnTo>
                  <a:lnTo>
                    <a:pt x="39" y="1652"/>
                  </a:lnTo>
                  <a:lnTo>
                    <a:pt x="39" y="1813"/>
                  </a:lnTo>
                  <a:lnTo>
                    <a:pt x="42" y="1813"/>
                  </a:lnTo>
                  <a:lnTo>
                    <a:pt x="42" y="1683"/>
                  </a:lnTo>
                  <a:lnTo>
                    <a:pt x="46" y="1652"/>
                  </a:lnTo>
                  <a:lnTo>
                    <a:pt x="46" y="1802"/>
                  </a:lnTo>
                  <a:lnTo>
                    <a:pt x="50" y="1792"/>
                  </a:lnTo>
                  <a:lnTo>
                    <a:pt x="50" y="1673"/>
                  </a:lnTo>
                  <a:lnTo>
                    <a:pt x="54" y="1621"/>
                  </a:lnTo>
                  <a:lnTo>
                    <a:pt x="54" y="1813"/>
                  </a:lnTo>
                  <a:lnTo>
                    <a:pt x="58" y="1802"/>
                  </a:lnTo>
                  <a:lnTo>
                    <a:pt x="58" y="1631"/>
                  </a:lnTo>
                  <a:lnTo>
                    <a:pt x="62" y="1642"/>
                  </a:lnTo>
                  <a:lnTo>
                    <a:pt x="62" y="1792"/>
                  </a:lnTo>
                  <a:lnTo>
                    <a:pt x="66" y="1792"/>
                  </a:lnTo>
                  <a:lnTo>
                    <a:pt x="66" y="1652"/>
                  </a:lnTo>
                  <a:lnTo>
                    <a:pt x="70" y="1631"/>
                  </a:lnTo>
                  <a:lnTo>
                    <a:pt x="70" y="1751"/>
                  </a:lnTo>
                  <a:lnTo>
                    <a:pt x="73" y="1802"/>
                  </a:lnTo>
                  <a:lnTo>
                    <a:pt x="73" y="1642"/>
                  </a:lnTo>
                  <a:lnTo>
                    <a:pt x="77" y="1621"/>
                  </a:lnTo>
                  <a:lnTo>
                    <a:pt x="77" y="1761"/>
                  </a:lnTo>
                  <a:lnTo>
                    <a:pt x="81" y="1761"/>
                  </a:lnTo>
                  <a:lnTo>
                    <a:pt x="81" y="1631"/>
                  </a:lnTo>
                  <a:lnTo>
                    <a:pt x="85" y="1642"/>
                  </a:lnTo>
                  <a:lnTo>
                    <a:pt x="85" y="1751"/>
                  </a:lnTo>
                  <a:lnTo>
                    <a:pt x="89" y="1761"/>
                  </a:lnTo>
                  <a:lnTo>
                    <a:pt x="89" y="1616"/>
                  </a:lnTo>
                  <a:lnTo>
                    <a:pt x="93" y="1621"/>
                  </a:lnTo>
                  <a:lnTo>
                    <a:pt x="93" y="1751"/>
                  </a:lnTo>
                  <a:lnTo>
                    <a:pt x="97" y="1745"/>
                  </a:lnTo>
                  <a:lnTo>
                    <a:pt x="97" y="1606"/>
                  </a:lnTo>
                  <a:lnTo>
                    <a:pt x="101" y="1585"/>
                  </a:lnTo>
                  <a:lnTo>
                    <a:pt x="101" y="1745"/>
                  </a:lnTo>
                  <a:lnTo>
                    <a:pt x="104" y="1735"/>
                  </a:lnTo>
                  <a:lnTo>
                    <a:pt x="104" y="1616"/>
                  </a:lnTo>
                  <a:lnTo>
                    <a:pt x="108" y="1595"/>
                  </a:lnTo>
                  <a:lnTo>
                    <a:pt x="108" y="1735"/>
                  </a:lnTo>
                  <a:lnTo>
                    <a:pt x="112" y="1704"/>
                  </a:lnTo>
                  <a:lnTo>
                    <a:pt x="112" y="1543"/>
                  </a:lnTo>
                  <a:lnTo>
                    <a:pt x="116" y="1564"/>
                  </a:lnTo>
                  <a:lnTo>
                    <a:pt x="116" y="1714"/>
                  </a:lnTo>
                  <a:lnTo>
                    <a:pt x="120" y="1694"/>
                  </a:lnTo>
                  <a:lnTo>
                    <a:pt x="120" y="1554"/>
                  </a:lnTo>
                  <a:lnTo>
                    <a:pt x="124" y="1543"/>
                  </a:lnTo>
                  <a:lnTo>
                    <a:pt x="124" y="1683"/>
                  </a:lnTo>
                  <a:lnTo>
                    <a:pt x="128" y="1652"/>
                  </a:lnTo>
                  <a:lnTo>
                    <a:pt x="128" y="1512"/>
                  </a:lnTo>
                  <a:lnTo>
                    <a:pt x="132" y="1502"/>
                  </a:lnTo>
                  <a:lnTo>
                    <a:pt x="132" y="1621"/>
                  </a:lnTo>
                  <a:lnTo>
                    <a:pt x="135" y="1595"/>
                  </a:lnTo>
                  <a:lnTo>
                    <a:pt x="135" y="1466"/>
                  </a:lnTo>
                  <a:lnTo>
                    <a:pt x="139" y="1424"/>
                  </a:lnTo>
                  <a:lnTo>
                    <a:pt x="139" y="1564"/>
                  </a:lnTo>
                  <a:lnTo>
                    <a:pt x="143" y="1564"/>
                  </a:lnTo>
                  <a:lnTo>
                    <a:pt x="143" y="1352"/>
                  </a:lnTo>
                  <a:lnTo>
                    <a:pt x="147" y="1445"/>
                  </a:lnTo>
                  <a:lnTo>
                    <a:pt x="147" y="21"/>
                  </a:lnTo>
                  <a:lnTo>
                    <a:pt x="151" y="290"/>
                  </a:lnTo>
                  <a:lnTo>
                    <a:pt x="151" y="1844"/>
                  </a:lnTo>
                  <a:lnTo>
                    <a:pt x="155" y="1813"/>
                  </a:lnTo>
                  <a:lnTo>
                    <a:pt x="155" y="2010"/>
                  </a:lnTo>
                  <a:lnTo>
                    <a:pt x="159" y="2010"/>
                  </a:lnTo>
                  <a:lnTo>
                    <a:pt x="159" y="1890"/>
                  </a:lnTo>
                  <a:lnTo>
                    <a:pt x="163" y="1901"/>
                  </a:lnTo>
                  <a:lnTo>
                    <a:pt x="163" y="2041"/>
                  </a:lnTo>
                  <a:lnTo>
                    <a:pt x="166" y="2051"/>
                  </a:lnTo>
                  <a:lnTo>
                    <a:pt x="166" y="1901"/>
                  </a:lnTo>
                  <a:lnTo>
                    <a:pt x="170" y="1880"/>
                  </a:lnTo>
                  <a:lnTo>
                    <a:pt x="170" y="2030"/>
                  </a:lnTo>
                  <a:lnTo>
                    <a:pt x="174" y="2030"/>
                  </a:lnTo>
                  <a:lnTo>
                    <a:pt x="174" y="1875"/>
                  </a:lnTo>
                  <a:lnTo>
                    <a:pt x="178" y="1901"/>
                  </a:lnTo>
                  <a:lnTo>
                    <a:pt x="178" y="2010"/>
                  </a:lnTo>
                  <a:lnTo>
                    <a:pt x="182" y="2020"/>
                  </a:lnTo>
                  <a:lnTo>
                    <a:pt x="182" y="1890"/>
                  </a:lnTo>
                  <a:lnTo>
                    <a:pt x="186" y="1890"/>
                  </a:lnTo>
                  <a:lnTo>
                    <a:pt x="186" y="2004"/>
                  </a:lnTo>
                  <a:lnTo>
                    <a:pt x="190" y="2004"/>
                  </a:lnTo>
                  <a:lnTo>
                    <a:pt x="190" y="1890"/>
                  </a:lnTo>
                  <a:lnTo>
                    <a:pt x="194" y="1875"/>
                  </a:lnTo>
                  <a:lnTo>
                    <a:pt x="194" y="1994"/>
                  </a:lnTo>
                  <a:lnTo>
                    <a:pt x="197" y="1994"/>
                  </a:lnTo>
                  <a:lnTo>
                    <a:pt x="197" y="1875"/>
                  </a:lnTo>
                  <a:lnTo>
                    <a:pt x="201" y="1875"/>
                  </a:lnTo>
                  <a:lnTo>
                    <a:pt x="201" y="1984"/>
                  </a:lnTo>
                  <a:lnTo>
                    <a:pt x="205" y="2004"/>
                  </a:lnTo>
                  <a:lnTo>
                    <a:pt x="205" y="1864"/>
                  </a:lnTo>
                  <a:lnTo>
                    <a:pt x="209" y="1864"/>
                  </a:lnTo>
                  <a:lnTo>
                    <a:pt x="209" y="1973"/>
                  </a:lnTo>
                  <a:lnTo>
                    <a:pt x="213" y="1963"/>
                  </a:lnTo>
                  <a:lnTo>
                    <a:pt x="213" y="1833"/>
                  </a:lnTo>
                  <a:lnTo>
                    <a:pt x="217" y="1813"/>
                  </a:lnTo>
                  <a:lnTo>
                    <a:pt x="217" y="1953"/>
                  </a:lnTo>
                  <a:lnTo>
                    <a:pt x="221" y="1963"/>
                  </a:lnTo>
                  <a:lnTo>
                    <a:pt x="221" y="1823"/>
                  </a:lnTo>
                  <a:lnTo>
                    <a:pt x="225" y="1833"/>
                  </a:lnTo>
                  <a:lnTo>
                    <a:pt x="225" y="1953"/>
                  </a:lnTo>
                  <a:lnTo>
                    <a:pt x="228" y="1953"/>
                  </a:lnTo>
                  <a:lnTo>
                    <a:pt x="228" y="1802"/>
                  </a:lnTo>
                  <a:lnTo>
                    <a:pt x="232" y="1802"/>
                  </a:lnTo>
                  <a:lnTo>
                    <a:pt x="232" y="1953"/>
                  </a:lnTo>
                  <a:lnTo>
                    <a:pt x="236" y="1932"/>
                  </a:lnTo>
                  <a:lnTo>
                    <a:pt x="236" y="1802"/>
                  </a:lnTo>
                  <a:lnTo>
                    <a:pt x="240" y="1782"/>
                  </a:lnTo>
                  <a:lnTo>
                    <a:pt x="240" y="1911"/>
                  </a:lnTo>
                  <a:lnTo>
                    <a:pt x="244" y="1901"/>
                  </a:lnTo>
                  <a:lnTo>
                    <a:pt x="244" y="1782"/>
                  </a:lnTo>
                  <a:lnTo>
                    <a:pt x="248" y="1782"/>
                  </a:lnTo>
                  <a:lnTo>
                    <a:pt x="248" y="1890"/>
                  </a:lnTo>
                  <a:lnTo>
                    <a:pt x="252" y="1901"/>
                  </a:lnTo>
                  <a:lnTo>
                    <a:pt x="252" y="1761"/>
                  </a:lnTo>
                  <a:lnTo>
                    <a:pt x="256" y="1751"/>
                  </a:lnTo>
                  <a:lnTo>
                    <a:pt x="256" y="1901"/>
                  </a:lnTo>
                  <a:lnTo>
                    <a:pt x="259" y="1921"/>
                  </a:lnTo>
                  <a:lnTo>
                    <a:pt x="259" y="1761"/>
                  </a:lnTo>
                  <a:lnTo>
                    <a:pt x="263" y="1725"/>
                  </a:lnTo>
                  <a:lnTo>
                    <a:pt x="263" y="1890"/>
                  </a:lnTo>
                  <a:lnTo>
                    <a:pt x="267" y="1864"/>
                  </a:lnTo>
                  <a:lnTo>
                    <a:pt x="267" y="1725"/>
                  </a:lnTo>
                  <a:lnTo>
                    <a:pt x="271" y="1714"/>
                  </a:lnTo>
                  <a:lnTo>
                    <a:pt x="271" y="1864"/>
                  </a:lnTo>
                  <a:lnTo>
                    <a:pt x="275" y="1854"/>
                  </a:lnTo>
                  <a:lnTo>
                    <a:pt x="275" y="1683"/>
                  </a:lnTo>
                  <a:lnTo>
                    <a:pt x="279" y="1673"/>
                  </a:lnTo>
                  <a:lnTo>
                    <a:pt x="279" y="1833"/>
                  </a:lnTo>
                  <a:lnTo>
                    <a:pt x="283" y="1823"/>
                  </a:lnTo>
                  <a:lnTo>
                    <a:pt x="283" y="1704"/>
                  </a:lnTo>
                  <a:lnTo>
                    <a:pt x="286" y="1673"/>
                  </a:lnTo>
                  <a:lnTo>
                    <a:pt x="286" y="1802"/>
                  </a:lnTo>
                  <a:lnTo>
                    <a:pt x="290" y="1823"/>
                  </a:lnTo>
                  <a:lnTo>
                    <a:pt x="290" y="1662"/>
                  </a:lnTo>
                  <a:lnTo>
                    <a:pt x="294" y="1662"/>
                  </a:lnTo>
                  <a:lnTo>
                    <a:pt x="294" y="1782"/>
                  </a:lnTo>
                  <a:lnTo>
                    <a:pt x="298" y="1782"/>
                  </a:lnTo>
                  <a:lnTo>
                    <a:pt x="298" y="1631"/>
                  </a:lnTo>
                  <a:lnTo>
                    <a:pt x="302" y="1621"/>
                  </a:lnTo>
                  <a:lnTo>
                    <a:pt x="302" y="1751"/>
                  </a:lnTo>
                  <a:lnTo>
                    <a:pt x="306" y="1745"/>
                  </a:lnTo>
                  <a:lnTo>
                    <a:pt x="306" y="1616"/>
                  </a:lnTo>
                  <a:lnTo>
                    <a:pt x="310" y="1616"/>
                  </a:lnTo>
                  <a:lnTo>
                    <a:pt x="310" y="1761"/>
                  </a:lnTo>
                  <a:lnTo>
                    <a:pt x="314" y="1735"/>
                  </a:lnTo>
                  <a:lnTo>
                    <a:pt x="314" y="1564"/>
                  </a:lnTo>
                  <a:lnTo>
                    <a:pt x="317" y="1585"/>
                  </a:lnTo>
                  <a:lnTo>
                    <a:pt x="317" y="1704"/>
                  </a:lnTo>
                  <a:lnTo>
                    <a:pt x="321" y="1673"/>
                  </a:lnTo>
                  <a:lnTo>
                    <a:pt x="321" y="1554"/>
                  </a:lnTo>
                  <a:lnTo>
                    <a:pt x="325" y="1543"/>
                  </a:lnTo>
                  <a:lnTo>
                    <a:pt x="325" y="1673"/>
                  </a:lnTo>
                  <a:lnTo>
                    <a:pt x="329" y="1616"/>
                  </a:lnTo>
                  <a:lnTo>
                    <a:pt x="329" y="1476"/>
                  </a:lnTo>
                  <a:lnTo>
                    <a:pt x="333" y="1455"/>
                  </a:lnTo>
                  <a:lnTo>
                    <a:pt x="333" y="1585"/>
                  </a:lnTo>
                  <a:lnTo>
                    <a:pt x="337" y="1502"/>
                  </a:lnTo>
                  <a:lnTo>
                    <a:pt x="337" y="0"/>
                  </a:lnTo>
                  <a:lnTo>
                    <a:pt x="341" y="57"/>
                  </a:lnTo>
                  <a:lnTo>
                    <a:pt x="341" y="1864"/>
                  </a:lnTo>
                  <a:lnTo>
                    <a:pt x="345" y="1802"/>
                  </a:lnTo>
                  <a:lnTo>
                    <a:pt x="345" y="2020"/>
                  </a:lnTo>
                  <a:lnTo>
                    <a:pt x="348" y="2051"/>
                  </a:lnTo>
                  <a:lnTo>
                    <a:pt x="348" y="1901"/>
                  </a:lnTo>
                  <a:lnTo>
                    <a:pt x="352" y="1911"/>
                  </a:lnTo>
                  <a:lnTo>
                    <a:pt x="352" y="2072"/>
                  </a:lnTo>
                  <a:lnTo>
                    <a:pt x="356" y="2061"/>
                  </a:lnTo>
                  <a:lnTo>
                    <a:pt x="356" y="1942"/>
                  </a:lnTo>
                  <a:lnTo>
                    <a:pt x="360" y="1932"/>
                  </a:lnTo>
                  <a:lnTo>
                    <a:pt x="360" y="2041"/>
                  </a:lnTo>
                  <a:lnTo>
                    <a:pt x="364" y="2041"/>
                  </a:lnTo>
                  <a:lnTo>
                    <a:pt x="364" y="1932"/>
                  </a:lnTo>
                  <a:lnTo>
                    <a:pt x="368" y="1932"/>
                  </a:lnTo>
                  <a:lnTo>
                    <a:pt x="368" y="2041"/>
                  </a:lnTo>
                  <a:lnTo>
                    <a:pt x="372" y="2051"/>
                  </a:lnTo>
                  <a:lnTo>
                    <a:pt x="372" y="1921"/>
                  </a:lnTo>
                  <a:lnTo>
                    <a:pt x="376" y="1901"/>
                  </a:lnTo>
                  <a:lnTo>
                    <a:pt x="376" y="2061"/>
                  </a:lnTo>
                  <a:lnTo>
                    <a:pt x="379" y="2020"/>
                  </a:lnTo>
                  <a:lnTo>
                    <a:pt x="379" y="1911"/>
                  </a:lnTo>
                  <a:lnTo>
                    <a:pt x="383" y="1890"/>
                  </a:lnTo>
                  <a:lnTo>
                    <a:pt x="383" y="2030"/>
                  </a:lnTo>
                  <a:lnTo>
                    <a:pt x="387" y="2020"/>
                  </a:lnTo>
                  <a:lnTo>
                    <a:pt x="387" y="1875"/>
                  </a:lnTo>
                  <a:lnTo>
                    <a:pt x="391" y="1880"/>
                  </a:lnTo>
                  <a:lnTo>
                    <a:pt x="391" y="2020"/>
                  </a:lnTo>
                  <a:lnTo>
                    <a:pt x="395" y="2004"/>
                  </a:lnTo>
                  <a:lnTo>
                    <a:pt x="395" y="1875"/>
                  </a:lnTo>
                  <a:lnTo>
                    <a:pt x="399" y="1901"/>
                  </a:lnTo>
                  <a:lnTo>
                    <a:pt x="399" y="2010"/>
                  </a:lnTo>
                  <a:lnTo>
                    <a:pt x="403" y="1994"/>
                  </a:lnTo>
                  <a:lnTo>
                    <a:pt x="403" y="1880"/>
                  </a:lnTo>
                  <a:lnTo>
                    <a:pt x="407" y="1864"/>
                  </a:lnTo>
                  <a:lnTo>
                    <a:pt x="407" y="1994"/>
                  </a:lnTo>
                  <a:lnTo>
                    <a:pt x="410" y="1973"/>
                  </a:lnTo>
                  <a:lnTo>
                    <a:pt x="410" y="1833"/>
                  </a:lnTo>
                  <a:lnTo>
                    <a:pt x="414" y="1833"/>
                  </a:lnTo>
                  <a:lnTo>
                    <a:pt x="414" y="1963"/>
                  </a:lnTo>
                  <a:lnTo>
                    <a:pt x="418" y="1953"/>
                  </a:lnTo>
                  <a:lnTo>
                    <a:pt x="418" y="1833"/>
                  </a:lnTo>
                  <a:lnTo>
                    <a:pt x="422" y="1813"/>
                  </a:lnTo>
                  <a:lnTo>
                    <a:pt x="422" y="1932"/>
                  </a:lnTo>
                  <a:lnTo>
                    <a:pt x="426" y="1942"/>
                  </a:lnTo>
                  <a:lnTo>
                    <a:pt x="426" y="1813"/>
                  </a:lnTo>
                  <a:lnTo>
                    <a:pt x="430" y="1813"/>
                  </a:lnTo>
                  <a:lnTo>
                    <a:pt x="430" y="1942"/>
                  </a:lnTo>
                  <a:lnTo>
                    <a:pt x="434" y="1942"/>
                  </a:lnTo>
                  <a:lnTo>
                    <a:pt x="434" y="1802"/>
                  </a:lnTo>
                  <a:lnTo>
                    <a:pt x="438" y="1813"/>
                  </a:lnTo>
                  <a:lnTo>
                    <a:pt x="438" y="1953"/>
                  </a:lnTo>
                  <a:lnTo>
                    <a:pt x="441" y="1921"/>
                  </a:lnTo>
                  <a:lnTo>
                    <a:pt x="441" y="1751"/>
                  </a:lnTo>
                  <a:lnTo>
                    <a:pt x="445" y="1823"/>
                  </a:lnTo>
                  <a:lnTo>
                    <a:pt x="445" y="1932"/>
                  </a:lnTo>
                  <a:lnTo>
                    <a:pt x="449" y="1921"/>
                  </a:lnTo>
                  <a:lnTo>
                    <a:pt x="449" y="1802"/>
                  </a:lnTo>
                  <a:lnTo>
                    <a:pt x="453" y="1782"/>
                  </a:lnTo>
                  <a:lnTo>
                    <a:pt x="453" y="1921"/>
                  </a:lnTo>
                  <a:lnTo>
                    <a:pt x="457" y="1932"/>
                  </a:lnTo>
                  <a:lnTo>
                    <a:pt x="457" y="1751"/>
                  </a:lnTo>
                  <a:lnTo>
                    <a:pt x="461" y="1813"/>
                  </a:lnTo>
                  <a:lnTo>
                    <a:pt x="461" y="1932"/>
                  </a:lnTo>
                  <a:lnTo>
                    <a:pt x="465" y="1932"/>
                  </a:lnTo>
                  <a:lnTo>
                    <a:pt x="465" y="1802"/>
                  </a:lnTo>
                  <a:lnTo>
                    <a:pt x="469" y="1813"/>
                  </a:lnTo>
                  <a:lnTo>
                    <a:pt x="469" y="1942"/>
                  </a:lnTo>
                  <a:lnTo>
                    <a:pt x="472" y="1911"/>
                  </a:lnTo>
                  <a:lnTo>
                    <a:pt x="472" y="1782"/>
                  </a:lnTo>
                  <a:lnTo>
                    <a:pt x="476" y="1782"/>
                  </a:lnTo>
                  <a:lnTo>
                    <a:pt x="476" y="1921"/>
                  </a:lnTo>
                  <a:lnTo>
                    <a:pt x="480" y="1911"/>
                  </a:lnTo>
                  <a:lnTo>
                    <a:pt x="480" y="1782"/>
                  </a:lnTo>
                  <a:lnTo>
                    <a:pt x="484" y="1792"/>
                  </a:lnTo>
                  <a:lnTo>
                    <a:pt x="484" y="1890"/>
                  </a:lnTo>
                  <a:lnTo>
                    <a:pt x="488" y="1911"/>
                  </a:lnTo>
                  <a:lnTo>
                    <a:pt x="488" y="1782"/>
                  </a:lnTo>
                  <a:lnTo>
                    <a:pt x="492" y="1782"/>
                  </a:lnTo>
                  <a:lnTo>
                    <a:pt x="492" y="1901"/>
                  </a:lnTo>
                  <a:lnTo>
                    <a:pt x="496" y="1901"/>
                  </a:lnTo>
                  <a:lnTo>
                    <a:pt x="496" y="1792"/>
                  </a:lnTo>
                  <a:lnTo>
                    <a:pt x="500" y="1792"/>
                  </a:lnTo>
                  <a:lnTo>
                    <a:pt x="500" y="1911"/>
                  </a:lnTo>
                  <a:lnTo>
                    <a:pt x="503" y="1932"/>
                  </a:lnTo>
                  <a:lnTo>
                    <a:pt x="503" y="1761"/>
                  </a:lnTo>
                  <a:lnTo>
                    <a:pt x="507" y="1745"/>
                  </a:lnTo>
                  <a:lnTo>
                    <a:pt x="507" y="1890"/>
                  </a:lnTo>
                  <a:lnTo>
                    <a:pt x="511" y="1890"/>
                  </a:lnTo>
                  <a:lnTo>
                    <a:pt x="511" y="1735"/>
                  </a:lnTo>
                  <a:lnTo>
                    <a:pt x="515" y="1745"/>
                  </a:lnTo>
                  <a:lnTo>
                    <a:pt x="515" y="1875"/>
                  </a:lnTo>
                  <a:lnTo>
                    <a:pt x="519" y="1875"/>
                  </a:lnTo>
                  <a:lnTo>
                    <a:pt x="519" y="1735"/>
                  </a:lnTo>
                  <a:lnTo>
                    <a:pt x="523" y="1745"/>
                  </a:lnTo>
                  <a:lnTo>
                    <a:pt x="523" y="1880"/>
                  </a:lnTo>
                  <a:lnTo>
                    <a:pt x="527" y="1864"/>
                  </a:lnTo>
                  <a:lnTo>
                    <a:pt x="527" y="1745"/>
                  </a:lnTo>
                  <a:lnTo>
                    <a:pt x="531" y="1714"/>
                  </a:lnTo>
                  <a:lnTo>
                    <a:pt x="531" y="1890"/>
                  </a:lnTo>
                  <a:lnTo>
                    <a:pt x="534" y="1864"/>
                  </a:lnTo>
                  <a:lnTo>
                    <a:pt x="534" y="1735"/>
                  </a:lnTo>
                  <a:lnTo>
                    <a:pt x="538" y="1725"/>
                  </a:lnTo>
                  <a:lnTo>
                    <a:pt x="538" y="1864"/>
                  </a:lnTo>
                  <a:lnTo>
                    <a:pt x="542" y="1854"/>
                  </a:lnTo>
                  <a:lnTo>
                    <a:pt x="542" y="1694"/>
                  </a:lnTo>
                  <a:lnTo>
                    <a:pt x="546" y="1735"/>
                  </a:lnTo>
                  <a:lnTo>
                    <a:pt x="546" y="1875"/>
                  </a:lnTo>
                  <a:lnTo>
                    <a:pt x="550" y="1880"/>
                  </a:lnTo>
                  <a:lnTo>
                    <a:pt x="550" y="1745"/>
                  </a:lnTo>
                  <a:lnTo>
                    <a:pt x="554" y="1714"/>
                  </a:lnTo>
                  <a:lnTo>
                    <a:pt x="554" y="1864"/>
                  </a:lnTo>
                  <a:lnTo>
                    <a:pt x="558" y="1864"/>
                  </a:lnTo>
                  <a:lnTo>
                    <a:pt x="558" y="1725"/>
                  </a:lnTo>
                  <a:lnTo>
                    <a:pt x="562" y="1745"/>
                  </a:lnTo>
                  <a:lnTo>
                    <a:pt x="562" y="1864"/>
                  </a:lnTo>
                  <a:lnTo>
                    <a:pt x="565" y="1875"/>
                  </a:lnTo>
                  <a:lnTo>
                    <a:pt x="565" y="1735"/>
                  </a:lnTo>
                  <a:lnTo>
                    <a:pt x="569" y="1714"/>
                  </a:lnTo>
                  <a:lnTo>
                    <a:pt x="569" y="1864"/>
                  </a:lnTo>
                  <a:lnTo>
                    <a:pt x="573" y="1890"/>
                  </a:lnTo>
                  <a:lnTo>
                    <a:pt x="573" y="1714"/>
                  </a:lnTo>
                  <a:lnTo>
                    <a:pt x="577" y="1735"/>
                  </a:lnTo>
                  <a:lnTo>
                    <a:pt x="577" y="1864"/>
                  </a:lnTo>
                  <a:lnTo>
                    <a:pt x="581" y="1890"/>
                  </a:lnTo>
                  <a:lnTo>
                    <a:pt x="581" y="1735"/>
                  </a:lnTo>
                  <a:lnTo>
                    <a:pt x="585" y="1735"/>
                  </a:lnTo>
                  <a:lnTo>
                    <a:pt x="585" y="1854"/>
                  </a:lnTo>
                  <a:lnTo>
                    <a:pt x="589" y="1864"/>
                  </a:lnTo>
                  <a:lnTo>
                    <a:pt x="589" y="1725"/>
                  </a:lnTo>
                  <a:lnTo>
                    <a:pt x="593" y="1735"/>
                  </a:lnTo>
                  <a:lnTo>
                    <a:pt x="593" y="1864"/>
                  </a:lnTo>
                  <a:lnTo>
                    <a:pt x="596" y="1833"/>
                  </a:lnTo>
                  <a:lnTo>
                    <a:pt x="596" y="1714"/>
                  </a:lnTo>
                  <a:lnTo>
                    <a:pt x="600" y="1714"/>
                  </a:lnTo>
                  <a:lnTo>
                    <a:pt x="600" y="1844"/>
                  </a:lnTo>
                  <a:lnTo>
                    <a:pt x="604" y="1833"/>
                  </a:lnTo>
                  <a:lnTo>
                    <a:pt x="604" y="1725"/>
                  </a:lnTo>
                  <a:lnTo>
                    <a:pt x="608" y="1631"/>
                  </a:lnTo>
                  <a:lnTo>
                    <a:pt x="608" y="1844"/>
                  </a:lnTo>
                  <a:lnTo>
                    <a:pt x="612" y="1833"/>
                  </a:lnTo>
                  <a:lnTo>
                    <a:pt x="612" y="1673"/>
                  </a:lnTo>
                  <a:lnTo>
                    <a:pt x="616" y="1694"/>
                  </a:lnTo>
                  <a:lnTo>
                    <a:pt x="616" y="1823"/>
                  </a:lnTo>
                  <a:lnTo>
                    <a:pt x="620" y="1844"/>
                  </a:lnTo>
                  <a:lnTo>
                    <a:pt x="620" y="1694"/>
                  </a:lnTo>
                  <a:lnTo>
                    <a:pt x="624" y="1694"/>
                  </a:lnTo>
                  <a:lnTo>
                    <a:pt x="624" y="1833"/>
                  </a:lnTo>
                  <a:lnTo>
                    <a:pt x="627" y="1833"/>
                  </a:lnTo>
                  <a:lnTo>
                    <a:pt x="627" y="1704"/>
                  </a:lnTo>
                  <a:lnTo>
                    <a:pt x="631" y="1704"/>
                  </a:lnTo>
                  <a:lnTo>
                    <a:pt x="631" y="1833"/>
                  </a:lnTo>
                  <a:lnTo>
                    <a:pt x="635" y="1823"/>
                  </a:lnTo>
                  <a:lnTo>
                    <a:pt x="635" y="170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2" name="Freeform 341">
              <a:extLst>
                <a:ext uri="{FF2B5EF4-FFF2-40B4-BE49-F238E27FC236}">
                  <a16:creationId xmlns:a16="http://schemas.microsoft.com/office/drawing/2014/main" id="{F3966064-A129-6679-D19D-61F3BBF02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013" y="2926067"/>
              <a:ext cx="1009650" cy="3405188"/>
            </a:xfrm>
            <a:custGeom>
              <a:avLst/>
              <a:gdLst>
                <a:gd name="T0" fmla="*/ 8 w 636"/>
                <a:gd name="T1" fmla="*/ 1704 h 2145"/>
                <a:gd name="T2" fmla="*/ 20 w 636"/>
                <a:gd name="T3" fmla="*/ 1834 h 2145"/>
                <a:gd name="T4" fmla="*/ 31 w 636"/>
                <a:gd name="T5" fmla="*/ 1673 h 2145"/>
                <a:gd name="T6" fmla="*/ 43 w 636"/>
                <a:gd name="T7" fmla="*/ 1824 h 2145"/>
                <a:gd name="T8" fmla="*/ 54 w 636"/>
                <a:gd name="T9" fmla="*/ 1658 h 2145"/>
                <a:gd name="T10" fmla="*/ 66 w 636"/>
                <a:gd name="T11" fmla="*/ 1746 h 2145"/>
                <a:gd name="T12" fmla="*/ 78 w 636"/>
                <a:gd name="T13" fmla="*/ 1575 h 2145"/>
                <a:gd name="T14" fmla="*/ 89 w 636"/>
                <a:gd name="T15" fmla="*/ 1585 h 2145"/>
                <a:gd name="T16" fmla="*/ 101 w 636"/>
                <a:gd name="T17" fmla="*/ 2114 h 2145"/>
                <a:gd name="T18" fmla="*/ 113 w 636"/>
                <a:gd name="T19" fmla="*/ 1984 h 2145"/>
                <a:gd name="T20" fmla="*/ 124 w 636"/>
                <a:gd name="T21" fmla="*/ 2124 h 2145"/>
                <a:gd name="T22" fmla="*/ 136 w 636"/>
                <a:gd name="T23" fmla="*/ 1984 h 2145"/>
                <a:gd name="T24" fmla="*/ 147 w 636"/>
                <a:gd name="T25" fmla="*/ 2072 h 2145"/>
                <a:gd name="T26" fmla="*/ 159 w 636"/>
                <a:gd name="T27" fmla="*/ 1896 h 2145"/>
                <a:gd name="T28" fmla="*/ 171 w 636"/>
                <a:gd name="T29" fmla="*/ 2026 h 2145"/>
                <a:gd name="T30" fmla="*/ 182 w 636"/>
                <a:gd name="T31" fmla="*/ 1875 h 2145"/>
                <a:gd name="T32" fmla="*/ 194 w 636"/>
                <a:gd name="T33" fmla="*/ 1984 h 2145"/>
                <a:gd name="T34" fmla="*/ 206 w 636"/>
                <a:gd name="T35" fmla="*/ 1844 h 2145"/>
                <a:gd name="T36" fmla="*/ 217 w 636"/>
                <a:gd name="T37" fmla="*/ 1984 h 2145"/>
                <a:gd name="T38" fmla="*/ 229 w 636"/>
                <a:gd name="T39" fmla="*/ 1824 h 2145"/>
                <a:gd name="T40" fmla="*/ 240 w 636"/>
                <a:gd name="T41" fmla="*/ 1922 h 2145"/>
                <a:gd name="T42" fmla="*/ 252 w 636"/>
                <a:gd name="T43" fmla="*/ 1767 h 2145"/>
                <a:gd name="T44" fmla="*/ 264 w 636"/>
                <a:gd name="T45" fmla="*/ 1886 h 2145"/>
                <a:gd name="T46" fmla="*/ 275 w 636"/>
                <a:gd name="T47" fmla="*/ 1736 h 2145"/>
                <a:gd name="T48" fmla="*/ 287 w 636"/>
                <a:gd name="T49" fmla="*/ 1834 h 2145"/>
                <a:gd name="T50" fmla="*/ 298 w 636"/>
                <a:gd name="T51" fmla="*/ 1663 h 2145"/>
                <a:gd name="T52" fmla="*/ 310 w 636"/>
                <a:gd name="T53" fmla="*/ 1844 h 2145"/>
                <a:gd name="T54" fmla="*/ 322 w 636"/>
                <a:gd name="T55" fmla="*/ 1663 h 2145"/>
                <a:gd name="T56" fmla="*/ 333 w 636"/>
                <a:gd name="T57" fmla="*/ 1777 h 2145"/>
                <a:gd name="T58" fmla="*/ 345 w 636"/>
                <a:gd name="T59" fmla="*/ 1627 h 2145"/>
                <a:gd name="T60" fmla="*/ 357 w 636"/>
                <a:gd name="T61" fmla="*/ 1673 h 2145"/>
                <a:gd name="T62" fmla="*/ 368 w 636"/>
                <a:gd name="T63" fmla="*/ 1404 h 2145"/>
                <a:gd name="T64" fmla="*/ 380 w 636"/>
                <a:gd name="T65" fmla="*/ 2062 h 2145"/>
                <a:gd name="T66" fmla="*/ 391 w 636"/>
                <a:gd name="T67" fmla="*/ 1974 h 2145"/>
                <a:gd name="T68" fmla="*/ 403 w 636"/>
                <a:gd name="T69" fmla="*/ 2083 h 2145"/>
                <a:gd name="T70" fmla="*/ 415 w 636"/>
                <a:gd name="T71" fmla="*/ 1932 h 2145"/>
                <a:gd name="T72" fmla="*/ 426 w 636"/>
                <a:gd name="T73" fmla="*/ 2062 h 2145"/>
                <a:gd name="T74" fmla="*/ 438 w 636"/>
                <a:gd name="T75" fmla="*/ 1922 h 2145"/>
                <a:gd name="T76" fmla="*/ 450 w 636"/>
                <a:gd name="T77" fmla="*/ 2036 h 2145"/>
                <a:gd name="T78" fmla="*/ 461 w 636"/>
                <a:gd name="T79" fmla="*/ 1865 h 2145"/>
                <a:gd name="T80" fmla="*/ 473 w 636"/>
                <a:gd name="T81" fmla="*/ 2046 h 2145"/>
                <a:gd name="T82" fmla="*/ 484 w 636"/>
                <a:gd name="T83" fmla="*/ 1855 h 2145"/>
                <a:gd name="T84" fmla="*/ 496 w 636"/>
                <a:gd name="T85" fmla="*/ 1943 h 2145"/>
                <a:gd name="T86" fmla="*/ 508 w 636"/>
                <a:gd name="T87" fmla="*/ 1777 h 2145"/>
                <a:gd name="T88" fmla="*/ 519 w 636"/>
                <a:gd name="T89" fmla="*/ 1953 h 2145"/>
                <a:gd name="T90" fmla="*/ 531 w 636"/>
                <a:gd name="T91" fmla="*/ 1787 h 2145"/>
                <a:gd name="T92" fmla="*/ 543 w 636"/>
                <a:gd name="T93" fmla="*/ 1922 h 2145"/>
                <a:gd name="T94" fmla="*/ 554 w 636"/>
                <a:gd name="T95" fmla="*/ 1704 h 2145"/>
                <a:gd name="T96" fmla="*/ 566 w 636"/>
                <a:gd name="T97" fmla="*/ 1865 h 2145"/>
                <a:gd name="T98" fmla="*/ 577 w 636"/>
                <a:gd name="T99" fmla="*/ 1704 h 2145"/>
                <a:gd name="T100" fmla="*/ 589 w 636"/>
                <a:gd name="T101" fmla="*/ 1855 h 2145"/>
                <a:gd name="T102" fmla="*/ 601 w 636"/>
                <a:gd name="T103" fmla="*/ 1715 h 2145"/>
                <a:gd name="T104" fmla="*/ 612 w 636"/>
                <a:gd name="T105" fmla="*/ 1793 h 2145"/>
                <a:gd name="T106" fmla="*/ 624 w 636"/>
                <a:gd name="T107" fmla="*/ 1673 h 2145"/>
                <a:gd name="T108" fmla="*/ 636 w 636"/>
                <a:gd name="T109" fmla="*/ 1793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6" h="2145">
                  <a:moveTo>
                    <a:pt x="0" y="1746"/>
                  </a:moveTo>
                  <a:lnTo>
                    <a:pt x="0" y="1736"/>
                  </a:lnTo>
                  <a:lnTo>
                    <a:pt x="0" y="1865"/>
                  </a:lnTo>
                  <a:lnTo>
                    <a:pt x="4" y="1865"/>
                  </a:lnTo>
                  <a:lnTo>
                    <a:pt x="4" y="1725"/>
                  </a:lnTo>
                  <a:lnTo>
                    <a:pt x="8" y="1704"/>
                  </a:lnTo>
                  <a:lnTo>
                    <a:pt x="8" y="1834"/>
                  </a:lnTo>
                  <a:lnTo>
                    <a:pt x="12" y="1855"/>
                  </a:lnTo>
                  <a:lnTo>
                    <a:pt x="12" y="1704"/>
                  </a:lnTo>
                  <a:lnTo>
                    <a:pt x="16" y="1704"/>
                  </a:lnTo>
                  <a:lnTo>
                    <a:pt x="16" y="1844"/>
                  </a:lnTo>
                  <a:lnTo>
                    <a:pt x="20" y="1834"/>
                  </a:lnTo>
                  <a:lnTo>
                    <a:pt x="20" y="1694"/>
                  </a:lnTo>
                  <a:lnTo>
                    <a:pt x="23" y="1694"/>
                  </a:lnTo>
                  <a:lnTo>
                    <a:pt x="23" y="1824"/>
                  </a:lnTo>
                  <a:lnTo>
                    <a:pt x="27" y="1803"/>
                  </a:lnTo>
                  <a:lnTo>
                    <a:pt x="27" y="1673"/>
                  </a:lnTo>
                  <a:lnTo>
                    <a:pt x="31" y="1673"/>
                  </a:lnTo>
                  <a:lnTo>
                    <a:pt x="31" y="1824"/>
                  </a:lnTo>
                  <a:lnTo>
                    <a:pt x="35" y="1793"/>
                  </a:lnTo>
                  <a:lnTo>
                    <a:pt x="35" y="1694"/>
                  </a:lnTo>
                  <a:lnTo>
                    <a:pt x="39" y="1673"/>
                  </a:lnTo>
                  <a:lnTo>
                    <a:pt x="39" y="1855"/>
                  </a:lnTo>
                  <a:lnTo>
                    <a:pt x="43" y="1824"/>
                  </a:lnTo>
                  <a:lnTo>
                    <a:pt x="43" y="1673"/>
                  </a:lnTo>
                  <a:lnTo>
                    <a:pt x="47" y="1663"/>
                  </a:lnTo>
                  <a:lnTo>
                    <a:pt x="47" y="1803"/>
                  </a:lnTo>
                  <a:lnTo>
                    <a:pt x="51" y="1787"/>
                  </a:lnTo>
                  <a:lnTo>
                    <a:pt x="51" y="1658"/>
                  </a:lnTo>
                  <a:lnTo>
                    <a:pt x="54" y="1658"/>
                  </a:lnTo>
                  <a:lnTo>
                    <a:pt x="54" y="1777"/>
                  </a:lnTo>
                  <a:lnTo>
                    <a:pt x="58" y="1767"/>
                  </a:lnTo>
                  <a:lnTo>
                    <a:pt x="58" y="1648"/>
                  </a:lnTo>
                  <a:lnTo>
                    <a:pt x="62" y="1637"/>
                  </a:lnTo>
                  <a:lnTo>
                    <a:pt x="62" y="1756"/>
                  </a:lnTo>
                  <a:lnTo>
                    <a:pt x="66" y="1746"/>
                  </a:lnTo>
                  <a:lnTo>
                    <a:pt x="66" y="1627"/>
                  </a:lnTo>
                  <a:lnTo>
                    <a:pt x="70" y="1596"/>
                  </a:lnTo>
                  <a:lnTo>
                    <a:pt x="70" y="1736"/>
                  </a:lnTo>
                  <a:lnTo>
                    <a:pt x="74" y="1715"/>
                  </a:lnTo>
                  <a:lnTo>
                    <a:pt x="74" y="1596"/>
                  </a:lnTo>
                  <a:lnTo>
                    <a:pt x="78" y="1575"/>
                  </a:lnTo>
                  <a:lnTo>
                    <a:pt x="78" y="1736"/>
                  </a:lnTo>
                  <a:lnTo>
                    <a:pt x="82" y="1694"/>
                  </a:lnTo>
                  <a:lnTo>
                    <a:pt x="82" y="1554"/>
                  </a:lnTo>
                  <a:lnTo>
                    <a:pt x="85" y="1487"/>
                  </a:lnTo>
                  <a:lnTo>
                    <a:pt x="85" y="1663"/>
                  </a:lnTo>
                  <a:lnTo>
                    <a:pt x="89" y="1585"/>
                  </a:lnTo>
                  <a:lnTo>
                    <a:pt x="89" y="959"/>
                  </a:lnTo>
                  <a:lnTo>
                    <a:pt x="93" y="1704"/>
                  </a:lnTo>
                  <a:lnTo>
                    <a:pt x="93" y="0"/>
                  </a:lnTo>
                  <a:lnTo>
                    <a:pt x="97" y="1725"/>
                  </a:lnTo>
                  <a:lnTo>
                    <a:pt x="97" y="2062"/>
                  </a:lnTo>
                  <a:lnTo>
                    <a:pt x="101" y="2114"/>
                  </a:lnTo>
                  <a:lnTo>
                    <a:pt x="101" y="1953"/>
                  </a:lnTo>
                  <a:lnTo>
                    <a:pt x="105" y="1995"/>
                  </a:lnTo>
                  <a:lnTo>
                    <a:pt x="105" y="2124"/>
                  </a:lnTo>
                  <a:lnTo>
                    <a:pt x="109" y="2145"/>
                  </a:lnTo>
                  <a:lnTo>
                    <a:pt x="109" y="2005"/>
                  </a:lnTo>
                  <a:lnTo>
                    <a:pt x="113" y="1984"/>
                  </a:lnTo>
                  <a:lnTo>
                    <a:pt x="113" y="2114"/>
                  </a:lnTo>
                  <a:lnTo>
                    <a:pt x="116" y="2114"/>
                  </a:lnTo>
                  <a:lnTo>
                    <a:pt x="116" y="1984"/>
                  </a:lnTo>
                  <a:lnTo>
                    <a:pt x="120" y="1974"/>
                  </a:lnTo>
                  <a:lnTo>
                    <a:pt x="120" y="2114"/>
                  </a:lnTo>
                  <a:lnTo>
                    <a:pt x="124" y="2124"/>
                  </a:lnTo>
                  <a:lnTo>
                    <a:pt x="124" y="2015"/>
                  </a:lnTo>
                  <a:lnTo>
                    <a:pt x="128" y="1984"/>
                  </a:lnTo>
                  <a:lnTo>
                    <a:pt x="128" y="2124"/>
                  </a:lnTo>
                  <a:lnTo>
                    <a:pt x="132" y="2134"/>
                  </a:lnTo>
                  <a:lnTo>
                    <a:pt x="132" y="1995"/>
                  </a:lnTo>
                  <a:lnTo>
                    <a:pt x="136" y="1984"/>
                  </a:lnTo>
                  <a:lnTo>
                    <a:pt x="136" y="2124"/>
                  </a:lnTo>
                  <a:lnTo>
                    <a:pt x="140" y="2103"/>
                  </a:lnTo>
                  <a:lnTo>
                    <a:pt x="140" y="1974"/>
                  </a:lnTo>
                  <a:lnTo>
                    <a:pt x="144" y="1974"/>
                  </a:lnTo>
                  <a:lnTo>
                    <a:pt x="144" y="2093"/>
                  </a:lnTo>
                  <a:lnTo>
                    <a:pt x="147" y="2072"/>
                  </a:lnTo>
                  <a:lnTo>
                    <a:pt x="147" y="1953"/>
                  </a:lnTo>
                  <a:lnTo>
                    <a:pt x="151" y="1943"/>
                  </a:lnTo>
                  <a:lnTo>
                    <a:pt x="151" y="2052"/>
                  </a:lnTo>
                  <a:lnTo>
                    <a:pt x="155" y="2046"/>
                  </a:lnTo>
                  <a:lnTo>
                    <a:pt x="155" y="1917"/>
                  </a:lnTo>
                  <a:lnTo>
                    <a:pt x="159" y="1896"/>
                  </a:lnTo>
                  <a:lnTo>
                    <a:pt x="159" y="2052"/>
                  </a:lnTo>
                  <a:lnTo>
                    <a:pt x="163" y="2026"/>
                  </a:lnTo>
                  <a:lnTo>
                    <a:pt x="163" y="1896"/>
                  </a:lnTo>
                  <a:lnTo>
                    <a:pt x="167" y="1922"/>
                  </a:lnTo>
                  <a:lnTo>
                    <a:pt x="167" y="2026"/>
                  </a:lnTo>
                  <a:lnTo>
                    <a:pt x="171" y="2026"/>
                  </a:lnTo>
                  <a:lnTo>
                    <a:pt x="171" y="1906"/>
                  </a:lnTo>
                  <a:lnTo>
                    <a:pt x="175" y="1906"/>
                  </a:lnTo>
                  <a:lnTo>
                    <a:pt x="175" y="2036"/>
                  </a:lnTo>
                  <a:lnTo>
                    <a:pt x="178" y="2036"/>
                  </a:lnTo>
                  <a:lnTo>
                    <a:pt x="178" y="1896"/>
                  </a:lnTo>
                  <a:lnTo>
                    <a:pt x="182" y="1875"/>
                  </a:lnTo>
                  <a:lnTo>
                    <a:pt x="182" y="2015"/>
                  </a:lnTo>
                  <a:lnTo>
                    <a:pt x="186" y="1995"/>
                  </a:lnTo>
                  <a:lnTo>
                    <a:pt x="186" y="1855"/>
                  </a:lnTo>
                  <a:lnTo>
                    <a:pt x="190" y="1875"/>
                  </a:lnTo>
                  <a:lnTo>
                    <a:pt x="190" y="2015"/>
                  </a:lnTo>
                  <a:lnTo>
                    <a:pt x="194" y="1984"/>
                  </a:lnTo>
                  <a:lnTo>
                    <a:pt x="194" y="1886"/>
                  </a:lnTo>
                  <a:lnTo>
                    <a:pt x="198" y="1865"/>
                  </a:lnTo>
                  <a:lnTo>
                    <a:pt x="198" y="1984"/>
                  </a:lnTo>
                  <a:lnTo>
                    <a:pt x="202" y="1984"/>
                  </a:lnTo>
                  <a:lnTo>
                    <a:pt x="202" y="1865"/>
                  </a:lnTo>
                  <a:lnTo>
                    <a:pt x="206" y="1844"/>
                  </a:lnTo>
                  <a:lnTo>
                    <a:pt x="206" y="1963"/>
                  </a:lnTo>
                  <a:lnTo>
                    <a:pt x="209" y="1974"/>
                  </a:lnTo>
                  <a:lnTo>
                    <a:pt x="209" y="1844"/>
                  </a:lnTo>
                  <a:lnTo>
                    <a:pt x="213" y="1855"/>
                  </a:lnTo>
                  <a:lnTo>
                    <a:pt x="213" y="1963"/>
                  </a:lnTo>
                  <a:lnTo>
                    <a:pt x="217" y="1984"/>
                  </a:lnTo>
                  <a:lnTo>
                    <a:pt x="217" y="1824"/>
                  </a:lnTo>
                  <a:lnTo>
                    <a:pt x="221" y="1844"/>
                  </a:lnTo>
                  <a:lnTo>
                    <a:pt x="221" y="1974"/>
                  </a:lnTo>
                  <a:lnTo>
                    <a:pt x="225" y="1953"/>
                  </a:lnTo>
                  <a:lnTo>
                    <a:pt x="225" y="1844"/>
                  </a:lnTo>
                  <a:lnTo>
                    <a:pt x="229" y="1824"/>
                  </a:lnTo>
                  <a:lnTo>
                    <a:pt x="229" y="1974"/>
                  </a:lnTo>
                  <a:lnTo>
                    <a:pt x="233" y="1963"/>
                  </a:lnTo>
                  <a:lnTo>
                    <a:pt x="233" y="1824"/>
                  </a:lnTo>
                  <a:lnTo>
                    <a:pt x="237" y="1803"/>
                  </a:lnTo>
                  <a:lnTo>
                    <a:pt x="237" y="1943"/>
                  </a:lnTo>
                  <a:lnTo>
                    <a:pt x="240" y="1922"/>
                  </a:lnTo>
                  <a:lnTo>
                    <a:pt x="240" y="1756"/>
                  </a:lnTo>
                  <a:lnTo>
                    <a:pt x="244" y="1787"/>
                  </a:lnTo>
                  <a:lnTo>
                    <a:pt x="244" y="1932"/>
                  </a:lnTo>
                  <a:lnTo>
                    <a:pt x="248" y="1917"/>
                  </a:lnTo>
                  <a:lnTo>
                    <a:pt x="248" y="1777"/>
                  </a:lnTo>
                  <a:lnTo>
                    <a:pt x="252" y="1767"/>
                  </a:lnTo>
                  <a:lnTo>
                    <a:pt x="252" y="1906"/>
                  </a:lnTo>
                  <a:lnTo>
                    <a:pt x="256" y="1906"/>
                  </a:lnTo>
                  <a:lnTo>
                    <a:pt x="256" y="1767"/>
                  </a:lnTo>
                  <a:lnTo>
                    <a:pt x="260" y="1756"/>
                  </a:lnTo>
                  <a:lnTo>
                    <a:pt x="260" y="1896"/>
                  </a:lnTo>
                  <a:lnTo>
                    <a:pt x="264" y="1886"/>
                  </a:lnTo>
                  <a:lnTo>
                    <a:pt x="264" y="1756"/>
                  </a:lnTo>
                  <a:lnTo>
                    <a:pt x="268" y="1736"/>
                  </a:lnTo>
                  <a:lnTo>
                    <a:pt x="268" y="1875"/>
                  </a:lnTo>
                  <a:lnTo>
                    <a:pt x="271" y="1865"/>
                  </a:lnTo>
                  <a:lnTo>
                    <a:pt x="271" y="1725"/>
                  </a:lnTo>
                  <a:lnTo>
                    <a:pt x="275" y="1736"/>
                  </a:lnTo>
                  <a:lnTo>
                    <a:pt x="275" y="1844"/>
                  </a:lnTo>
                  <a:lnTo>
                    <a:pt x="279" y="1875"/>
                  </a:lnTo>
                  <a:lnTo>
                    <a:pt x="279" y="1725"/>
                  </a:lnTo>
                  <a:lnTo>
                    <a:pt x="283" y="1684"/>
                  </a:lnTo>
                  <a:lnTo>
                    <a:pt x="283" y="1844"/>
                  </a:lnTo>
                  <a:lnTo>
                    <a:pt x="287" y="1834"/>
                  </a:lnTo>
                  <a:lnTo>
                    <a:pt x="287" y="1673"/>
                  </a:lnTo>
                  <a:lnTo>
                    <a:pt x="291" y="1704"/>
                  </a:lnTo>
                  <a:lnTo>
                    <a:pt x="291" y="1886"/>
                  </a:lnTo>
                  <a:lnTo>
                    <a:pt x="295" y="1834"/>
                  </a:lnTo>
                  <a:lnTo>
                    <a:pt x="295" y="1715"/>
                  </a:lnTo>
                  <a:lnTo>
                    <a:pt x="298" y="1663"/>
                  </a:lnTo>
                  <a:lnTo>
                    <a:pt x="298" y="1824"/>
                  </a:lnTo>
                  <a:lnTo>
                    <a:pt x="302" y="1844"/>
                  </a:lnTo>
                  <a:lnTo>
                    <a:pt x="302" y="1704"/>
                  </a:lnTo>
                  <a:lnTo>
                    <a:pt x="306" y="1715"/>
                  </a:lnTo>
                  <a:lnTo>
                    <a:pt x="306" y="1844"/>
                  </a:lnTo>
                  <a:lnTo>
                    <a:pt x="310" y="1844"/>
                  </a:lnTo>
                  <a:lnTo>
                    <a:pt x="310" y="1684"/>
                  </a:lnTo>
                  <a:lnTo>
                    <a:pt x="314" y="1684"/>
                  </a:lnTo>
                  <a:lnTo>
                    <a:pt x="314" y="1803"/>
                  </a:lnTo>
                  <a:lnTo>
                    <a:pt x="318" y="1834"/>
                  </a:lnTo>
                  <a:lnTo>
                    <a:pt x="318" y="1673"/>
                  </a:lnTo>
                  <a:lnTo>
                    <a:pt x="322" y="1663"/>
                  </a:lnTo>
                  <a:lnTo>
                    <a:pt x="322" y="1793"/>
                  </a:lnTo>
                  <a:lnTo>
                    <a:pt x="326" y="1777"/>
                  </a:lnTo>
                  <a:lnTo>
                    <a:pt x="326" y="1658"/>
                  </a:lnTo>
                  <a:lnTo>
                    <a:pt x="329" y="1648"/>
                  </a:lnTo>
                  <a:lnTo>
                    <a:pt x="329" y="1787"/>
                  </a:lnTo>
                  <a:lnTo>
                    <a:pt x="333" y="1777"/>
                  </a:lnTo>
                  <a:lnTo>
                    <a:pt x="333" y="1637"/>
                  </a:lnTo>
                  <a:lnTo>
                    <a:pt x="337" y="1637"/>
                  </a:lnTo>
                  <a:lnTo>
                    <a:pt x="337" y="1746"/>
                  </a:lnTo>
                  <a:lnTo>
                    <a:pt x="341" y="1767"/>
                  </a:lnTo>
                  <a:lnTo>
                    <a:pt x="341" y="1616"/>
                  </a:lnTo>
                  <a:lnTo>
                    <a:pt x="345" y="1627"/>
                  </a:lnTo>
                  <a:lnTo>
                    <a:pt x="345" y="1725"/>
                  </a:lnTo>
                  <a:lnTo>
                    <a:pt x="349" y="1704"/>
                  </a:lnTo>
                  <a:lnTo>
                    <a:pt x="349" y="1575"/>
                  </a:lnTo>
                  <a:lnTo>
                    <a:pt x="353" y="1565"/>
                  </a:lnTo>
                  <a:lnTo>
                    <a:pt x="353" y="1704"/>
                  </a:lnTo>
                  <a:lnTo>
                    <a:pt x="357" y="1673"/>
                  </a:lnTo>
                  <a:lnTo>
                    <a:pt x="357" y="1554"/>
                  </a:lnTo>
                  <a:lnTo>
                    <a:pt x="360" y="1528"/>
                  </a:lnTo>
                  <a:lnTo>
                    <a:pt x="360" y="1658"/>
                  </a:lnTo>
                  <a:lnTo>
                    <a:pt x="364" y="1627"/>
                  </a:lnTo>
                  <a:lnTo>
                    <a:pt x="364" y="1477"/>
                  </a:lnTo>
                  <a:lnTo>
                    <a:pt x="368" y="1404"/>
                  </a:lnTo>
                  <a:lnTo>
                    <a:pt x="368" y="1575"/>
                  </a:lnTo>
                  <a:lnTo>
                    <a:pt x="372" y="1446"/>
                  </a:lnTo>
                  <a:lnTo>
                    <a:pt x="372" y="11"/>
                  </a:lnTo>
                  <a:lnTo>
                    <a:pt x="376" y="1057"/>
                  </a:lnTo>
                  <a:lnTo>
                    <a:pt x="376" y="2005"/>
                  </a:lnTo>
                  <a:lnTo>
                    <a:pt x="380" y="2062"/>
                  </a:lnTo>
                  <a:lnTo>
                    <a:pt x="380" y="1906"/>
                  </a:lnTo>
                  <a:lnTo>
                    <a:pt x="384" y="1917"/>
                  </a:lnTo>
                  <a:lnTo>
                    <a:pt x="384" y="2083"/>
                  </a:lnTo>
                  <a:lnTo>
                    <a:pt x="388" y="2134"/>
                  </a:lnTo>
                  <a:lnTo>
                    <a:pt x="388" y="1953"/>
                  </a:lnTo>
                  <a:lnTo>
                    <a:pt x="391" y="1974"/>
                  </a:lnTo>
                  <a:lnTo>
                    <a:pt x="391" y="2093"/>
                  </a:lnTo>
                  <a:lnTo>
                    <a:pt x="395" y="2114"/>
                  </a:lnTo>
                  <a:lnTo>
                    <a:pt x="395" y="1963"/>
                  </a:lnTo>
                  <a:lnTo>
                    <a:pt x="399" y="1963"/>
                  </a:lnTo>
                  <a:lnTo>
                    <a:pt x="399" y="2103"/>
                  </a:lnTo>
                  <a:lnTo>
                    <a:pt x="403" y="2083"/>
                  </a:lnTo>
                  <a:lnTo>
                    <a:pt x="403" y="1974"/>
                  </a:lnTo>
                  <a:lnTo>
                    <a:pt x="407" y="1943"/>
                  </a:lnTo>
                  <a:lnTo>
                    <a:pt x="407" y="2093"/>
                  </a:lnTo>
                  <a:lnTo>
                    <a:pt x="411" y="2093"/>
                  </a:lnTo>
                  <a:lnTo>
                    <a:pt x="411" y="1953"/>
                  </a:lnTo>
                  <a:lnTo>
                    <a:pt x="415" y="1932"/>
                  </a:lnTo>
                  <a:lnTo>
                    <a:pt x="415" y="2072"/>
                  </a:lnTo>
                  <a:lnTo>
                    <a:pt x="419" y="2062"/>
                  </a:lnTo>
                  <a:lnTo>
                    <a:pt x="419" y="1943"/>
                  </a:lnTo>
                  <a:lnTo>
                    <a:pt x="422" y="1943"/>
                  </a:lnTo>
                  <a:lnTo>
                    <a:pt x="422" y="2072"/>
                  </a:lnTo>
                  <a:lnTo>
                    <a:pt x="426" y="2062"/>
                  </a:lnTo>
                  <a:lnTo>
                    <a:pt x="426" y="1932"/>
                  </a:lnTo>
                  <a:lnTo>
                    <a:pt x="430" y="1932"/>
                  </a:lnTo>
                  <a:lnTo>
                    <a:pt x="430" y="2062"/>
                  </a:lnTo>
                  <a:lnTo>
                    <a:pt x="434" y="2062"/>
                  </a:lnTo>
                  <a:lnTo>
                    <a:pt x="434" y="1922"/>
                  </a:lnTo>
                  <a:lnTo>
                    <a:pt x="438" y="1922"/>
                  </a:lnTo>
                  <a:lnTo>
                    <a:pt x="438" y="2072"/>
                  </a:lnTo>
                  <a:lnTo>
                    <a:pt x="442" y="2046"/>
                  </a:lnTo>
                  <a:lnTo>
                    <a:pt x="442" y="1906"/>
                  </a:lnTo>
                  <a:lnTo>
                    <a:pt x="446" y="1917"/>
                  </a:lnTo>
                  <a:lnTo>
                    <a:pt x="446" y="2052"/>
                  </a:lnTo>
                  <a:lnTo>
                    <a:pt x="450" y="2036"/>
                  </a:lnTo>
                  <a:lnTo>
                    <a:pt x="450" y="1906"/>
                  </a:lnTo>
                  <a:lnTo>
                    <a:pt x="453" y="1906"/>
                  </a:lnTo>
                  <a:lnTo>
                    <a:pt x="453" y="2036"/>
                  </a:lnTo>
                  <a:lnTo>
                    <a:pt x="457" y="2036"/>
                  </a:lnTo>
                  <a:lnTo>
                    <a:pt x="457" y="1906"/>
                  </a:lnTo>
                  <a:lnTo>
                    <a:pt x="461" y="1865"/>
                  </a:lnTo>
                  <a:lnTo>
                    <a:pt x="461" y="2046"/>
                  </a:lnTo>
                  <a:lnTo>
                    <a:pt x="465" y="2046"/>
                  </a:lnTo>
                  <a:lnTo>
                    <a:pt x="465" y="1906"/>
                  </a:lnTo>
                  <a:lnTo>
                    <a:pt x="469" y="1906"/>
                  </a:lnTo>
                  <a:lnTo>
                    <a:pt x="469" y="2052"/>
                  </a:lnTo>
                  <a:lnTo>
                    <a:pt x="473" y="2046"/>
                  </a:lnTo>
                  <a:lnTo>
                    <a:pt x="473" y="1906"/>
                  </a:lnTo>
                  <a:lnTo>
                    <a:pt x="477" y="1906"/>
                  </a:lnTo>
                  <a:lnTo>
                    <a:pt x="477" y="2046"/>
                  </a:lnTo>
                  <a:lnTo>
                    <a:pt x="481" y="2036"/>
                  </a:lnTo>
                  <a:lnTo>
                    <a:pt x="481" y="1917"/>
                  </a:lnTo>
                  <a:lnTo>
                    <a:pt x="484" y="1855"/>
                  </a:lnTo>
                  <a:lnTo>
                    <a:pt x="484" y="2026"/>
                  </a:lnTo>
                  <a:lnTo>
                    <a:pt x="488" y="1963"/>
                  </a:lnTo>
                  <a:lnTo>
                    <a:pt x="488" y="1834"/>
                  </a:lnTo>
                  <a:lnTo>
                    <a:pt x="492" y="1844"/>
                  </a:lnTo>
                  <a:lnTo>
                    <a:pt x="492" y="1995"/>
                  </a:lnTo>
                  <a:lnTo>
                    <a:pt x="496" y="1943"/>
                  </a:lnTo>
                  <a:lnTo>
                    <a:pt x="496" y="1834"/>
                  </a:lnTo>
                  <a:lnTo>
                    <a:pt x="500" y="1803"/>
                  </a:lnTo>
                  <a:lnTo>
                    <a:pt x="500" y="1932"/>
                  </a:lnTo>
                  <a:lnTo>
                    <a:pt x="504" y="1932"/>
                  </a:lnTo>
                  <a:lnTo>
                    <a:pt x="504" y="1824"/>
                  </a:lnTo>
                  <a:lnTo>
                    <a:pt x="508" y="1777"/>
                  </a:lnTo>
                  <a:lnTo>
                    <a:pt x="508" y="1932"/>
                  </a:lnTo>
                  <a:lnTo>
                    <a:pt x="512" y="1963"/>
                  </a:lnTo>
                  <a:lnTo>
                    <a:pt x="512" y="1824"/>
                  </a:lnTo>
                  <a:lnTo>
                    <a:pt x="515" y="1793"/>
                  </a:lnTo>
                  <a:lnTo>
                    <a:pt x="515" y="1932"/>
                  </a:lnTo>
                  <a:lnTo>
                    <a:pt x="519" y="1953"/>
                  </a:lnTo>
                  <a:lnTo>
                    <a:pt x="519" y="1803"/>
                  </a:lnTo>
                  <a:lnTo>
                    <a:pt x="523" y="1777"/>
                  </a:lnTo>
                  <a:lnTo>
                    <a:pt x="523" y="1922"/>
                  </a:lnTo>
                  <a:lnTo>
                    <a:pt x="527" y="1922"/>
                  </a:lnTo>
                  <a:lnTo>
                    <a:pt x="527" y="1787"/>
                  </a:lnTo>
                  <a:lnTo>
                    <a:pt x="531" y="1787"/>
                  </a:lnTo>
                  <a:lnTo>
                    <a:pt x="531" y="1906"/>
                  </a:lnTo>
                  <a:lnTo>
                    <a:pt x="535" y="1922"/>
                  </a:lnTo>
                  <a:lnTo>
                    <a:pt x="535" y="1787"/>
                  </a:lnTo>
                  <a:lnTo>
                    <a:pt x="539" y="1756"/>
                  </a:lnTo>
                  <a:lnTo>
                    <a:pt x="539" y="1917"/>
                  </a:lnTo>
                  <a:lnTo>
                    <a:pt x="543" y="1922"/>
                  </a:lnTo>
                  <a:lnTo>
                    <a:pt x="543" y="1767"/>
                  </a:lnTo>
                  <a:lnTo>
                    <a:pt x="546" y="1777"/>
                  </a:lnTo>
                  <a:lnTo>
                    <a:pt x="546" y="1906"/>
                  </a:lnTo>
                  <a:lnTo>
                    <a:pt x="550" y="1886"/>
                  </a:lnTo>
                  <a:lnTo>
                    <a:pt x="550" y="1756"/>
                  </a:lnTo>
                  <a:lnTo>
                    <a:pt x="554" y="1704"/>
                  </a:lnTo>
                  <a:lnTo>
                    <a:pt x="554" y="1896"/>
                  </a:lnTo>
                  <a:lnTo>
                    <a:pt x="558" y="1886"/>
                  </a:lnTo>
                  <a:lnTo>
                    <a:pt x="558" y="1736"/>
                  </a:lnTo>
                  <a:lnTo>
                    <a:pt x="562" y="1746"/>
                  </a:lnTo>
                  <a:lnTo>
                    <a:pt x="562" y="1875"/>
                  </a:lnTo>
                  <a:lnTo>
                    <a:pt x="566" y="1865"/>
                  </a:lnTo>
                  <a:lnTo>
                    <a:pt x="566" y="1746"/>
                  </a:lnTo>
                  <a:lnTo>
                    <a:pt x="570" y="1736"/>
                  </a:lnTo>
                  <a:lnTo>
                    <a:pt x="570" y="1875"/>
                  </a:lnTo>
                  <a:lnTo>
                    <a:pt x="574" y="1855"/>
                  </a:lnTo>
                  <a:lnTo>
                    <a:pt x="574" y="1715"/>
                  </a:lnTo>
                  <a:lnTo>
                    <a:pt x="577" y="1704"/>
                  </a:lnTo>
                  <a:lnTo>
                    <a:pt x="577" y="1844"/>
                  </a:lnTo>
                  <a:lnTo>
                    <a:pt x="581" y="1855"/>
                  </a:lnTo>
                  <a:lnTo>
                    <a:pt x="581" y="1725"/>
                  </a:lnTo>
                  <a:lnTo>
                    <a:pt x="585" y="1715"/>
                  </a:lnTo>
                  <a:lnTo>
                    <a:pt x="585" y="1865"/>
                  </a:lnTo>
                  <a:lnTo>
                    <a:pt x="589" y="1855"/>
                  </a:lnTo>
                  <a:lnTo>
                    <a:pt x="589" y="1704"/>
                  </a:lnTo>
                  <a:lnTo>
                    <a:pt x="593" y="1715"/>
                  </a:lnTo>
                  <a:lnTo>
                    <a:pt x="593" y="1844"/>
                  </a:lnTo>
                  <a:lnTo>
                    <a:pt x="597" y="1834"/>
                  </a:lnTo>
                  <a:lnTo>
                    <a:pt x="597" y="1704"/>
                  </a:lnTo>
                  <a:lnTo>
                    <a:pt x="601" y="1715"/>
                  </a:lnTo>
                  <a:lnTo>
                    <a:pt x="601" y="1855"/>
                  </a:lnTo>
                  <a:lnTo>
                    <a:pt x="605" y="1844"/>
                  </a:lnTo>
                  <a:lnTo>
                    <a:pt x="605" y="1694"/>
                  </a:lnTo>
                  <a:lnTo>
                    <a:pt x="608" y="1663"/>
                  </a:lnTo>
                  <a:lnTo>
                    <a:pt x="608" y="1793"/>
                  </a:lnTo>
                  <a:lnTo>
                    <a:pt x="612" y="1793"/>
                  </a:lnTo>
                  <a:lnTo>
                    <a:pt x="612" y="1684"/>
                  </a:lnTo>
                  <a:lnTo>
                    <a:pt x="616" y="1694"/>
                  </a:lnTo>
                  <a:lnTo>
                    <a:pt x="616" y="1824"/>
                  </a:lnTo>
                  <a:lnTo>
                    <a:pt x="620" y="1844"/>
                  </a:lnTo>
                  <a:lnTo>
                    <a:pt x="620" y="1684"/>
                  </a:lnTo>
                  <a:lnTo>
                    <a:pt x="624" y="1673"/>
                  </a:lnTo>
                  <a:lnTo>
                    <a:pt x="624" y="1824"/>
                  </a:lnTo>
                  <a:lnTo>
                    <a:pt x="628" y="1803"/>
                  </a:lnTo>
                  <a:lnTo>
                    <a:pt x="628" y="1684"/>
                  </a:lnTo>
                  <a:lnTo>
                    <a:pt x="632" y="1694"/>
                  </a:lnTo>
                  <a:lnTo>
                    <a:pt x="632" y="1803"/>
                  </a:lnTo>
                  <a:lnTo>
                    <a:pt x="636" y="1793"/>
                  </a:lnTo>
                  <a:lnTo>
                    <a:pt x="636" y="170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3" name="Freeform 342">
              <a:extLst>
                <a:ext uri="{FF2B5EF4-FFF2-40B4-BE49-F238E27FC236}">
                  <a16:creationId xmlns:a16="http://schemas.microsoft.com/office/drawing/2014/main" id="{6F5B6DE3-0D71-5490-8938-33991569E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663" y="2853042"/>
              <a:ext cx="1008063" cy="3478213"/>
            </a:xfrm>
            <a:custGeom>
              <a:avLst/>
              <a:gdLst>
                <a:gd name="T0" fmla="*/ 7 w 635"/>
                <a:gd name="T1" fmla="*/ 1719 h 2191"/>
                <a:gd name="T2" fmla="*/ 19 w 635"/>
                <a:gd name="T3" fmla="*/ 1792 h 2191"/>
                <a:gd name="T4" fmla="*/ 31 w 635"/>
                <a:gd name="T5" fmla="*/ 1621 h 2191"/>
                <a:gd name="T6" fmla="*/ 42 w 635"/>
                <a:gd name="T7" fmla="*/ 1704 h 2191"/>
                <a:gd name="T8" fmla="*/ 54 w 635"/>
                <a:gd name="T9" fmla="*/ 544 h 2191"/>
                <a:gd name="T10" fmla="*/ 65 w 635"/>
                <a:gd name="T11" fmla="*/ 1999 h 2191"/>
                <a:gd name="T12" fmla="*/ 77 w 635"/>
                <a:gd name="T13" fmla="*/ 2139 h 2191"/>
                <a:gd name="T14" fmla="*/ 89 w 635"/>
                <a:gd name="T15" fmla="*/ 1999 h 2191"/>
                <a:gd name="T16" fmla="*/ 100 w 635"/>
                <a:gd name="T17" fmla="*/ 2108 h 2191"/>
                <a:gd name="T18" fmla="*/ 112 w 635"/>
                <a:gd name="T19" fmla="*/ 1978 h 2191"/>
                <a:gd name="T20" fmla="*/ 124 w 635"/>
                <a:gd name="T21" fmla="*/ 2108 h 2191"/>
                <a:gd name="T22" fmla="*/ 135 w 635"/>
                <a:gd name="T23" fmla="*/ 1963 h 2191"/>
                <a:gd name="T24" fmla="*/ 147 w 635"/>
                <a:gd name="T25" fmla="*/ 2072 h 2191"/>
                <a:gd name="T26" fmla="*/ 158 w 635"/>
                <a:gd name="T27" fmla="*/ 1932 h 2191"/>
                <a:gd name="T28" fmla="*/ 170 w 635"/>
                <a:gd name="T29" fmla="*/ 2061 h 2191"/>
                <a:gd name="T30" fmla="*/ 182 w 635"/>
                <a:gd name="T31" fmla="*/ 1911 h 2191"/>
                <a:gd name="T32" fmla="*/ 193 w 635"/>
                <a:gd name="T33" fmla="*/ 2030 h 2191"/>
                <a:gd name="T34" fmla="*/ 205 w 635"/>
                <a:gd name="T35" fmla="*/ 1890 h 2191"/>
                <a:gd name="T36" fmla="*/ 217 w 635"/>
                <a:gd name="T37" fmla="*/ 2030 h 2191"/>
                <a:gd name="T38" fmla="*/ 228 w 635"/>
                <a:gd name="T39" fmla="*/ 1880 h 2191"/>
                <a:gd name="T40" fmla="*/ 240 w 635"/>
                <a:gd name="T41" fmla="*/ 1999 h 2191"/>
                <a:gd name="T42" fmla="*/ 251 w 635"/>
                <a:gd name="T43" fmla="*/ 1870 h 2191"/>
                <a:gd name="T44" fmla="*/ 263 w 635"/>
                <a:gd name="T45" fmla="*/ 1989 h 2191"/>
                <a:gd name="T46" fmla="*/ 275 w 635"/>
                <a:gd name="T47" fmla="*/ 1849 h 2191"/>
                <a:gd name="T48" fmla="*/ 286 w 635"/>
                <a:gd name="T49" fmla="*/ 1952 h 2191"/>
                <a:gd name="T50" fmla="*/ 298 w 635"/>
                <a:gd name="T51" fmla="*/ 1771 h 2191"/>
                <a:gd name="T52" fmla="*/ 309 w 635"/>
                <a:gd name="T53" fmla="*/ 1952 h 2191"/>
                <a:gd name="T54" fmla="*/ 321 w 635"/>
                <a:gd name="T55" fmla="*/ 1782 h 2191"/>
                <a:gd name="T56" fmla="*/ 333 w 635"/>
                <a:gd name="T57" fmla="*/ 1890 h 2191"/>
                <a:gd name="T58" fmla="*/ 344 w 635"/>
                <a:gd name="T59" fmla="*/ 1730 h 2191"/>
                <a:gd name="T60" fmla="*/ 356 w 635"/>
                <a:gd name="T61" fmla="*/ 1833 h 2191"/>
                <a:gd name="T62" fmla="*/ 368 w 635"/>
                <a:gd name="T63" fmla="*/ 1704 h 2191"/>
                <a:gd name="T64" fmla="*/ 379 w 635"/>
                <a:gd name="T65" fmla="*/ 1782 h 2191"/>
                <a:gd name="T66" fmla="*/ 391 w 635"/>
                <a:gd name="T67" fmla="*/ 1564 h 2191"/>
                <a:gd name="T68" fmla="*/ 402 w 635"/>
                <a:gd name="T69" fmla="*/ 1580 h 2191"/>
                <a:gd name="T70" fmla="*/ 414 w 635"/>
                <a:gd name="T71" fmla="*/ 2139 h 2191"/>
                <a:gd name="T72" fmla="*/ 426 w 635"/>
                <a:gd name="T73" fmla="*/ 2020 h 2191"/>
                <a:gd name="T74" fmla="*/ 437 w 635"/>
                <a:gd name="T75" fmla="*/ 2149 h 2191"/>
                <a:gd name="T76" fmla="*/ 449 w 635"/>
                <a:gd name="T77" fmla="*/ 2009 h 2191"/>
                <a:gd name="T78" fmla="*/ 461 w 635"/>
                <a:gd name="T79" fmla="*/ 2098 h 2191"/>
                <a:gd name="T80" fmla="*/ 472 w 635"/>
                <a:gd name="T81" fmla="*/ 1963 h 2191"/>
                <a:gd name="T82" fmla="*/ 484 w 635"/>
                <a:gd name="T83" fmla="*/ 2061 h 2191"/>
                <a:gd name="T84" fmla="*/ 495 w 635"/>
                <a:gd name="T85" fmla="*/ 1901 h 2191"/>
                <a:gd name="T86" fmla="*/ 507 w 635"/>
                <a:gd name="T87" fmla="*/ 1999 h 2191"/>
                <a:gd name="T88" fmla="*/ 519 w 635"/>
                <a:gd name="T89" fmla="*/ 1823 h 2191"/>
                <a:gd name="T90" fmla="*/ 530 w 635"/>
                <a:gd name="T91" fmla="*/ 1932 h 2191"/>
                <a:gd name="T92" fmla="*/ 542 w 635"/>
                <a:gd name="T93" fmla="*/ 1740 h 2191"/>
                <a:gd name="T94" fmla="*/ 554 w 635"/>
                <a:gd name="T95" fmla="*/ 1849 h 2191"/>
                <a:gd name="T96" fmla="*/ 565 w 635"/>
                <a:gd name="T97" fmla="*/ 1709 h 2191"/>
                <a:gd name="T98" fmla="*/ 577 w 635"/>
                <a:gd name="T99" fmla="*/ 1802 h 2191"/>
                <a:gd name="T100" fmla="*/ 588 w 635"/>
                <a:gd name="T101" fmla="*/ 1631 h 2191"/>
                <a:gd name="T102" fmla="*/ 600 w 635"/>
                <a:gd name="T103" fmla="*/ 1673 h 2191"/>
                <a:gd name="T104" fmla="*/ 612 w 635"/>
                <a:gd name="T105" fmla="*/ 1564 h 2191"/>
                <a:gd name="T106" fmla="*/ 623 w 635"/>
                <a:gd name="T107" fmla="*/ 2030 h 2191"/>
                <a:gd name="T108" fmla="*/ 635 w 635"/>
                <a:gd name="T109" fmla="*/ 2118 h 2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5" h="2191">
                  <a:moveTo>
                    <a:pt x="0" y="1750"/>
                  </a:moveTo>
                  <a:lnTo>
                    <a:pt x="0" y="1740"/>
                  </a:lnTo>
                  <a:lnTo>
                    <a:pt x="0" y="1890"/>
                  </a:lnTo>
                  <a:lnTo>
                    <a:pt x="3" y="1849"/>
                  </a:lnTo>
                  <a:lnTo>
                    <a:pt x="3" y="1740"/>
                  </a:lnTo>
                  <a:lnTo>
                    <a:pt x="7" y="1719"/>
                  </a:lnTo>
                  <a:lnTo>
                    <a:pt x="7" y="1839"/>
                  </a:lnTo>
                  <a:lnTo>
                    <a:pt x="11" y="1833"/>
                  </a:lnTo>
                  <a:lnTo>
                    <a:pt x="11" y="1709"/>
                  </a:lnTo>
                  <a:lnTo>
                    <a:pt x="15" y="1683"/>
                  </a:lnTo>
                  <a:lnTo>
                    <a:pt x="15" y="1833"/>
                  </a:lnTo>
                  <a:lnTo>
                    <a:pt x="19" y="1792"/>
                  </a:lnTo>
                  <a:lnTo>
                    <a:pt x="19" y="1673"/>
                  </a:lnTo>
                  <a:lnTo>
                    <a:pt x="23" y="1621"/>
                  </a:lnTo>
                  <a:lnTo>
                    <a:pt x="23" y="1782"/>
                  </a:lnTo>
                  <a:lnTo>
                    <a:pt x="27" y="1782"/>
                  </a:lnTo>
                  <a:lnTo>
                    <a:pt x="27" y="1631"/>
                  </a:lnTo>
                  <a:lnTo>
                    <a:pt x="31" y="1621"/>
                  </a:lnTo>
                  <a:lnTo>
                    <a:pt x="31" y="1750"/>
                  </a:lnTo>
                  <a:lnTo>
                    <a:pt x="34" y="1730"/>
                  </a:lnTo>
                  <a:lnTo>
                    <a:pt x="34" y="1600"/>
                  </a:lnTo>
                  <a:lnTo>
                    <a:pt x="38" y="1564"/>
                  </a:lnTo>
                  <a:lnTo>
                    <a:pt x="38" y="1719"/>
                  </a:lnTo>
                  <a:lnTo>
                    <a:pt x="42" y="1704"/>
                  </a:lnTo>
                  <a:lnTo>
                    <a:pt x="42" y="1564"/>
                  </a:lnTo>
                  <a:lnTo>
                    <a:pt x="46" y="1502"/>
                  </a:lnTo>
                  <a:lnTo>
                    <a:pt x="46" y="1652"/>
                  </a:lnTo>
                  <a:lnTo>
                    <a:pt x="50" y="1564"/>
                  </a:lnTo>
                  <a:lnTo>
                    <a:pt x="50" y="0"/>
                  </a:lnTo>
                  <a:lnTo>
                    <a:pt x="54" y="544"/>
                  </a:lnTo>
                  <a:lnTo>
                    <a:pt x="54" y="1978"/>
                  </a:lnTo>
                  <a:lnTo>
                    <a:pt x="58" y="1942"/>
                  </a:lnTo>
                  <a:lnTo>
                    <a:pt x="58" y="2108"/>
                  </a:lnTo>
                  <a:lnTo>
                    <a:pt x="62" y="2139"/>
                  </a:lnTo>
                  <a:lnTo>
                    <a:pt x="62" y="2020"/>
                  </a:lnTo>
                  <a:lnTo>
                    <a:pt x="65" y="1999"/>
                  </a:lnTo>
                  <a:lnTo>
                    <a:pt x="65" y="2129"/>
                  </a:lnTo>
                  <a:lnTo>
                    <a:pt x="69" y="2149"/>
                  </a:lnTo>
                  <a:lnTo>
                    <a:pt x="69" y="2020"/>
                  </a:lnTo>
                  <a:lnTo>
                    <a:pt x="73" y="1999"/>
                  </a:lnTo>
                  <a:lnTo>
                    <a:pt x="73" y="2149"/>
                  </a:lnTo>
                  <a:lnTo>
                    <a:pt x="77" y="2139"/>
                  </a:lnTo>
                  <a:lnTo>
                    <a:pt x="77" y="1978"/>
                  </a:lnTo>
                  <a:lnTo>
                    <a:pt x="81" y="1999"/>
                  </a:lnTo>
                  <a:lnTo>
                    <a:pt x="81" y="2129"/>
                  </a:lnTo>
                  <a:lnTo>
                    <a:pt x="85" y="2108"/>
                  </a:lnTo>
                  <a:lnTo>
                    <a:pt x="85" y="1999"/>
                  </a:lnTo>
                  <a:lnTo>
                    <a:pt x="89" y="1999"/>
                  </a:lnTo>
                  <a:lnTo>
                    <a:pt x="89" y="2118"/>
                  </a:lnTo>
                  <a:lnTo>
                    <a:pt x="93" y="2139"/>
                  </a:lnTo>
                  <a:lnTo>
                    <a:pt x="93" y="1978"/>
                  </a:lnTo>
                  <a:lnTo>
                    <a:pt x="96" y="1989"/>
                  </a:lnTo>
                  <a:lnTo>
                    <a:pt x="96" y="2118"/>
                  </a:lnTo>
                  <a:lnTo>
                    <a:pt x="100" y="2108"/>
                  </a:lnTo>
                  <a:lnTo>
                    <a:pt x="100" y="1989"/>
                  </a:lnTo>
                  <a:lnTo>
                    <a:pt x="104" y="1989"/>
                  </a:lnTo>
                  <a:lnTo>
                    <a:pt x="104" y="2108"/>
                  </a:lnTo>
                  <a:lnTo>
                    <a:pt x="108" y="2098"/>
                  </a:lnTo>
                  <a:lnTo>
                    <a:pt x="108" y="1952"/>
                  </a:lnTo>
                  <a:lnTo>
                    <a:pt x="112" y="1978"/>
                  </a:lnTo>
                  <a:lnTo>
                    <a:pt x="112" y="2108"/>
                  </a:lnTo>
                  <a:lnTo>
                    <a:pt x="116" y="2098"/>
                  </a:lnTo>
                  <a:lnTo>
                    <a:pt x="116" y="1968"/>
                  </a:lnTo>
                  <a:lnTo>
                    <a:pt x="120" y="1968"/>
                  </a:lnTo>
                  <a:lnTo>
                    <a:pt x="120" y="2108"/>
                  </a:lnTo>
                  <a:lnTo>
                    <a:pt x="124" y="2108"/>
                  </a:lnTo>
                  <a:lnTo>
                    <a:pt x="124" y="1952"/>
                  </a:lnTo>
                  <a:lnTo>
                    <a:pt x="127" y="1963"/>
                  </a:lnTo>
                  <a:lnTo>
                    <a:pt x="127" y="2098"/>
                  </a:lnTo>
                  <a:lnTo>
                    <a:pt x="131" y="2092"/>
                  </a:lnTo>
                  <a:lnTo>
                    <a:pt x="131" y="1952"/>
                  </a:lnTo>
                  <a:lnTo>
                    <a:pt x="135" y="1963"/>
                  </a:lnTo>
                  <a:lnTo>
                    <a:pt x="135" y="2108"/>
                  </a:lnTo>
                  <a:lnTo>
                    <a:pt x="139" y="2082"/>
                  </a:lnTo>
                  <a:lnTo>
                    <a:pt x="139" y="1963"/>
                  </a:lnTo>
                  <a:lnTo>
                    <a:pt x="143" y="1952"/>
                  </a:lnTo>
                  <a:lnTo>
                    <a:pt x="143" y="2072"/>
                  </a:lnTo>
                  <a:lnTo>
                    <a:pt x="147" y="2072"/>
                  </a:lnTo>
                  <a:lnTo>
                    <a:pt x="147" y="1932"/>
                  </a:lnTo>
                  <a:lnTo>
                    <a:pt x="151" y="1963"/>
                  </a:lnTo>
                  <a:lnTo>
                    <a:pt x="151" y="2092"/>
                  </a:lnTo>
                  <a:lnTo>
                    <a:pt x="155" y="2061"/>
                  </a:lnTo>
                  <a:lnTo>
                    <a:pt x="155" y="1942"/>
                  </a:lnTo>
                  <a:lnTo>
                    <a:pt x="158" y="1932"/>
                  </a:lnTo>
                  <a:lnTo>
                    <a:pt x="158" y="2108"/>
                  </a:lnTo>
                  <a:lnTo>
                    <a:pt x="162" y="2092"/>
                  </a:lnTo>
                  <a:lnTo>
                    <a:pt x="162" y="1952"/>
                  </a:lnTo>
                  <a:lnTo>
                    <a:pt x="166" y="1890"/>
                  </a:lnTo>
                  <a:lnTo>
                    <a:pt x="166" y="2072"/>
                  </a:lnTo>
                  <a:lnTo>
                    <a:pt x="170" y="2061"/>
                  </a:lnTo>
                  <a:lnTo>
                    <a:pt x="170" y="1932"/>
                  </a:lnTo>
                  <a:lnTo>
                    <a:pt x="174" y="1901"/>
                  </a:lnTo>
                  <a:lnTo>
                    <a:pt x="174" y="2051"/>
                  </a:lnTo>
                  <a:lnTo>
                    <a:pt x="178" y="2061"/>
                  </a:lnTo>
                  <a:lnTo>
                    <a:pt x="178" y="1932"/>
                  </a:lnTo>
                  <a:lnTo>
                    <a:pt x="182" y="1911"/>
                  </a:lnTo>
                  <a:lnTo>
                    <a:pt x="182" y="2041"/>
                  </a:lnTo>
                  <a:lnTo>
                    <a:pt x="186" y="2041"/>
                  </a:lnTo>
                  <a:lnTo>
                    <a:pt x="186" y="1901"/>
                  </a:lnTo>
                  <a:lnTo>
                    <a:pt x="189" y="1921"/>
                  </a:lnTo>
                  <a:lnTo>
                    <a:pt x="189" y="2041"/>
                  </a:lnTo>
                  <a:lnTo>
                    <a:pt x="193" y="2030"/>
                  </a:lnTo>
                  <a:lnTo>
                    <a:pt x="193" y="1911"/>
                  </a:lnTo>
                  <a:lnTo>
                    <a:pt x="197" y="1901"/>
                  </a:lnTo>
                  <a:lnTo>
                    <a:pt x="197" y="2020"/>
                  </a:lnTo>
                  <a:lnTo>
                    <a:pt x="201" y="2051"/>
                  </a:lnTo>
                  <a:lnTo>
                    <a:pt x="201" y="1839"/>
                  </a:lnTo>
                  <a:lnTo>
                    <a:pt x="205" y="1890"/>
                  </a:lnTo>
                  <a:lnTo>
                    <a:pt x="205" y="2030"/>
                  </a:lnTo>
                  <a:lnTo>
                    <a:pt x="209" y="2030"/>
                  </a:lnTo>
                  <a:lnTo>
                    <a:pt x="209" y="1890"/>
                  </a:lnTo>
                  <a:lnTo>
                    <a:pt x="213" y="1890"/>
                  </a:lnTo>
                  <a:lnTo>
                    <a:pt x="213" y="2041"/>
                  </a:lnTo>
                  <a:lnTo>
                    <a:pt x="217" y="2030"/>
                  </a:lnTo>
                  <a:lnTo>
                    <a:pt x="217" y="1901"/>
                  </a:lnTo>
                  <a:lnTo>
                    <a:pt x="220" y="1890"/>
                  </a:lnTo>
                  <a:lnTo>
                    <a:pt x="220" y="2020"/>
                  </a:lnTo>
                  <a:lnTo>
                    <a:pt x="224" y="2030"/>
                  </a:lnTo>
                  <a:lnTo>
                    <a:pt x="224" y="1870"/>
                  </a:lnTo>
                  <a:lnTo>
                    <a:pt x="228" y="1880"/>
                  </a:lnTo>
                  <a:lnTo>
                    <a:pt x="228" y="2009"/>
                  </a:lnTo>
                  <a:lnTo>
                    <a:pt x="232" y="2030"/>
                  </a:lnTo>
                  <a:lnTo>
                    <a:pt x="232" y="1911"/>
                  </a:lnTo>
                  <a:lnTo>
                    <a:pt x="236" y="1880"/>
                  </a:lnTo>
                  <a:lnTo>
                    <a:pt x="236" y="2020"/>
                  </a:lnTo>
                  <a:lnTo>
                    <a:pt x="240" y="1999"/>
                  </a:lnTo>
                  <a:lnTo>
                    <a:pt x="240" y="1880"/>
                  </a:lnTo>
                  <a:lnTo>
                    <a:pt x="244" y="1849"/>
                  </a:lnTo>
                  <a:lnTo>
                    <a:pt x="244" y="1999"/>
                  </a:lnTo>
                  <a:lnTo>
                    <a:pt x="248" y="1999"/>
                  </a:lnTo>
                  <a:lnTo>
                    <a:pt x="248" y="1833"/>
                  </a:lnTo>
                  <a:lnTo>
                    <a:pt x="251" y="1870"/>
                  </a:lnTo>
                  <a:lnTo>
                    <a:pt x="251" y="1989"/>
                  </a:lnTo>
                  <a:lnTo>
                    <a:pt x="255" y="1989"/>
                  </a:lnTo>
                  <a:lnTo>
                    <a:pt x="255" y="1870"/>
                  </a:lnTo>
                  <a:lnTo>
                    <a:pt x="259" y="1839"/>
                  </a:lnTo>
                  <a:lnTo>
                    <a:pt x="259" y="1989"/>
                  </a:lnTo>
                  <a:lnTo>
                    <a:pt x="263" y="1989"/>
                  </a:lnTo>
                  <a:lnTo>
                    <a:pt x="263" y="1849"/>
                  </a:lnTo>
                  <a:lnTo>
                    <a:pt x="267" y="1839"/>
                  </a:lnTo>
                  <a:lnTo>
                    <a:pt x="267" y="1968"/>
                  </a:lnTo>
                  <a:lnTo>
                    <a:pt x="271" y="1968"/>
                  </a:lnTo>
                  <a:lnTo>
                    <a:pt x="271" y="1849"/>
                  </a:lnTo>
                  <a:lnTo>
                    <a:pt x="275" y="1849"/>
                  </a:lnTo>
                  <a:lnTo>
                    <a:pt x="275" y="1989"/>
                  </a:lnTo>
                  <a:lnTo>
                    <a:pt x="279" y="1963"/>
                  </a:lnTo>
                  <a:lnTo>
                    <a:pt x="279" y="1833"/>
                  </a:lnTo>
                  <a:lnTo>
                    <a:pt x="282" y="1833"/>
                  </a:lnTo>
                  <a:lnTo>
                    <a:pt x="282" y="1978"/>
                  </a:lnTo>
                  <a:lnTo>
                    <a:pt x="286" y="1952"/>
                  </a:lnTo>
                  <a:lnTo>
                    <a:pt x="286" y="1823"/>
                  </a:lnTo>
                  <a:lnTo>
                    <a:pt x="290" y="1813"/>
                  </a:lnTo>
                  <a:lnTo>
                    <a:pt x="290" y="1963"/>
                  </a:lnTo>
                  <a:lnTo>
                    <a:pt x="294" y="1942"/>
                  </a:lnTo>
                  <a:lnTo>
                    <a:pt x="294" y="1802"/>
                  </a:lnTo>
                  <a:lnTo>
                    <a:pt x="298" y="1771"/>
                  </a:lnTo>
                  <a:lnTo>
                    <a:pt x="298" y="1952"/>
                  </a:lnTo>
                  <a:lnTo>
                    <a:pt x="302" y="1952"/>
                  </a:lnTo>
                  <a:lnTo>
                    <a:pt x="302" y="1782"/>
                  </a:lnTo>
                  <a:lnTo>
                    <a:pt x="306" y="1813"/>
                  </a:lnTo>
                  <a:lnTo>
                    <a:pt x="306" y="1942"/>
                  </a:lnTo>
                  <a:lnTo>
                    <a:pt x="309" y="1952"/>
                  </a:lnTo>
                  <a:lnTo>
                    <a:pt x="309" y="1802"/>
                  </a:lnTo>
                  <a:lnTo>
                    <a:pt x="313" y="1802"/>
                  </a:lnTo>
                  <a:lnTo>
                    <a:pt x="313" y="1921"/>
                  </a:lnTo>
                  <a:lnTo>
                    <a:pt x="317" y="1901"/>
                  </a:lnTo>
                  <a:lnTo>
                    <a:pt x="317" y="1782"/>
                  </a:lnTo>
                  <a:lnTo>
                    <a:pt x="321" y="1782"/>
                  </a:lnTo>
                  <a:lnTo>
                    <a:pt x="321" y="1921"/>
                  </a:lnTo>
                  <a:lnTo>
                    <a:pt x="325" y="1901"/>
                  </a:lnTo>
                  <a:lnTo>
                    <a:pt x="325" y="1761"/>
                  </a:lnTo>
                  <a:lnTo>
                    <a:pt x="329" y="1730"/>
                  </a:lnTo>
                  <a:lnTo>
                    <a:pt x="329" y="1890"/>
                  </a:lnTo>
                  <a:lnTo>
                    <a:pt x="333" y="1890"/>
                  </a:lnTo>
                  <a:lnTo>
                    <a:pt x="333" y="1740"/>
                  </a:lnTo>
                  <a:lnTo>
                    <a:pt x="337" y="1761"/>
                  </a:lnTo>
                  <a:lnTo>
                    <a:pt x="337" y="1880"/>
                  </a:lnTo>
                  <a:lnTo>
                    <a:pt x="340" y="1890"/>
                  </a:lnTo>
                  <a:lnTo>
                    <a:pt x="340" y="1750"/>
                  </a:lnTo>
                  <a:lnTo>
                    <a:pt x="344" y="1730"/>
                  </a:lnTo>
                  <a:lnTo>
                    <a:pt x="344" y="1870"/>
                  </a:lnTo>
                  <a:lnTo>
                    <a:pt x="348" y="1849"/>
                  </a:lnTo>
                  <a:lnTo>
                    <a:pt x="348" y="1704"/>
                  </a:lnTo>
                  <a:lnTo>
                    <a:pt x="352" y="1719"/>
                  </a:lnTo>
                  <a:lnTo>
                    <a:pt x="352" y="1870"/>
                  </a:lnTo>
                  <a:lnTo>
                    <a:pt x="356" y="1833"/>
                  </a:lnTo>
                  <a:lnTo>
                    <a:pt x="356" y="1719"/>
                  </a:lnTo>
                  <a:lnTo>
                    <a:pt x="360" y="1704"/>
                  </a:lnTo>
                  <a:lnTo>
                    <a:pt x="360" y="1813"/>
                  </a:lnTo>
                  <a:lnTo>
                    <a:pt x="364" y="1823"/>
                  </a:lnTo>
                  <a:lnTo>
                    <a:pt x="364" y="1683"/>
                  </a:lnTo>
                  <a:lnTo>
                    <a:pt x="368" y="1704"/>
                  </a:lnTo>
                  <a:lnTo>
                    <a:pt x="368" y="1802"/>
                  </a:lnTo>
                  <a:lnTo>
                    <a:pt x="371" y="1813"/>
                  </a:lnTo>
                  <a:lnTo>
                    <a:pt x="371" y="1694"/>
                  </a:lnTo>
                  <a:lnTo>
                    <a:pt x="375" y="1652"/>
                  </a:lnTo>
                  <a:lnTo>
                    <a:pt x="375" y="1792"/>
                  </a:lnTo>
                  <a:lnTo>
                    <a:pt x="379" y="1782"/>
                  </a:lnTo>
                  <a:lnTo>
                    <a:pt x="379" y="1642"/>
                  </a:lnTo>
                  <a:lnTo>
                    <a:pt x="383" y="1600"/>
                  </a:lnTo>
                  <a:lnTo>
                    <a:pt x="383" y="1771"/>
                  </a:lnTo>
                  <a:lnTo>
                    <a:pt x="387" y="1719"/>
                  </a:lnTo>
                  <a:lnTo>
                    <a:pt x="387" y="1590"/>
                  </a:lnTo>
                  <a:lnTo>
                    <a:pt x="391" y="1564"/>
                  </a:lnTo>
                  <a:lnTo>
                    <a:pt x="391" y="1704"/>
                  </a:lnTo>
                  <a:lnTo>
                    <a:pt x="395" y="1673"/>
                  </a:lnTo>
                  <a:lnTo>
                    <a:pt x="395" y="1543"/>
                  </a:lnTo>
                  <a:lnTo>
                    <a:pt x="399" y="1492"/>
                  </a:lnTo>
                  <a:lnTo>
                    <a:pt x="399" y="1621"/>
                  </a:lnTo>
                  <a:lnTo>
                    <a:pt x="402" y="1580"/>
                  </a:lnTo>
                  <a:lnTo>
                    <a:pt x="402" y="756"/>
                  </a:lnTo>
                  <a:lnTo>
                    <a:pt x="406" y="67"/>
                  </a:lnTo>
                  <a:lnTo>
                    <a:pt x="406" y="1792"/>
                  </a:lnTo>
                  <a:lnTo>
                    <a:pt x="410" y="1761"/>
                  </a:lnTo>
                  <a:lnTo>
                    <a:pt x="410" y="2108"/>
                  </a:lnTo>
                  <a:lnTo>
                    <a:pt x="414" y="2139"/>
                  </a:lnTo>
                  <a:lnTo>
                    <a:pt x="414" y="2009"/>
                  </a:lnTo>
                  <a:lnTo>
                    <a:pt x="418" y="2041"/>
                  </a:lnTo>
                  <a:lnTo>
                    <a:pt x="418" y="2180"/>
                  </a:lnTo>
                  <a:lnTo>
                    <a:pt x="422" y="2160"/>
                  </a:lnTo>
                  <a:lnTo>
                    <a:pt x="422" y="2030"/>
                  </a:lnTo>
                  <a:lnTo>
                    <a:pt x="426" y="2020"/>
                  </a:lnTo>
                  <a:lnTo>
                    <a:pt x="426" y="2149"/>
                  </a:lnTo>
                  <a:lnTo>
                    <a:pt x="430" y="2149"/>
                  </a:lnTo>
                  <a:lnTo>
                    <a:pt x="430" y="2030"/>
                  </a:lnTo>
                  <a:lnTo>
                    <a:pt x="433" y="2030"/>
                  </a:lnTo>
                  <a:lnTo>
                    <a:pt x="433" y="2191"/>
                  </a:lnTo>
                  <a:lnTo>
                    <a:pt x="437" y="2149"/>
                  </a:lnTo>
                  <a:lnTo>
                    <a:pt x="437" y="2030"/>
                  </a:lnTo>
                  <a:lnTo>
                    <a:pt x="441" y="2030"/>
                  </a:lnTo>
                  <a:lnTo>
                    <a:pt x="441" y="2149"/>
                  </a:lnTo>
                  <a:lnTo>
                    <a:pt x="445" y="2149"/>
                  </a:lnTo>
                  <a:lnTo>
                    <a:pt x="445" y="2009"/>
                  </a:lnTo>
                  <a:lnTo>
                    <a:pt x="449" y="2009"/>
                  </a:lnTo>
                  <a:lnTo>
                    <a:pt x="449" y="2129"/>
                  </a:lnTo>
                  <a:lnTo>
                    <a:pt x="453" y="2129"/>
                  </a:lnTo>
                  <a:lnTo>
                    <a:pt x="453" y="1989"/>
                  </a:lnTo>
                  <a:lnTo>
                    <a:pt x="457" y="1978"/>
                  </a:lnTo>
                  <a:lnTo>
                    <a:pt x="457" y="2108"/>
                  </a:lnTo>
                  <a:lnTo>
                    <a:pt x="461" y="2098"/>
                  </a:lnTo>
                  <a:lnTo>
                    <a:pt x="461" y="1963"/>
                  </a:lnTo>
                  <a:lnTo>
                    <a:pt x="464" y="1978"/>
                  </a:lnTo>
                  <a:lnTo>
                    <a:pt x="464" y="2118"/>
                  </a:lnTo>
                  <a:lnTo>
                    <a:pt x="468" y="2108"/>
                  </a:lnTo>
                  <a:lnTo>
                    <a:pt x="468" y="1963"/>
                  </a:lnTo>
                  <a:lnTo>
                    <a:pt x="472" y="1963"/>
                  </a:lnTo>
                  <a:lnTo>
                    <a:pt x="472" y="2098"/>
                  </a:lnTo>
                  <a:lnTo>
                    <a:pt x="476" y="2092"/>
                  </a:lnTo>
                  <a:lnTo>
                    <a:pt x="476" y="1942"/>
                  </a:lnTo>
                  <a:lnTo>
                    <a:pt x="480" y="1932"/>
                  </a:lnTo>
                  <a:lnTo>
                    <a:pt x="480" y="2061"/>
                  </a:lnTo>
                  <a:lnTo>
                    <a:pt x="484" y="2061"/>
                  </a:lnTo>
                  <a:lnTo>
                    <a:pt x="484" y="1932"/>
                  </a:lnTo>
                  <a:lnTo>
                    <a:pt x="488" y="1911"/>
                  </a:lnTo>
                  <a:lnTo>
                    <a:pt x="488" y="2061"/>
                  </a:lnTo>
                  <a:lnTo>
                    <a:pt x="492" y="2041"/>
                  </a:lnTo>
                  <a:lnTo>
                    <a:pt x="492" y="1921"/>
                  </a:lnTo>
                  <a:lnTo>
                    <a:pt x="495" y="1901"/>
                  </a:lnTo>
                  <a:lnTo>
                    <a:pt x="495" y="2030"/>
                  </a:lnTo>
                  <a:lnTo>
                    <a:pt x="499" y="2020"/>
                  </a:lnTo>
                  <a:lnTo>
                    <a:pt x="499" y="1901"/>
                  </a:lnTo>
                  <a:lnTo>
                    <a:pt x="503" y="1880"/>
                  </a:lnTo>
                  <a:lnTo>
                    <a:pt x="503" y="1999"/>
                  </a:lnTo>
                  <a:lnTo>
                    <a:pt x="507" y="1999"/>
                  </a:lnTo>
                  <a:lnTo>
                    <a:pt x="507" y="1870"/>
                  </a:lnTo>
                  <a:lnTo>
                    <a:pt x="511" y="1833"/>
                  </a:lnTo>
                  <a:lnTo>
                    <a:pt x="511" y="1989"/>
                  </a:lnTo>
                  <a:lnTo>
                    <a:pt x="515" y="1963"/>
                  </a:lnTo>
                  <a:lnTo>
                    <a:pt x="515" y="1833"/>
                  </a:lnTo>
                  <a:lnTo>
                    <a:pt x="519" y="1823"/>
                  </a:lnTo>
                  <a:lnTo>
                    <a:pt x="519" y="1963"/>
                  </a:lnTo>
                  <a:lnTo>
                    <a:pt x="523" y="1952"/>
                  </a:lnTo>
                  <a:lnTo>
                    <a:pt x="523" y="1813"/>
                  </a:lnTo>
                  <a:lnTo>
                    <a:pt x="526" y="1823"/>
                  </a:lnTo>
                  <a:lnTo>
                    <a:pt x="526" y="1963"/>
                  </a:lnTo>
                  <a:lnTo>
                    <a:pt x="530" y="1932"/>
                  </a:lnTo>
                  <a:lnTo>
                    <a:pt x="530" y="1833"/>
                  </a:lnTo>
                  <a:lnTo>
                    <a:pt x="534" y="1761"/>
                  </a:lnTo>
                  <a:lnTo>
                    <a:pt x="534" y="1932"/>
                  </a:lnTo>
                  <a:lnTo>
                    <a:pt x="538" y="1911"/>
                  </a:lnTo>
                  <a:lnTo>
                    <a:pt x="538" y="1750"/>
                  </a:lnTo>
                  <a:lnTo>
                    <a:pt x="542" y="1740"/>
                  </a:lnTo>
                  <a:lnTo>
                    <a:pt x="542" y="1901"/>
                  </a:lnTo>
                  <a:lnTo>
                    <a:pt x="546" y="1880"/>
                  </a:lnTo>
                  <a:lnTo>
                    <a:pt x="546" y="1750"/>
                  </a:lnTo>
                  <a:lnTo>
                    <a:pt x="550" y="1719"/>
                  </a:lnTo>
                  <a:lnTo>
                    <a:pt x="550" y="1880"/>
                  </a:lnTo>
                  <a:lnTo>
                    <a:pt x="554" y="1849"/>
                  </a:lnTo>
                  <a:lnTo>
                    <a:pt x="554" y="1719"/>
                  </a:lnTo>
                  <a:lnTo>
                    <a:pt x="557" y="1719"/>
                  </a:lnTo>
                  <a:lnTo>
                    <a:pt x="557" y="1849"/>
                  </a:lnTo>
                  <a:lnTo>
                    <a:pt x="561" y="1833"/>
                  </a:lnTo>
                  <a:lnTo>
                    <a:pt x="561" y="1709"/>
                  </a:lnTo>
                  <a:lnTo>
                    <a:pt x="565" y="1709"/>
                  </a:lnTo>
                  <a:lnTo>
                    <a:pt x="565" y="1823"/>
                  </a:lnTo>
                  <a:lnTo>
                    <a:pt x="569" y="1849"/>
                  </a:lnTo>
                  <a:lnTo>
                    <a:pt x="569" y="1719"/>
                  </a:lnTo>
                  <a:lnTo>
                    <a:pt x="573" y="1709"/>
                  </a:lnTo>
                  <a:lnTo>
                    <a:pt x="573" y="1823"/>
                  </a:lnTo>
                  <a:lnTo>
                    <a:pt x="577" y="1802"/>
                  </a:lnTo>
                  <a:lnTo>
                    <a:pt x="577" y="1673"/>
                  </a:lnTo>
                  <a:lnTo>
                    <a:pt x="581" y="1662"/>
                  </a:lnTo>
                  <a:lnTo>
                    <a:pt x="581" y="1782"/>
                  </a:lnTo>
                  <a:lnTo>
                    <a:pt x="585" y="1761"/>
                  </a:lnTo>
                  <a:lnTo>
                    <a:pt x="585" y="1642"/>
                  </a:lnTo>
                  <a:lnTo>
                    <a:pt x="588" y="1631"/>
                  </a:lnTo>
                  <a:lnTo>
                    <a:pt x="588" y="1761"/>
                  </a:lnTo>
                  <a:lnTo>
                    <a:pt x="592" y="1730"/>
                  </a:lnTo>
                  <a:lnTo>
                    <a:pt x="592" y="1600"/>
                  </a:lnTo>
                  <a:lnTo>
                    <a:pt x="596" y="1600"/>
                  </a:lnTo>
                  <a:lnTo>
                    <a:pt x="596" y="1719"/>
                  </a:lnTo>
                  <a:lnTo>
                    <a:pt x="600" y="1673"/>
                  </a:lnTo>
                  <a:lnTo>
                    <a:pt x="600" y="1574"/>
                  </a:lnTo>
                  <a:lnTo>
                    <a:pt x="604" y="1512"/>
                  </a:lnTo>
                  <a:lnTo>
                    <a:pt x="604" y="1642"/>
                  </a:lnTo>
                  <a:lnTo>
                    <a:pt x="608" y="1580"/>
                  </a:lnTo>
                  <a:lnTo>
                    <a:pt x="608" y="1321"/>
                  </a:lnTo>
                  <a:lnTo>
                    <a:pt x="612" y="1564"/>
                  </a:lnTo>
                  <a:lnTo>
                    <a:pt x="612" y="119"/>
                  </a:lnTo>
                  <a:lnTo>
                    <a:pt x="616" y="1574"/>
                  </a:lnTo>
                  <a:lnTo>
                    <a:pt x="616" y="2098"/>
                  </a:lnTo>
                  <a:lnTo>
                    <a:pt x="619" y="2139"/>
                  </a:lnTo>
                  <a:lnTo>
                    <a:pt x="619" y="1999"/>
                  </a:lnTo>
                  <a:lnTo>
                    <a:pt x="623" y="2030"/>
                  </a:lnTo>
                  <a:lnTo>
                    <a:pt x="623" y="2149"/>
                  </a:lnTo>
                  <a:lnTo>
                    <a:pt x="627" y="2139"/>
                  </a:lnTo>
                  <a:lnTo>
                    <a:pt x="627" y="1999"/>
                  </a:lnTo>
                  <a:lnTo>
                    <a:pt x="631" y="2030"/>
                  </a:lnTo>
                  <a:lnTo>
                    <a:pt x="631" y="2139"/>
                  </a:lnTo>
                  <a:lnTo>
                    <a:pt x="635" y="2118"/>
                  </a:lnTo>
                  <a:lnTo>
                    <a:pt x="635" y="205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CF3DFE4-E7EE-26B8-75DA-8D54F5B09F16}"/>
              </a:ext>
            </a:extLst>
          </p:cNvPr>
          <p:cNvGrpSpPr/>
          <p:nvPr/>
        </p:nvGrpSpPr>
        <p:grpSpPr>
          <a:xfrm>
            <a:off x="8347827" y="4671702"/>
            <a:ext cx="2751147" cy="2098441"/>
            <a:chOff x="7486376" y="3613200"/>
            <a:chExt cx="4027955" cy="3152087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A10AE4CC-0901-1F1B-E890-C1C83385EEDD}"/>
                </a:ext>
              </a:extLst>
            </p:cNvPr>
            <p:cNvGrpSpPr/>
            <p:nvPr/>
          </p:nvGrpSpPr>
          <p:grpSpPr>
            <a:xfrm>
              <a:off x="7486376" y="3613200"/>
              <a:ext cx="3021559" cy="3152087"/>
              <a:chOff x="7148512" y="3328633"/>
              <a:chExt cx="5043488" cy="3543300"/>
            </a:xfrm>
          </p:grpSpPr>
          <p:sp>
            <p:nvSpPr>
              <p:cNvPr id="195" name="Freeform 524">
                <a:extLst>
                  <a:ext uri="{FF2B5EF4-FFF2-40B4-BE49-F238E27FC236}">
                    <a16:creationId xmlns:a16="http://schemas.microsoft.com/office/drawing/2014/main" id="{D5D20D3E-97FB-602B-93EA-440281796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8512" y="3385783"/>
                <a:ext cx="1008063" cy="3436938"/>
              </a:xfrm>
              <a:custGeom>
                <a:avLst/>
                <a:gdLst>
                  <a:gd name="T0" fmla="*/ 8 w 635"/>
                  <a:gd name="T1" fmla="*/ 1777 h 2165"/>
                  <a:gd name="T2" fmla="*/ 19 w 635"/>
                  <a:gd name="T3" fmla="*/ 1937 h 2165"/>
                  <a:gd name="T4" fmla="*/ 31 w 635"/>
                  <a:gd name="T5" fmla="*/ 1777 h 2165"/>
                  <a:gd name="T6" fmla="*/ 43 w 635"/>
                  <a:gd name="T7" fmla="*/ 1916 h 2165"/>
                  <a:gd name="T8" fmla="*/ 54 w 635"/>
                  <a:gd name="T9" fmla="*/ 1725 h 2165"/>
                  <a:gd name="T10" fmla="*/ 66 w 635"/>
                  <a:gd name="T11" fmla="*/ 1875 h 2165"/>
                  <a:gd name="T12" fmla="*/ 78 w 635"/>
                  <a:gd name="T13" fmla="*/ 1725 h 2165"/>
                  <a:gd name="T14" fmla="*/ 89 w 635"/>
                  <a:gd name="T15" fmla="*/ 1875 h 2165"/>
                  <a:gd name="T16" fmla="*/ 101 w 635"/>
                  <a:gd name="T17" fmla="*/ 1668 h 2165"/>
                  <a:gd name="T18" fmla="*/ 112 w 635"/>
                  <a:gd name="T19" fmla="*/ 1787 h 2165"/>
                  <a:gd name="T20" fmla="*/ 124 w 635"/>
                  <a:gd name="T21" fmla="*/ 1569 h 2165"/>
                  <a:gd name="T22" fmla="*/ 136 w 635"/>
                  <a:gd name="T23" fmla="*/ 1647 h 2165"/>
                  <a:gd name="T24" fmla="*/ 147 w 635"/>
                  <a:gd name="T25" fmla="*/ 1984 h 2165"/>
                  <a:gd name="T26" fmla="*/ 159 w 635"/>
                  <a:gd name="T27" fmla="*/ 2165 h 2165"/>
                  <a:gd name="T28" fmla="*/ 171 w 635"/>
                  <a:gd name="T29" fmla="*/ 1994 h 2165"/>
                  <a:gd name="T30" fmla="*/ 182 w 635"/>
                  <a:gd name="T31" fmla="*/ 2103 h 2165"/>
                  <a:gd name="T32" fmla="*/ 194 w 635"/>
                  <a:gd name="T33" fmla="*/ 1947 h 2165"/>
                  <a:gd name="T34" fmla="*/ 205 w 635"/>
                  <a:gd name="T35" fmla="*/ 2077 h 2165"/>
                  <a:gd name="T36" fmla="*/ 217 w 635"/>
                  <a:gd name="T37" fmla="*/ 1916 h 2165"/>
                  <a:gd name="T38" fmla="*/ 229 w 635"/>
                  <a:gd name="T39" fmla="*/ 2046 h 2165"/>
                  <a:gd name="T40" fmla="*/ 240 w 635"/>
                  <a:gd name="T41" fmla="*/ 1906 h 2165"/>
                  <a:gd name="T42" fmla="*/ 252 w 635"/>
                  <a:gd name="T43" fmla="*/ 1994 h 2165"/>
                  <a:gd name="T44" fmla="*/ 264 w 635"/>
                  <a:gd name="T45" fmla="*/ 1828 h 2165"/>
                  <a:gd name="T46" fmla="*/ 275 w 635"/>
                  <a:gd name="T47" fmla="*/ 1994 h 2165"/>
                  <a:gd name="T48" fmla="*/ 287 w 635"/>
                  <a:gd name="T49" fmla="*/ 1808 h 2165"/>
                  <a:gd name="T50" fmla="*/ 298 w 635"/>
                  <a:gd name="T51" fmla="*/ 2004 h 2165"/>
                  <a:gd name="T52" fmla="*/ 310 w 635"/>
                  <a:gd name="T53" fmla="*/ 1865 h 2165"/>
                  <a:gd name="T54" fmla="*/ 322 w 635"/>
                  <a:gd name="T55" fmla="*/ 1994 h 2165"/>
                  <a:gd name="T56" fmla="*/ 333 w 635"/>
                  <a:gd name="T57" fmla="*/ 1818 h 2165"/>
                  <a:gd name="T58" fmla="*/ 345 w 635"/>
                  <a:gd name="T59" fmla="*/ 1984 h 2165"/>
                  <a:gd name="T60" fmla="*/ 356 w 635"/>
                  <a:gd name="T61" fmla="*/ 1818 h 2165"/>
                  <a:gd name="T62" fmla="*/ 368 w 635"/>
                  <a:gd name="T63" fmla="*/ 1937 h 2165"/>
                  <a:gd name="T64" fmla="*/ 380 w 635"/>
                  <a:gd name="T65" fmla="*/ 1787 h 2165"/>
                  <a:gd name="T66" fmla="*/ 391 w 635"/>
                  <a:gd name="T67" fmla="*/ 1937 h 2165"/>
                  <a:gd name="T68" fmla="*/ 403 w 635"/>
                  <a:gd name="T69" fmla="*/ 1787 h 2165"/>
                  <a:gd name="T70" fmla="*/ 415 w 635"/>
                  <a:gd name="T71" fmla="*/ 1927 h 2165"/>
                  <a:gd name="T72" fmla="*/ 426 w 635"/>
                  <a:gd name="T73" fmla="*/ 1787 h 2165"/>
                  <a:gd name="T74" fmla="*/ 438 w 635"/>
                  <a:gd name="T75" fmla="*/ 1937 h 2165"/>
                  <a:gd name="T76" fmla="*/ 449 w 635"/>
                  <a:gd name="T77" fmla="*/ 1787 h 2165"/>
                  <a:gd name="T78" fmla="*/ 461 w 635"/>
                  <a:gd name="T79" fmla="*/ 1927 h 2165"/>
                  <a:gd name="T80" fmla="*/ 473 w 635"/>
                  <a:gd name="T81" fmla="*/ 1787 h 2165"/>
                  <a:gd name="T82" fmla="*/ 484 w 635"/>
                  <a:gd name="T83" fmla="*/ 1947 h 2165"/>
                  <a:gd name="T84" fmla="*/ 496 w 635"/>
                  <a:gd name="T85" fmla="*/ 1818 h 2165"/>
                  <a:gd name="T86" fmla="*/ 508 w 635"/>
                  <a:gd name="T87" fmla="*/ 1958 h 2165"/>
                  <a:gd name="T88" fmla="*/ 519 w 635"/>
                  <a:gd name="T89" fmla="*/ 1808 h 2165"/>
                  <a:gd name="T90" fmla="*/ 531 w 635"/>
                  <a:gd name="T91" fmla="*/ 1947 h 2165"/>
                  <a:gd name="T92" fmla="*/ 542 w 635"/>
                  <a:gd name="T93" fmla="*/ 1818 h 2165"/>
                  <a:gd name="T94" fmla="*/ 554 w 635"/>
                  <a:gd name="T95" fmla="*/ 1927 h 2165"/>
                  <a:gd name="T96" fmla="*/ 566 w 635"/>
                  <a:gd name="T97" fmla="*/ 1828 h 2165"/>
                  <a:gd name="T98" fmla="*/ 577 w 635"/>
                  <a:gd name="T99" fmla="*/ 1963 h 2165"/>
                  <a:gd name="T100" fmla="*/ 589 w 635"/>
                  <a:gd name="T101" fmla="*/ 1828 h 2165"/>
                  <a:gd name="T102" fmla="*/ 601 w 635"/>
                  <a:gd name="T103" fmla="*/ 1947 h 2165"/>
                  <a:gd name="T104" fmla="*/ 612 w 635"/>
                  <a:gd name="T105" fmla="*/ 1797 h 2165"/>
                  <a:gd name="T106" fmla="*/ 624 w 635"/>
                  <a:gd name="T107" fmla="*/ 1906 h 2165"/>
                  <a:gd name="T108" fmla="*/ 635 w 635"/>
                  <a:gd name="T109" fmla="*/ 1885 h 2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35" h="2165">
                    <a:moveTo>
                      <a:pt x="0" y="1745"/>
                    </a:moveTo>
                    <a:lnTo>
                      <a:pt x="0" y="1756"/>
                    </a:lnTo>
                    <a:lnTo>
                      <a:pt x="0" y="1896"/>
                    </a:lnTo>
                    <a:lnTo>
                      <a:pt x="4" y="1916"/>
                    </a:lnTo>
                    <a:lnTo>
                      <a:pt x="4" y="1777"/>
                    </a:lnTo>
                    <a:lnTo>
                      <a:pt x="8" y="1777"/>
                    </a:lnTo>
                    <a:lnTo>
                      <a:pt x="8" y="1906"/>
                    </a:lnTo>
                    <a:lnTo>
                      <a:pt x="12" y="1906"/>
                    </a:lnTo>
                    <a:lnTo>
                      <a:pt x="12" y="1787"/>
                    </a:lnTo>
                    <a:lnTo>
                      <a:pt x="16" y="1797"/>
                    </a:lnTo>
                    <a:lnTo>
                      <a:pt x="16" y="1947"/>
                    </a:lnTo>
                    <a:lnTo>
                      <a:pt x="19" y="1937"/>
                    </a:lnTo>
                    <a:lnTo>
                      <a:pt x="19" y="1797"/>
                    </a:lnTo>
                    <a:lnTo>
                      <a:pt x="23" y="1787"/>
                    </a:lnTo>
                    <a:lnTo>
                      <a:pt x="23" y="1947"/>
                    </a:lnTo>
                    <a:lnTo>
                      <a:pt x="27" y="1927"/>
                    </a:lnTo>
                    <a:lnTo>
                      <a:pt x="27" y="1756"/>
                    </a:lnTo>
                    <a:lnTo>
                      <a:pt x="31" y="1777"/>
                    </a:lnTo>
                    <a:lnTo>
                      <a:pt x="31" y="1916"/>
                    </a:lnTo>
                    <a:lnTo>
                      <a:pt x="35" y="1947"/>
                    </a:lnTo>
                    <a:lnTo>
                      <a:pt x="35" y="1787"/>
                    </a:lnTo>
                    <a:lnTo>
                      <a:pt x="39" y="1777"/>
                    </a:lnTo>
                    <a:lnTo>
                      <a:pt x="39" y="1927"/>
                    </a:lnTo>
                    <a:lnTo>
                      <a:pt x="43" y="1916"/>
                    </a:lnTo>
                    <a:lnTo>
                      <a:pt x="43" y="1766"/>
                    </a:lnTo>
                    <a:lnTo>
                      <a:pt x="47" y="1756"/>
                    </a:lnTo>
                    <a:lnTo>
                      <a:pt x="47" y="1896"/>
                    </a:lnTo>
                    <a:lnTo>
                      <a:pt x="50" y="1885"/>
                    </a:lnTo>
                    <a:lnTo>
                      <a:pt x="50" y="1756"/>
                    </a:lnTo>
                    <a:lnTo>
                      <a:pt x="54" y="1725"/>
                    </a:lnTo>
                    <a:lnTo>
                      <a:pt x="54" y="1906"/>
                    </a:lnTo>
                    <a:lnTo>
                      <a:pt x="58" y="1865"/>
                    </a:lnTo>
                    <a:lnTo>
                      <a:pt x="58" y="1735"/>
                    </a:lnTo>
                    <a:lnTo>
                      <a:pt x="62" y="1745"/>
                    </a:lnTo>
                    <a:lnTo>
                      <a:pt x="62" y="1875"/>
                    </a:lnTo>
                    <a:lnTo>
                      <a:pt x="66" y="1875"/>
                    </a:lnTo>
                    <a:lnTo>
                      <a:pt x="66" y="1704"/>
                    </a:lnTo>
                    <a:lnTo>
                      <a:pt x="70" y="1725"/>
                    </a:lnTo>
                    <a:lnTo>
                      <a:pt x="70" y="1875"/>
                    </a:lnTo>
                    <a:lnTo>
                      <a:pt x="74" y="1834"/>
                    </a:lnTo>
                    <a:lnTo>
                      <a:pt x="74" y="1714"/>
                    </a:lnTo>
                    <a:lnTo>
                      <a:pt x="78" y="1725"/>
                    </a:lnTo>
                    <a:lnTo>
                      <a:pt x="78" y="1875"/>
                    </a:lnTo>
                    <a:lnTo>
                      <a:pt x="81" y="1844"/>
                    </a:lnTo>
                    <a:lnTo>
                      <a:pt x="81" y="1714"/>
                    </a:lnTo>
                    <a:lnTo>
                      <a:pt x="85" y="1725"/>
                    </a:lnTo>
                    <a:lnTo>
                      <a:pt x="85" y="1844"/>
                    </a:lnTo>
                    <a:lnTo>
                      <a:pt x="89" y="1875"/>
                    </a:lnTo>
                    <a:lnTo>
                      <a:pt x="89" y="1725"/>
                    </a:lnTo>
                    <a:lnTo>
                      <a:pt x="93" y="1699"/>
                    </a:lnTo>
                    <a:lnTo>
                      <a:pt x="93" y="1828"/>
                    </a:lnTo>
                    <a:lnTo>
                      <a:pt x="97" y="1808"/>
                    </a:lnTo>
                    <a:lnTo>
                      <a:pt x="97" y="1678"/>
                    </a:lnTo>
                    <a:lnTo>
                      <a:pt x="101" y="1668"/>
                    </a:lnTo>
                    <a:lnTo>
                      <a:pt x="101" y="1828"/>
                    </a:lnTo>
                    <a:lnTo>
                      <a:pt x="105" y="1777"/>
                    </a:lnTo>
                    <a:lnTo>
                      <a:pt x="105" y="1647"/>
                    </a:lnTo>
                    <a:lnTo>
                      <a:pt x="109" y="1647"/>
                    </a:lnTo>
                    <a:lnTo>
                      <a:pt x="109" y="1777"/>
                    </a:lnTo>
                    <a:lnTo>
                      <a:pt x="112" y="1787"/>
                    </a:lnTo>
                    <a:lnTo>
                      <a:pt x="112" y="1637"/>
                    </a:lnTo>
                    <a:lnTo>
                      <a:pt x="116" y="1606"/>
                    </a:lnTo>
                    <a:lnTo>
                      <a:pt x="116" y="1756"/>
                    </a:lnTo>
                    <a:lnTo>
                      <a:pt x="120" y="1714"/>
                    </a:lnTo>
                    <a:lnTo>
                      <a:pt x="120" y="1595"/>
                    </a:lnTo>
                    <a:lnTo>
                      <a:pt x="124" y="1569"/>
                    </a:lnTo>
                    <a:lnTo>
                      <a:pt x="124" y="1714"/>
                    </a:lnTo>
                    <a:lnTo>
                      <a:pt x="128" y="1699"/>
                    </a:lnTo>
                    <a:lnTo>
                      <a:pt x="128" y="1549"/>
                    </a:lnTo>
                    <a:lnTo>
                      <a:pt x="132" y="1518"/>
                    </a:lnTo>
                    <a:lnTo>
                      <a:pt x="132" y="1647"/>
                    </a:lnTo>
                    <a:lnTo>
                      <a:pt x="136" y="1647"/>
                    </a:lnTo>
                    <a:lnTo>
                      <a:pt x="136" y="1445"/>
                    </a:lnTo>
                    <a:lnTo>
                      <a:pt x="140" y="1518"/>
                    </a:lnTo>
                    <a:lnTo>
                      <a:pt x="140" y="0"/>
                    </a:lnTo>
                    <a:lnTo>
                      <a:pt x="143" y="502"/>
                    </a:lnTo>
                    <a:lnTo>
                      <a:pt x="143" y="2025"/>
                    </a:lnTo>
                    <a:lnTo>
                      <a:pt x="147" y="1984"/>
                    </a:lnTo>
                    <a:lnTo>
                      <a:pt x="147" y="2103"/>
                    </a:lnTo>
                    <a:lnTo>
                      <a:pt x="151" y="2134"/>
                    </a:lnTo>
                    <a:lnTo>
                      <a:pt x="151" y="2004"/>
                    </a:lnTo>
                    <a:lnTo>
                      <a:pt x="155" y="1984"/>
                    </a:lnTo>
                    <a:lnTo>
                      <a:pt x="155" y="2155"/>
                    </a:lnTo>
                    <a:lnTo>
                      <a:pt x="159" y="2165"/>
                    </a:lnTo>
                    <a:lnTo>
                      <a:pt x="159" y="2025"/>
                    </a:lnTo>
                    <a:lnTo>
                      <a:pt x="163" y="1994"/>
                    </a:lnTo>
                    <a:lnTo>
                      <a:pt x="163" y="2144"/>
                    </a:lnTo>
                    <a:lnTo>
                      <a:pt x="167" y="2113"/>
                    </a:lnTo>
                    <a:lnTo>
                      <a:pt x="167" y="1984"/>
                    </a:lnTo>
                    <a:lnTo>
                      <a:pt x="171" y="1994"/>
                    </a:lnTo>
                    <a:lnTo>
                      <a:pt x="171" y="2103"/>
                    </a:lnTo>
                    <a:lnTo>
                      <a:pt x="174" y="2113"/>
                    </a:lnTo>
                    <a:lnTo>
                      <a:pt x="174" y="1984"/>
                    </a:lnTo>
                    <a:lnTo>
                      <a:pt x="178" y="1973"/>
                    </a:lnTo>
                    <a:lnTo>
                      <a:pt x="178" y="2134"/>
                    </a:lnTo>
                    <a:lnTo>
                      <a:pt x="182" y="2103"/>
                    </a:lnTo>
                    <a:lnTo>
                      <a:pt x="182" y="1963"/>
                    </a:lnTo>
                    <a:lnTo>
                      <a:pt x="186" y="1958"/>
                    </a:lnTo>
                    <a:lnTo>
                      <a:pt x="186" y="2087"/>
                    </a:lnTo>
                    <a:lnTo>
                      <a:pt x="190" y="2077"/>
                    </a:lnTo>
                    <a:lnTo>
                      <a:pt x="190" y="1906"/>
                    </a:lnTo>
                    <a:lnTo>
                      <a:pt x="194" y="1947"/>
                    </a:lnTo>
                    <a:lnTo>
                      <a:pt x="194" y="2093"/>
                    </a:lnTo>
                    <a:lnTo>
                      <a:pt x="198" y="2087"/>
                    </a:lnTo>
                    <a:lnTo>
                      <a:pt x="198" y="1947"/>
                    </a:lnTo>
                    <a:lnTo>
                      <a:pt x="202" y="1937"/>
                    </a:lnTo>
                    <a:lnTo>
                      <a:pt x="202" y="2077"/>
                    </a:lnTo>
                    <a:lnTo>
                      <a:pt x="205" y="2077"/>
                    </a:lnTo>
                    <a:lnTo>
                      <a:pt x="205" y="1927"/>
                    </a:lnTo>
                    <a:lnTo>
                      <a:pt x="209" y="1958"/>
                    </a:lnTo>
                    <a:lnTo>
                      <a:pt x="209" y="2067"/>
                    </a:lnTo>
                    <a:lnTo>
                      <a:pt x="213" y="2056"/>
                    </a:lnTo>
                    <a:lnTo>
                      <a:pt x="213" y="1937"/>
                    </a:lnTo>
                    <a:lnTo>
                      <a:pt x="217" y="1916"/>
                    </a:lnTo>
                    <a:lnTo>
                      <a:pt x="217" y="2087"/>
                    </a:lnTo>
                    <a:lnTo>
                      <a:pt x="221" y="2093"/>
                    </a:lnTo>
                    <a:lnTo>
                      <a:pt x="221" y="1916"/>
                    </a:lnTo>
                    <a:lnTo>
                      <a:pt x="225" y="1927"/>
                    </a:lnTo>
                    <a:lnTo>
                      <a:pt x="225" y="2067"/>
                    </a:lnTo>
                    <a:lnTo>
                      <a:pt x="229" y="2046"/>
                    </a:lnTo>
                    <a:lnTo>
                      <a:pt x="229" y="1927"/>
                    </a:lnTo>
                    <a:lnTo>
                      <a:pt x="233" y="1916"/>
                    </a:lnTo>
                    <a:lnTo>
                      <a:pt x="233" y="2046"/>
                    </a:lnTo>
                    <a:lnTo>
                      <a:pt x="236" y="2056"/>
                    </a:lnTo>
                    <a:lnTo>
                      <a:pt x="236" y="1896"/>
                    </a:lnTo>
                    <a:lnTo>
                      <a:pt x="240" y="1906"/>
                    </a:lnTo>
                    <a:lnTo>
                      <a:pt x="240" y="2036"/>
                    </a:lnTo>
                    <a:lnTo>
                      <a:pt x="244" y="2036"/>
                    </a:lnTo>
                    <a:lnTo>
                      <a:pt x="244" y="1875"/>
                    </a:lnTo>
                    <a:lnTo>
                      <a:pt x="248" y="1885"/>
                    </a:lnTo>
                    <a:lnTo>
                      <a:pt x="248" y="2015"/>
                    </a:lnTo>
                    <a:lnTo>
                      <a:pt x="252" y="1994"/>
                    </a:lnTo>
                    <a:lnTo>
                      <a:pt x="252" y="1885"/>
                    </a:lnTo>
                    <a:lnTo>
                      <a:pt x="256" y="1885"/>
                    </a:lnTo>
                    <a:lnTo>
                      <a:pt x="256" y="2004"/>
                    </a:lnTo>
                    <a:lnTo>
                      <a:pt x="260" y="1984"/>
                    </a:lnTo>
                    <a:lnTo>
                      <a:pt x="260" y="1865"/>
                    </a:lnTo>
                    <a:lnTo>
                      <a:pt x="264" y="1828"/>
                    </a:lnTo>
                    <a:lnTo>
                      <a:pt x="264" y="1994"/>
                    </a:lnTo>
                    <a:lnTo>
                      <a:pt x="267" y="1963"/>
                    </a:lnTo>
                    <a:lnTo>
                      <a:pt x="267" y="1865"/>
                    </a:lnTo>
                    <a:lnTo>
                      <a:pt x="271" y="1834"/>
                    </a:lnTo>
                    <a:lnTo>
                      <a:pt x="271" y="1973"/>
                    </a:lnTo>
                    <a:lnTo>
                      <a:pt x="275" y="1994"/>
                    </a:lnTo>
                    <a:lnTo>
                      <a:pt x="275" y="1818"/>
                    </a:lnTo>
                    <a:lnTo>
                      <a:pt x="279" y="1828"/>
                    </a:lnTo>
                    <a:lnTo>
                      <a:pt x="279" y="1947"/>
                    </a:lnTo>
                    <a:lnTo>
                      <a:pt x="283" y="1973"/>
                    </a:lnTo>
                    <a:lnTo>
                      <a:pt x="283" y="1818"/>
                    </a:lnTo>
                    <a:lnTo>
                      <a:pt x="287" y="1808"/>
                    </a:lnTo>
                    <a:lnTo>
                      <a:pt x="287" y="1963"/>
                    </a:lnTo>
                    <a:lnTo>
                      <a:pt x="291" y="1973"/>
                    </a:lnTo>
                    <a:lnTo>
                      <a:pt x="291" y="1808"/>
                    </a:lnTo>
                    <a:lnTo>
                      <a:pt x="295" y="1834"/>
                    </a:lnTo>
                    <a:lnTo>
                      <a:pt x="295" y="1973"/>
                    </a:lnTo>
                    <a:lnTo>
                      <a:pt x="298" y="2004"/>
                    </a:lnTo>
                    <a:lnTo>
                      <a:pt x="298" y="1828"/>
                    </a:lnTo>
                    <a:lnTo>
                      <a:pt x="302" y="1865"/>
                    </a:lnTo>
                    <a:lnTo>
                      <a:pt x="302" y="1973"/>
                    </a:lnTo>
                    <a:lnTo>
                      <a:pt x="306" y="1984"/>
                    </a:lnTo>
                    <a:lnTo>
                      <a:pt x="306" y="1818"/>
                    </a:lnTo>
                    <a:lnTo>
                      <a:pt x="310" y="1865"/>
                    </a:lnTo>
                    <a:lnTo>
                      <a:pt x="310" y="1994"/>
                    </a:lnTo>
                    <a:lnTo>
                      <a:pt x="314" y="1984"/>
                    </a:lnTo>
                    <a:lnTo>
                      <a:pt x="314" y="1818"/>
                    </a:lnTo>
                    <a:lnTo>
                      <a:pt x="318" y="1844"/>
                    </a:lnTo>
                    <a:lnTo>
                      <a:pt x="318" y="1973"/>
                    </a:lnTo>
                    <a:lnTo>
                      <a:pt x="322" y="1994"/>
                    </a:lnTo>
                    <a:lnTo>
                      <a:pt x="322" y="1834"/>
                    </a:lnTo>
                    <a:lnTo>
                      <a:pt x="326" y="1828"/>
                    </a:lnTo>
                    <a:lnTo>
                      <a:pt x="326" y="1973"/>
                    </a:lnTo>
                    <a:lnTo>
                      <a:pt x="329" y="1947"/>
                    </a:lnTo>
                    <a:lnTo>
                      <a:pt x="329" y="1828"/>
                    </a:lnTo>
                    <a:lnTo>
                      <a:pt x="333" y="1818"/>
                    </a:lnTo>
                    <a:lnTo>
                      <a:pt x="333" y="1973"/>
                    </a:lnTo>
                    <a:lnTo>
                      <a:pt x="337" y="1958"/>
                    </a:lnTo>
                    <a:lnTo>
                      <a:pt x="337" y="1818"/>
                    </a:lnTo>
                    <a:lnTo>
                      <a:pt x="341" y="1828"/>
                    </a:lnTo>
                    <a:lnTo>
                      <a:pt x="341" y="1958"/>
                    </a:lnTo>
                    <a:lnTo>
                      <a:pt x="345" y="1984"/>
                    </a:lnTo>
                    <a:lnTo>
                      <a:pt x="345" y="1808"/>
                    </a:lnTo>
                    <a:lnTo>
                      <a:pt x="349" y="1808"/>
                    </a:lnTo>
                    <a:lnTo>
                      <a:pt x="349" y="1947"/>
                    </a:lnTo>
                    <a:lnTo>
                      <a:pt x="353" y="1947"/>
                    </a:lnTo>
                    <a:lnTo>
                      <a:pt x="353" y="1797"/>
                    </a:lnTo>
                    <a:lnTo>
                      <a:pt x="356" y="1818"/>
                    </a:lnTo>
                    <a:lnTo>
                      <a:pt x="356" y="1937"/>
                    </a:lnTo>
                    <a:lnTo>
                      <a:pt x="360" y="1937"/>
                    </a:lnTo>
                    <a:lnTo>
                      <a:pt x="360" y="1797"/>
                    </a:lnTo>
                    <a:lnTo>
                      <a:pt x="364" y="1797"/>
                    </a:lnTo>
                    <a:lnTo>
                      <a:pt x="364" y="1958"/>
                    </a:lnTo>
                    <a:lnTo>
                      <a:pt x="368" y="1937"/>
                    </a:lnTo>
                    <a:lnTo>
                      <a:pt x="368" y="1797"/>
                    </a:lnTo>
                    <a:lnTo>
                      <a:pt x="372" y="1797"/>
                    </a:lnTo>
                    <a:lnTo>
                      <a:pt x="372" y="1906"/>
                    </a:lnTo>
                    <a:lnTo>
                      <a:pt x="376" y="1927"/>
                    </a:lnTo>
                    <a:lnTo>
                      <a:pt x="376" y="1787"/>
                    </a:lnTo>
                    <a:lnTo>
                      <a:pt x="380" y="1787"/>
                    </a:lnTo>
                    <a:lnTo>
                      <a:pt x="380" y="1937"/>
                    </a:lnTo>
                    <a:lnTo>
                      <a:pt x="384" y="1916"/>
                    </a:lnTo>
                    <a:lnTo>
                      <a:pt x="384" y="1797"/>
                    </a:lnTo>
                    <a:lnTo>
                      <a:pt x="387" y="1745"/>
                    </a:lnTo>
                    <a:lnTo>
                      <a:pt x="387" y="1916"/>
                    </a:lnTo>
                    <a:lnTo>
                      <a:pt x="391" y="1937"/>
                    </a:lnTo>
                    <a:lnTo>
                      <a:pt x="391" y="1797"/>
                    </a:lnTo>
                    <a:lnTo>
                      <a:pt x="395" y="1797"/>
                    </a:lnTo>
                    <a:lnTo>
                      <a:pt x="395" y="1937"/>
                    </a:lnTo>
                    <a:lnTo>
                      <a:pt x="399" y="1927"/>
                    </a:lnTo>
                    <a:lnTo>
                      <a:pt x="399" y="1787"/>
                    </a:lnTo>
                    <a:lnTo>
                      <a:pt x="403" y="1787"/>
                    </a:lnTo>
                    <a:lnTo>
                      <a:pt x="403" y="1927"/>
                    </a:lnTo>
                    <a:lnTo>
                      <a:pt x="407" y="1916"/>
                    </a:lnTo>
                    <a:lnTo>
                      <a:pt x="407" y="1797"/>
                    </a:lnTo>
                    <a:lnTo>
                      <a:pt x="411" y="1797"/>
                    </a:lnTo>
                    <a:lnTo>
                      <a:pt x="411" y="1937"/>
                    </a:lnTo>
                    <a:lnTo>
                      <a:pt x="415" y="1927"/>
                    </a:lnTo>
                    <a:lnTo>
                      <a:pt x="415" y="1808"/>
                    </a:lnTo>
                    <a:lnTo>
                      <a:pt x="418" y="1787"/>
                    </a:lnTo>
                    <a:lnTo>
                      <a:pt x="418" y="1916"/>
                    </a:lnTo>
                    <a:lnTo>
                      <a:pt x="422" y="1927"/>
                    </a:lnTo>
                    <a:lnTo>
                      <a:pt x="422" y="1797"/>
                    </a:lnTo>
                    <a:lnTo>
                      <a:pt x="426" y="1787"/>
                    </a:lnTo>
                    <a:lnTo>
                      <a:pt x="426" y="1937"/>
                    </a:lnTo>
                    <a:lnTo>
                      <a:pt x="430" y="1927"/>
                    </a:lnTo>
                    <a:lnTo>
                      <a:pt x="430" y="1787"/>
                    </a:lnTo>
                    <a:lnTo>
                      <a:pt x="434" y="1797"/>
                    </a:lnTo>
                    <a:lnTo>
                      <a:pt x="434" y="1947"/>
                    </a:lnTo>
                    <a:lnTo>
                      <a:pt x="438" y="1937"/>
                    </a:lnTo>
                    <a:lnTo>
                      <a:pt x="438" y="1787"/>
                    </a:lnTo>
                    <a:lnTo>
                      <a:pt x="442" y="1787"/>
                    </a:lnTo>
                    <a:lnTo>
                      <a:pt x="442" y="1927"/>
                    </a:lnTo>
                    <a:lnTo>
                      <a:pt x="446" y="1937"/>
                    </a:lnTo>
                    <a:lnTo>
                      <a:pt x="446" y="1808"/>
                    </a:lnTo>
                    <a:lnTo>
                      <a:pt x="449" y="1787"/>
                    </a:lnTo>
                    <a:lnTo>
                      <a:pt x="449" y="1973"/>
                    </a:lnTo>
                    <a:lnTo>
                      <a:pt x="453" y="1947"/>
                    </a:lnTo>
                    <a:lnTo>
                      <a:pt x="453" y="1818"/>
                    </a:lnTo>
                    <a:lnTo>
                      <a:pt x="457" y="1797"/>
                    </a:lnTo>
                    <a:lnTo>
                      <a:pt x="457" y="1937"/>
                    </a:lnTo>
                    <a:lnTo>
                      <a:pt x="461" y="1927"/>
                    </a:lnTo>
                    <a:lnTo>
                      <a:pt x="461" y="1787"/>
                    </a:lnTo>
                    <a:lnTo>
                      <a:pt x="465" y="1808"/>
                    </a:lnTo>
                    <a:lnTo>
                      <a:pt x="465" y="1927"/>
                    </a:lnTo>
                    <a:lnTo>
                      <a:pt x="469" y="1916"/>
                    </a:lnTo>
                    <a:lnTo>
                      <a:pt x="469" y="1808"/>
                    </a:lnTo>
                    <a:lnTo>
                      <a:pt x="473" y="1787"/>
                    </a:lnTo>
                    <a:lnTo>
                      <a:pt x="473" y="1947"/>
                    </a:lnTo>
                    <a:lnTo>
                      <a:pt x="477" y="1958"/>
                    </a:lnTo>
                    <a:lnTo>
                      <a:pt x="477" y="1797"/>
                    </a:lnTo>
                    <a:lnTo>
                      <a:pt x="480" y="1828"/>
                    </a:lnTo>
                    <a:lnTo>
                      <a:pt x="480" y="1963"/>
                    </a:lnTo>
                    <a:lnTo>
                      <a:pt x="484" y="1947"/>
                    </a:lnTo>
                    <a:lnTo>
                      <a:pt x="484" y="1797"/>
                    </a:lnTo>
                    <a:lnTo>
                      <a:pt x="488" y="1808"/>
                    </a:lnTo>
                    <a:lnTo>
                      <a:pt x="488" y="1947"/>
                    </a:lnTo>
                    <a:lnTo>
                      <a:pt x="492" y="1963"/>
                    </a:lnTo>
                    <a:lnTo>
                      <a:pt x="492" y="1818"/>
                    </a:lnTo>
                    <a:lnTo>
                      <a:pt x="496" y="1818"/>
                    </a:lnTo>
                    <a:lnTo>
                      <a:pt x="496" y="1947"/>
                    </a:lnTo>
                    <a:lnTo>
                      <a:pt x="500" y="1958"/>
                    </a:lnTo>
                    <a:lnTo>
                      <a:pt x="500" y="1808"/>
                    </a:lnTo>
                    <a:lnTo>
                      <a:pt x="504" y="1818"/>
                    </a:lnTo>
                    <a:lnTo>
                      <a:pt x="504" y="1973"/>
                    </a:lnTo>
                    <a:lnTo>
                      <a:pt x="508" y="1958"/>
                    </a:lnTo>
                    <a:lnTo>
                      <a:pt x="508" y="1808"/>
                    </a:lnTo>
                    <a:lnTo>
                      <a:pt x="511" y="1797"/>
                    </a:lnTo>
                    <a:lnTo>
                      <a:pt x="511" y="1984"/>
                    </a:lnTo>
                    <a:lnTo>
                      <a:pt x="515" y="1947"/>
                    </a:lnTo>
                    <a:lnTo>
                      <a:pt x="515" y="1818"/>
                    </a:lnTo>
                    <a:lnTo>
                      <a:pt x="519" y="1808"/>
                    </a:lnTo>
                    <a:lnTo>
                      <a:pt x="519" y="1973"/>
                    </a:lnTo>
                    <a:lnTo>
                      <a:pt x="523" y="1958"/>
                    </a:lnTo>
                    <a:lnTo>
                      <a:pt x="523" y="1818"/>
                    </a:lnTo>
                    <a:lnTo>
                      <a:pt x="527" y="1808"/>
                    </a:lnTo>
                    <a:lnTo>
                      <a:pt x="527" y="1958"/>
                    </a:lnTo>
                    <a:lnTo>
                      <a:pt x="531" y="1947"/>
                    </a:lnTo>
                    <a:lnTo>
                      <a:pt x="531" y="1818"/>
                    </a:lnTo>
                    <a:lnTo>
                      <a:pt x="535" y="1797"/>
                    </a:lnTo>
                    <a:lnTo>
                      <a:pt x="535" y="1947"/>
                    </a:lnTo>
                    <a:lnTo>
                      <a:pt x="539" y="1947"/>
                    </a:lnTo>
                    <a:lnTo>
                      <a:pt x="539" y="1808"/>
                    </a:lnTo>
                    <a:lnTo>
                      <a:pt x="542" y="1818"/>
                    </a:lnTo>
                    <a:lnTo>
                      <a:pt x="542" y="1958"/>
                    </a:lnTo>
                    <a:lnTo>
                      <a:pt x="546" y="1937"/>
                    </a:lnTo>
                    <a:lnTo>
                      <a:pt x="546" y="1808"/>
                    </a:lnTo>
                    <a:lnTo>
                      <a:pt x="550" y="1777"/>
                    </a:lnTo>
                    <a:lnTo>
                      <a:pt x="550" y="1973"/>
                    </a:lnTo>
                    <a:lnTo>
                      <a:pt x="554" y="1927"/>
                    </a:lnTo>
                    <a:lnTo>
                      <a:pt x="554" y="1797"/>
                    </a:lnTo>
                    <a:lnTo>
                      <a:pt x="558" y="1797"/>
                    </a:lnTo>
                    <a:lnTo>
                      <a:pt x="558" y="1984"/>
                    </a:lnTo>
                    <a:lnTo>
                      <a:pt x="562" y="1958"/>
                    </a:lnTo>
                    <a:lnTo>
                      <a:pt x="562" y="1797"/>
                    </a:lnTo>
                    <a:lnTo>
                      <a:pt x="566" y="1828"/>
                    </a:lnTo>
                    <a:lnTo>
                      <a:pt x="566" y="1958"/>
                    </a:lnTo>
                    <a:lnTo>
                      <a:pt x="570" y="1963"/>
                    </a:lnTo>
                    <a:lnTo>
                      <a:pt x="570" y="1808"/>
                    </a:lnTo>
                    <a:lnTo>
                      <a:pt x="573" y="1818"/>
                    </a:lnTo>
                    <a:lnTo>
                      <a:pt x="573" y="1958"/>
                    </a:lnTo>
                    <a:lnTo>
                      <a:pt x="577" y="1963"/>
                    </a:lnTo>
                    <a:lnTo>
                      <a:pt x="577" y="1834"/>
                    </a:lnTo>
                    <a:lnTo>
                      <a:pt x="581" y="1818"/>
                    </a:lnTo>
                    <a:lnTo>
                      <a:pt x="581" y="1947"/>
                    </a:lnTo>
                    <a:lnTo>
                      <a:pt x="585" y="1958"/>
                    </a:lnTo>
                    <a:lnTo>
                      <a:pt x="585" y="1818"/>
                    </a:lnTo>
                    <a:lnTo>
                      <a:pt x="589" y="1828"/>
                    </a:lnTo>
                    <a:lnTo>
                      <a:pt x="589" y="1958"/>
                    </a:lnTo>
                    <a:lnTo>
                      <a:pt x="593" y="1958"/>
                    </a:lnTo>
                    <a:lnTo>
                      <a:pt x="593" y="1818"/>
                    </a:lnTo>
                    <a:lnTo>
                      <a:pt x="597" y="1797"/>
                    </a:lnTo>
                    <a:lnTo>
                      <a:pt x="597" y="1947"/>
                    </a:lnTo>
                    <a:lnTo>
                      <a:pt x="601" y="1947"/>
                    </a:lnTo>
                    <a:lnTo>
                      <a:pt x="601" y="1818"/>
                    </a:lnTo>
                    <a:lnTo>
                      <a:pt x="604" y="1808"/>
                    </a:lnTo>
                    <a:lnTo>
                      <a:pt x="604" y="1958"/>
                    </a:lnTo>
                    <a:lnTo>
                      <a:pt x="608" y="1984"/>
                    </a:lnTo>
                    <a:lnTo>
                      <a:pt x="608" y="1818"/>
                    </a:lnTo>
                    <a:lnTo>
                      <a:pt x="612" y="1797"/>
                    </a:lnTo>
                    <a:lnTo>
                      <a:pt x="612" y="1937"/>
                    </a:lnTo>
                    <a:lnTo>
                      <a:pt x="616" y="1937"/>
                    </a:lnTo>
                    <a:lnTo>
                      <a:pt x="616" y="1787"/>
                    </a:lnTo>
                    <a:lnTo>
                      <a:pt x="620" y="1797"/>
                    </a:lnTo>
                    <a:lnTo>
                      <a:pt x="620" y="1916"/>
                    </a:lnTo>
                    <a:lnTo>
                      <a:pt x="624" y="1906"/>
                    </a:lnTo>
                    <a:lnTo>
                      <a:pt x="624" y="1787"/>
                    </a:lnTo>
                    <a:lnTo>
                      <a:pt x="628" y="1787"/>
                    </a:lnTo>
                    <a:lnTo>
                      <a:pt x="628" y="1947"/>
                    </a:lnTo>
                    <a:lnTo>
                      <a:pt x="632" y="1927"/>
                    </a:lnTo>
                    <a:lnTo>
                      <a:pt x="632" y="1777"/>
                    </a:lnTo>
                    <a:lnTo>
                      <a:pt x="635" y="1885"/>
                    </a:lnTo>
                    <a:lnTo>
                      <a:pt x="635" y="1808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6" name="Freeform 525">
                <a:extLst>
                  <a:ext uri="{FF2B5EF4-FFF2-40B4-BE49-F238E27FC236}">
                    <a16:creationId xmlns:a16="http://schemas.microsoft.com/office/drawing/2014/main" id="{47C58BC4-5416-E3B4-B1A0-B2B88FFEC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6574" y="3450870"/>
                <a:ext cx="1009650" cy="3421063"/>
              </a:xfrm>
              <a:custGeom>
                <a:avLst/>
                <a:gdLst>
                  <a:gd name="T0" fmla="*/ 8 w 636"/>
                  <a:gd name="T1" fmla="*/ 1704 h 2155"/>
                  <a:gd name="T2" fmla="*/ 20 w 636"/>
                  <a:gd name="T3" fmla="*/ 1865 h 2155"/>
                  <a:gd name="T4" fmla="*/ 31 w 636"/>
                  <a:gd name="T5" fmla="*/ 1704 h 2155"/>
                  <a:gd name="T6" fmla="*/ 43 w 636"/>
                  <a:gd name="T7" fmla="*/ 1844 h 2155"/>
                  <a:gd name="T8" fmla="*/ 55 w 636"/>
                  <a:gd name="T9" fmla="*/ 1684 h 2155"/>
                  <a:gd name="T10" fmla="*/ 66 w 636"/>
                  <a:gd name="T11" fmla="*/ 1793 h 2155"/>
                  <a:gd name="T12" fmla="*/ 78 w 636"/>
                  <a:gd name="T13" fmla="*/ 1673 h 2155"/>
                  <a:gd name="T14" fmla="*/ 90 w 636"/>
                  <a:gd name="T15" fmla="*/ 1787 h 2155"/>
                  <a:gd name="T16" fmla="*/ 101 w 636"/>
                  <a:gd name="T17" fmla="*/ 1658 h 2155"/>
                  <a:gd name="T18" fmla="*/ 113 w 636"/>
                  <a:gd name="T19" fmla="*/ 1793 h 2155"/>
                  <a:gd name="T20" fmla="*/ 124 w 636"/>
                  <a:gd name="T21" fmla="*/ 1648 h 2155"/>
                  <a:gd name="T22" fmla="*/ 136 w 636"/>
                  <a:gd name="T23" fmla="*/ 1777 h 2155"/>
                  <a:gd name="T24" fmla="*/ 148 w 636"/>
                  <a:gd name="T25" fmla="*/ 1637 h 2155"/>
                  <a:gd name="T26" fmla="*/ 159 w 636"/>
                  <a:gd name="T27" fmla="*/ 1756 h 2155"/>
                  <a:gd name="T28" fmla="*/ 171 w 636"/>
                  <a:gd name="T29" fmla="*/ 1596 h 2155"/>
                  <a:gd name="T30" fmla="*/ 183 w 636"/>
                  <a:gd name="T31" fmla="*/ 1725 h 2155"/>
                  <a:gd name="T32" fmla="*/ 194 w 636"/>
                  <a:gd name="T33" fmla="*/ 1575 h 2155"/>
                  <a:gd name="T34" fmla="*/ 206 w 636"/>
                  <a:gd name="T35" fmla="*/ 1684 h 2155"/>
                  <a:gd name="T36" fmla="*/ 217 w 636"/>
                  <a:gd name="T37" fmla="*/ 1534 h 2155"/>
                  <a:gd name="T38" fmla="*/ 229 w 636"/>
                  <a:gd name="T39" fmla="*/ 1565 h 2155"/>
                  <a:gd name="T40" fmla="*/ 241 w 636"/>
                  <a:gd name="T41" fmla="*/ 1953 h 2155"/>
                  <a:gd name="T42" fmla="*/ 252 w 636"/>
                  <a:gd name="T43" fmla="*/ 2155 h 2155"/>
                  <a:gd name="T44" fmla="*/ 264 w 636"/>
                  <a:gd name="T45" fmla="*/ 1995 h 2155"/>
                  <a:gd name="T46" fmla="*/ 276 w 636"/>
                  <a:gd name="T47" fmla="*/ 2103 h 2155"/>
                  <a:gd name="T48" fmla="*/ 287 w 636"/>
                  <a:gd name="T49" fmla="*/ 1995 h 2155"/>
                  <a:gd name="T50" fmla="*/ 299 w 636"/>
                  <a:gd name="T51" fmla="*/ 2052 h 2155"/>
                  <a:gd name="T52" fmla="*/ 310 w 636"/>
                  <a:gd name="T53" fmla="*/ 1943 h 2155"/>
                  <a:gd name="T54" fmla="*/ 322 w 636"/>
                  <a:gd name="T55" fmla="*/ 2072 h 2155"/>
                  <a:gd name="T56" fmla="*/ 334 w 636"/>
                  <a:gd name="T57" fmla="*/ 1917 h 2155"/>
                  <a:gd name="T58" fmla="*/ 345 w 636"/>
                  <a:gd name="T59" fmla="*/ 2026 h 2155"/>
                  <a:gd name="T60" fmla="*/ 357 w 636"/>
                  <a:gd name="T61" fmla="*/ 1875 h 2155"/>
                  <a:gd name="T62" fmla="*/ 369 w 636"/>
                  <a:gd name="T63" fmla="*/ 1974 h 2155"/>
                  <a:gd name="T64" fmla="*/ 380 w 636"/>
                  <a:gd name="T65" fmla="*/ 1793 h 2155"/>
                  <a:gd name="T66" fmla="*/ 392 w 636"/>
                  <a:gd name="T67" fmla="*/ 1922 h 2155"/>
                  <a:gd name="T68" fmla="*/ 403 w 636"/>
                  <a:gd name="T69" fmla="*/ 1756 h 2155"/>
                  <a:gd name="T70" fmla="*/ 415 w 636"/>
                  <a:gd name="T71" fmla="*/ 1896 h 2155"/>
                  <a:gd name="T72" fmla="*/ 427 w 636"/>
                  <a:gd name="T73" fmla="*/ 1777 h 2155"/>
                  <a:gd name="T74" fmla="*/ 438 w 636"/>
                  <a:gd name="T75" fmla="*/ 1917 h 2155"/>
                  <a:gd name="T76" fmla="*/ 450 w 636"/>
                  <a:gd name="T77" fmla="*/ 1756 h 2155"/>
                  <a:gd name="T78" fmla="*/ 461 w 636"/>
                  <a:gd name="T79" fmla="*/ 1886 h 2155"/>
                  <a:gd name="T80" fmla="*/ 473 w 636"/>
                  <a:gd name="T81" fmla="*/ 1704 h 2155"/>
                  <a:gd name="T82" fmla="*/ 485 w 636"/>
                  <a:gd name="T83" fmla="*/ 1855 h 2155"/>
                  <a:gd name="T84" fmla="*/ 496 w 636"/>
                  <a:gd name="T85" fmla="*/ 1694 h 2155"/>
                  <a:gd name="T86" fmla="*/ 508 w 636"/>
                  <a:gd name="T87" fmla="*/ 1824 h 2155"/>
                  <a:gd name="T88" fmla="*/ 520 w 636"/>
                  <a:gd name="T89" fmla="*/ 1673 h 2155"/>
                  <a:gd name="T90" fmla="*/ 531 w 636"/>
                  <a:gd name="T91" fmla="*/ 1777 h 2155"/>
                  <a:gd name="T92" fmla="*/ 543 w 636"/>
                  <a:gd name="T93" fmla="*/ 1658 h 2155"/>
                  <a:gd name="T94" fmla="*/ 554 w 636"/>
                  <a:gd name="T95" fmla="*/ 1803 h 2155"/>
                  <a:gd name="T96" fmla="*/ 566 w 636"/>
                  <a:gd name="T97" fmla="*/ 1684 h 2155"/>
                  <a:gd name="T98" fmla="*/ 578 w 636"/>
                  <a:gd name="T99" fmla="*/ 1824 h 2155"/>
                  <a:gd name="T100" fmla="*/ 589 w 636"/>
                  <a:gd name="T101" fmla="*/ 1704 h 2155"/>
                  <a:gd name="T102" fmla="*/ 601 w 636"/>
                  <a:gd name="T103" fmla="*/ 1865 h 2155"/>
                  <a:gd name="T104" fmla="*/ 613 w 636"/>
                  <a:gd name="T105" fmla="*/ 1725 h 2155"/>
                  <a:gd name="T106" fmla="*/ 624 w 636"/>
                  <a:gd name="T107" fmla="*/ 1886 h 2155"/>
                  <a:gd name="T108" fmla="*/ 636 w 636"/>
                  <a:gd name="T109" fmla="*/ 1865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36" h="2155">
                    <a:moveTo>
                      <a:pt x="0" y="1767"/>
                    </a:moveTo>
                    <a:lnTo>
                      <a:pt x="0" y="1746"/>
                    </a:lnTo>
                    <a:lnTo>
                      <a:pt x="0" y="1875"/>
                    </a:lnTo>
                    <a:lnTo>
                      <a:pt x="4" y="1865"/>
                    </a:lnTo>
                    <a:lnTo>
                      <a:pt x="4" y="1746"/>
                    </a:lnTo>
                    <a:lnTo>
                      <a:pt x="8" y="1704"/>
                    </a:lnTo>
                    <a:lnTo>
                      <a:pt x="8" y="1855"/>
                    </a:lnTo>
                    <a:lnTo>
                      <a:pt x="12" y="1875"/>
                    </a:lnTo>
                    <a:lnTo>
                      <a:pt x="12" y="1736"/>
                    </a:lnTo>
                    <a:lnTo>
                      <a:pt x="16" y="1704"/>
                    </a:lnTo>
                    <a:lnTo>
                      <a:pt x="16" y="1886"/>
                    </a:lnTo>
                    <a:lnTo>
                      <a:pt x="20" y="1865"/>
                    </a:lnTo>
                    <a:lnTo>
                      <a:pt x="20" y="1736"/>
                    </a:lnTo>
                    <a:lnTo>
                      <a:pt x="24" y="1704"/>
                    </a:lnTo>
                    <a:lnTo>
                      <a:pt x="24" y="1844"/>
                    </a:lnTo>
                    <a:lnTo>
                      <a:pt x="28" y="1834"/>
                    </a:lnTo>
                    <a:lnTo>
                      <a:pt x="28" y="1673"/>
                    </a:lnTo>
                    <a:lnTo>
                      <a:pt x="31" y="1704"/>
                    </a:lnTo>
                    <a:lnTo>
                      <a:pt x="31" y="1844"/>
                    </a:lnTo>
                    <a:lnTo>
                      <a:pt x="35" y="1834"/>
                    </a:lnTo>
                    <a:lnTo>
                      <a:pt x="35" y="1673"/>
                    </a:lnTo>
                    <a:lnTo>
                      <a:pt x="39" y="1694"/>
                    </a:lnTo>
                    <a:lnTo>
                      <a:pt x="39" y="1834"/>
                    </a:lnTo>
                    <a:lnTo>
                      <a:pt x="43" y="1844"/>
                    </a:lnTo>
                    <a:lnTo>
                      <a:pt x="43" y="1684"/>
                    </a:lnTo>
                    <a:lnTo>
                      <a:pt x="47" y="1694"/>
                    </a:lnTo>
                    <a:lnTo>
                      <a:pt x="47" y="1824"/>
                    </a:lnTo>
                    <a:lnTo>
                      <a:pt x="51" y="1834"/>
                    </a:lnTo>
                    <a:lnTo>
                      <a:pt x="51" y="1684"/>
                    </a:lnTo>
                    <a:lnTo>
                      <a:pt x="55" y="1684"/>
                    </a:lnTo>
                    <a:lnTo>
                      <a:pt x="55" y="1793"/>
                    </a:lnTo>
                    <a:lnTo>
                      <a:pt x="59" y="1803"/>
                    </a:lnTo>
                    <a:lnTo>
                      <a:pt x="59" y="1673"/>
                    </a:lnTo>
                    <a:lnTo>
                      <a:pt x="62" y="1673"/>
                    </a:lnTo>
                    <a:lnTo>
                      <a:pt x="62" y="1803"/>
                    </a:lnTo>
                    <a:lnTo>
                      <a:pt x="66" y="1793"/>
                    </a:lnTo>
                    <a:lnTo>
                      <a:pt x="66" y="1663"/>
                    </a:lnTo>
                    <a:lnTo>
                      <a:pt x="70" y="1673"/>
                    </a:lnTo>
                    <a:lnTo>
                      <a:pt x="70" y="1793"/>
                    </a:lnTo>
                    <a:lnTo>
                      <a:pt x="74" y="1793"/>
                    </a:lnTo>
                    <a:lnTo>
                      <a:pt x="74" y="1673"/>
                    </a:lnTo>
                    <a:lnTo>
                      <a:pt x="78" y="1673"/>
                    </a:lnTo>
                    <a:lnTo>
                      <a:pt x="78" y="1787"/>
                    </a:lnTo>
                    <a:lnTo>
                      <a:pt x="82" y="1824"/>
                    </a:lnTo>
                    <a:lnTo>
                      <a:pt x="82" y="1673"/>
                    </a:lnTo>
                    <a:lnTo>
                      <a:pt x="86" y="1658"/>
                    </a:lnTo>
                    <a:lnTo>
                      <a:pt x="86" y="1834"/>
                    </a:lnTo>
                    <a:lnTo>
                      <a:pt x="90" y="1787"/>
                    </a:lnTo>
                    <a:lnTo>
                      <a:pt x="90" y="1663"/>
                    </a:lnTo>
                    <a:lnTo>
                      <a:pt x="93" y="1658"/>
                    </a:lnTo>
                    <a:lnTo>
                      <a:pt x="93" y="1844"/>
                    </a:lnTo>
                    <a:lnTo>
                      <a:pt x="97" y="1803"/>
                    </a:lnTo>
                    <a:lnTo>
                      <a:pt x="97" y="1673"/>
                    </a:lnTo>
                    <a:lnTo>
                      <a:pt x="101" y="1658"/>
                    </a:lnTo>
                    <a:lnTo>
                      <a:pt x="101" y="1787"/>
                    </a:lnTo>
                    <a:lnTo>
                      <a:pt x="105" y="1787"/>
                    </a:lnTo>
                    <a:lnTo>
                      <a:pt x="105" y="1684"/>
                    </a:lnTo>
                    <a:lnTo>
                      <a:pt x="109" y="1663"/>
                    </a:lnTo>
                    <a:lnTo>
                      <a:pt x="109" y="1793"/>
                    </a:lnTo>
                    <a:lnTo>
                      <a:pt x="113" y="1793"/>
                    </a:lnTo>
                    <a:lnTo>
                      <a:pt x="113" y="1648"/>
                    </a:lnTo>
                    <a:lnTo>
                      <a:pt x="117" y="1648"/>
                    </a:lnTo>
                    <a:lnTo>
                      <a:pt x="117" y="1787"/>
                    </a:lnTo>
                    <a:lnTo>
                      <a:pt x="121" y="1787"/>
                    </a:lnTo>
                    <a:lnTo>
                      <a:pt x="121" y="1637"/>
                    </a:lnTo>
                    <a:lnTo>
                      <a:pt x="124" y="1648"/>
                    </a:lnTo>
                    <a:lnTo>
                      <a:pt x="124" y="1787"/>
                    </a:lnTo>
                    <a:lnTo>
                      <a:pt x="128" y="1777"/>
                    </a:lnTo>
                    <a:lnTo>
                      <a:pt x="128" y="1627"/>
                    </a:lnTo>
                    <a:lnTo>
                      <a:pt x="132" y="1648"/>
                    </a:lnTo>
                    <a:lnTo>
                      <a:pt x="132" y="1777"/>
                    </a:lnTo>
                    <a:lnTo>
                      <a:pt x="136" y="1777"/>
                    </a:lnTo>
                    <a:lnTo>
                      <a:pt x="136" y="1637"/>
                    </a:lnTo>
                    <a:lnTo>
                      <a:pt x="140" y="1658"/>
                    </a:lnTo>
                    <a:lnTo>
                      <a:pt x="140" y="1767"/>
                    </a:lnTo>
                    <a:lnTo>
                      <a:pt x="144" y="1767"/>
                    </a:lnTo>
                    <a:lnTo>
                      <a:pt x="144" y="1637"/>
                    </a:lnTo>
                    <a:lnTo>
                      <a:pt x="148" y="1637"/>
                    </a:lnTo>
                    <a:lnTo>
                      <a:pt x="148" y="1767"/>
                    </a:lnTo>
                    <a:lnTo>
                      <a:pt x="152" y="1777"/>
                    </a:lnTo>
                    <a:lnTo>
                      <a:pt x="152" y="1648"/>
                    </a:lnTo>
                    <a:lnTo>
                      <a:pt x="155" y="1627"/>
                    </a:lnTo>
                    <a:lnTo>
                      <a:pt x="155" y="1746"/>
                    </a:lnTo>
                    <a:lnTo>
                      <a:pt x="159" y="1756"/>
                    </a:lnTo>
                    <a:lnTo>
                      <a:pt x="159" y="1637"/>
                    </a:lnTo>
                    <a:lnTo>
                      <a:pt x="163" y="1616"/>
                    </a:lnTo>
                    <a:lnTo>
                      <a:pt x="163" y="1736"/>
                    </a:lnTo>
                    <a:lnTo>
                      <a:pt x="167" y="1736"/>
                    </a:lnTo>
                    <a:lnTo>
                      <a:pt x="167" y="1627"/>
                    </a:lnTo>
                    <a:lnTo>
                      <a:pt x="171" y="1596"/>
                    </a:lnTo>
                    <a:lnTo>
                      <a:pt x="171" y="1715"/>
                    </a:lnTo>
                    <a:lnTo>
                      <a:pt x="175" y="1715"/>
                    </a:lnTo>
                    <a:lnTo>
                      <a:pt x="175" y="1606"/>
                    </a:lnTo>
                    <a:lnTo>
                      <a:pt x="179" y="1596"/>
                    </a:lnTo>
                    <a:lnTo>
                      <a:pt x="179" y="1736"/>
                    </a:lnTo>
                    <a:lnTo>
                      <a:pt x="183" y="1725"/>
                    </a:lnTo>
                    <a:lnTo>
                      <a:pt x="183" y="1606"/>
                    </a:lnTo>
                    <a:lnTo>
                      <a:pt x="186" y="1596"/>
                    </a:lnTo>
                    <a:lnTo>
                      <a:pt x="186" y="1725"/>
                    </a:lnTo>
                    <a:lnTo>
                      <a:pt x="190" y="1704"/>
                    </a:lnTo>
                    <a:lnTo>
                      <a:pt x="190" y="1585"/>
                    </a:lnTo>
                    <a:lnTo>
                      <a:pt x="194" y="1575"/>
                    </a:lnTo>
                    <a:lnTo>
                      <a:pt x="194" y="1694"/>
                    </a:lnTo>
                    <a:lnTo>
                      <a:pt x="198" y="1704"/>
                    </a:lnTo>
                    <a:lnTo>
                      <a:pt x="198" y="1585"/>
                    </a:lnTo>
                    <a:lnTo>
                      <a:pt x="202" y="1575"/>
                    </a:lnTo>
                    <a:lnTo>
                      <a:pt x="202" y="1704"/>
                    </a:lnTo>
                    <a:lnTo>
                      <a:pt x="206" y="1684"/>
                    </a:lnTo>
                    <a:lnTo>
                      <a:pt x="206" y="1565"/>
                    </a:lnTo>
                    <a:lnTo>
                      <a:pt x="210" y="1554"/>
                    </a:lnTo>
                    <a:lnTo>
                      <a:pt x="210" y="1715"/>
                    </a:lnTo>
                    <a:lnTo>
                      <a:pt x="214" y="1684"/>
                    </a:lnTo>
                    <a:lnTo>
                      <a:pt x="214" y="1544"/>
                    </a:lnTo>
                    <a:lnTo>
                      <a:pt x="217" y="1534"/>
                    </a:lnTo>
                    <a:lnTo>
                      <a:pt x="217" y="1684"/>
                    </a:lnTo>
                    <a:lnTo>
                      <a:pt x="221" y="1673"/>
                    </a:lnTo>
                    <a:lnTo>
                      <a:pt x="221" y="1518"/>
                    </a:lnTo>
                    <a:lnTo>
                      <a:pt x="225" y="1477"/>
                    </a:lnTo>
                    <a:lnTo>
                      <a:pt x="225" y="1627"/>
                    </a:lnTo>
                    <a:lnTo>
                      <a:pt x="229" y="1565"/>
                    </a:lnTo>
                    <a:lnTo>
                      <a:pt x="229" y="1357"/>
                    </a:lnTo>
                    <a:lnTo>
                      <a:pt x="233" y="1425"/>
                    </a:lnTo>
                    <a:lnTo>
                      <a:pt x="233" y="0"/>
                    </a:lnTo>
                    <a:lnTo>
                      <a:pt x="237" y="1166"/>
                    </a:lnTo>
                    <a:lnTo>
                      <a:pt x="237" y="2026"/>
                    </a:lnTo>
                    <a:lnTo>
                      <a:pt x="241" y="1953"/>
                    </a:lnTo>
                    <a:lnTo>
                      <a:pt x="241" y="2124"/>
                    </a:lnTo>
                    <a:lnTo>
                      <a:pt x="245" y="2124"/>
                    </a:lnTo>
                    <a:lnTo>
                      <a:pt x="245" y="1995"/>
                    </a:lnTo>
                    <a:lnTo>
                      <a:pt x="248" y="1995"/>
                    </a:lnTo>
                    <a:lnTo>
                      <a:pt x="248" y="2145"/>
                    </a:lnTo>
                    <a:lnTo>
                      <a:pt x="252" y="2155"/>
                    </a:lnTo>
                    <a:lnTo>
                      <a:pt x="252" y="2026"/>
                    </a:lnTo>
                    <a:lnTo>
                      <a:pt x="256" y="1995"/>
                    </a:lnTo>
                    <a:lnTo>
                      <a:pt x="256" y="2114"/>
                    </a:lnTo>
                    <a:lnTo>
                      <a:pt x="260" y="2145"/>
                    </a:lnTo>
                    <a:lnTo>
                      <a:pt x="260" y="2015"/>
                    </a:lnTo>
                    <a:lnTo>
                      <a:pt x="264" y="1995"/>
                    </a:lnTo>
                    <a:lnTo>
                      <a:pt x="264" y="2114"/>
                    </a:lnTo>
                    <a:lnTo>
                      <a:pt x="268" y="2114"/>
                    </a:lnTo>
                    <a:lnTo>
                      <a:pt x="268" y="1995"/>
                    </a:lnTo>
                    <a:lnTo>
                      <a:pt x="272" y="1984"/>
                    </a:lnTo>
                    <a:lnTo>
                      <a:pt x="272" y="2114"/>
                    </a:lnTo>
                    <a:lnTo>
                      <a:pt x="276" y="2103"/>
                    </a:lnTo>
                    <a:lnTo>
                      <a:pt x="276" y="1984"/>
                    </a:lnTo>
                    <a:lnTo>
                      <a:pt x="279" y="1984"/>
                    </a:lnTo>
                    <a:lnTo>
                      <a:pt x="279" y="2114"/>
                    </a:lnTo>
                    <a:lnTo>
                      <a:pt x="283" y="2093"/>
                    </a:lnTo>
                    <a:lnTo>
                      <a:pt x="283" y="1995"/>
                    </a:lnTo>
                    <a:lnTo>
                      <a:pt x="287" y="1995"/>
                    </a:lnTo>
                    <a:lnTo>
                      <a:pt x="287" y="2103"/>
                    </a:lnTo>
                    <a:lnTo>
                      <a:pt x="291" y="2093"/>
                    </a:lnTo>
                    <a:lnTo>
                      <a:pt x="291" y="1963"/>
                    </a:lnTo>
                    <a:lnTo>
                      <a:pt x="295" y="1963"/>
                    </a:lnTo>
                    <a:lnTo>
                      <a:pt x="295" y="2072"/>
                    </a:lnTo>
                    <a:lnTo>
                      <a:pt x="299" y="2052"/>
                    </a:lnTo>
                    <a:lnTo>
                      <a:pt x="299" y="1943"/>
                    </a:lnTo>
                    <a:lnTo>
                      <a:pt x="303" y="1932"/>
                    </a:lnTo>
                    <a:lnTo>
                      <a:pt x="303" y="2083"/>
                    </a:lnTo>
                    <a:lnTo>
                      <a:pt x="307" y="2062"/>
                    </a:lnTo>
                    <a:lnTo>
                      <a:pt x="307" y="1943"/>
                    </a:lnTo>
                    <a:lnTo>
                      <a:pt x="310" y="1943"/>
                    </a:lnTo>
                    <a:lnTo>
                      <a:pt x="310" y="2062"/>
                    </a:lnTo>
                    <a:lnTo>
                      <a:pt x="314" y="2052"/>
                    </a:lnTo>
                    <a:lnTo>
                      <a:pt x="314" y="1932"/>
                    </a:lnTo>
                    <a:lnTo>
                      <a:pt x="318" y="1917"/>
                    </a:lnTo>
                    <a:lnTo>
                      <a:pt x="318" y="2062"/>
                    </a:lnTo>
                    <a:lnTo>
                      <a:pt x="322" y="2072"/>
                    </a:lnTo>
                    <a:lnTo>
                      <a:pt x="322" y="1906"/>
                    </a:lnTo>
                    <a:lnTo>
                      <a:pt x="326" y="1896"/>
                    </a:lnTo>
                    <a:lnTo>
                      <a:pt x="326" y="2026"/>
                    </a:lnTo>
                    <a:lnTo>
                      <a:pt x="330" y="2046"/>
                    </a:lnTo>
                    <a:lnTo>
                      <a:pt x="330" y="1886"/>
                    </a:lnTo>
                    <a:lnTo>
                      <a:pt x="334" y="1917"/>
                    </a:lnTo>
                    <a:lnTo>
                      <a:pt x="334" y="2036"/>
                    </a:lnTo>
                    <a:lnTo>
                      <a:pt x="338" y="2015"/>
                    </a:lnTo>
                    <a:lnTo>
                      <a:pt x="338" y="1896"/>
                    </a:lnTo>
                    <a:lnTo>
                      <a:pt x="341" y="1865"/>
                    </a:lnTo>
                    <a:lnTo>
                      <a:pt x="341" y="2026"/>
                    </a:lnTo>
                    <a:lnTo>
                      <a:pt x="345" y="2026"/>
                    </a:lnTo>
                    <a:lnTo>
                      <a:pt x="345" y="1906"/>
                    </a:lnTo>
                    <a:lnTo>
                      <a:pt x="349" y="1886"/>
                    </a:lnTo>
                    <a:lnTo>
                      <a:pt x="349" y="2005"/>
                    </a:lnTo>
                    <a:lnTo>
                      <a:pt x="353" y="1995"/>
                    </a:lnTo>
                    <a:lnTo>
                      <a:pt x="353" y="1896"/>
                    </a:lnTo>
                    <a:lnTo>
                      <a:pt x="357" y="1875"/>
                    </a:lnTo>
                    <a:lnTo>
                      <a:pt x="357" y="2015"/>
                    </a:lnTo>
                    <a:lnTo>
                      <a:pt x="361" y="1984"/>
                    </a:lnTo>
                    <a:lnTo>
                      <a:pt x="361" y="1875"/>
                    </a:lnTo>
                    <a:lnTo>
                      <a:pt x="365" y="1844"/>
                    </a:lnTo>
                    <a:lnTo>
                      <a:pt x="365" y="2036"/>
                    </a:lnTo>
                    <a:lnTo>
                      <a:pt x="369" y="1974"/>
                    </a:lnTo>
                    <a:lnTo>
                      <a:pt x="369" y="1834"/>
                    </a:lnTo>
                    <a:lnTo>
                      <a:pt x="372" y="1824"/>
                    </a:lnTo>
                    <a:lnTo>
                      <a:pt x="372" y="1943"/>
                    </a:lnTo>
                    <a:lnTo>
                      <a:pt x="376" y="1943"/>
                    </a:lnTo>
                    <a:lnTo>
                      <a:pt x="376" y="1767"/>
                    </a:lnTo>
                    <a:lnTo>
                      <a:pt x="380" y="1793"/>
                    </a:lnTo>
                    <a:lnTo>
                      <a:pt x="380" y="1943"/>
                    </a:lnTo>
                    <a:lnTo>
                      <a:pt x="384" y="1963"/>
                    </a:lnTo>
                    <a:lnTo>
                      <a:pt x="384" y="1803"/>
                    </a:lnTo>
                    <a:lnTo>
                      <a:pt x="388" y="1777"/>
                    </a:lnTo>
                    <a:lnTo>
                      <a:pt x="388" y="1922"/>
                    </a:lnTo>
                    <a:lnTo>
                      <a:pt x="392" y="1922"/>
                    </a:lnTo>
                    <a:lnTo>
                      <a:pt x="392" y="1793"/>
                    </a:lnTo>
                    <a:lnTo>
                      <a:pt x="396" y="1787"/>
                    </a:lnTo>
                    <a:lnTo>
                      <a:pt x="396" y="1922"/>
                    </a:lnTo>
                    <a:lnTo>
                      <a:pt x="399" y="1906"/>
                    </a:lnTo>
                    <a:lnTo>
                      <a:pt x="399" y="1767"/>
                    </a:lnTo>
                    <a:lnTo>
                      <a:pt x="403" y="1756"/>
                    </a:lnTo>
                    <a:lnTo>
                      <a:pt x="403" y="1917"/>
                    </a:lnTo>
                    <a:lnTo>
                      <a:pt x="407" y="1906"/>
                    </a:lnTo>
                    <a:lnTo>
                      <a:pt x="407" y="1767"/>
                    </a:lnTo>
                    <a:lnTo>
                      <a:pt x="411" y="1756"/>
                    </a:lnTo>
                    <a:lnTo>
                      <a:pt x="411" y="1906"/>
                    </a:lnTo>
                    <a:lnTo>
                      <a:pt x="415" y="1896"/>
                    </a:lnTo>
                    <a:lnTo>
                      <a:pt x="415" y="1746"/>
                    </a:lnTo>
                    <a:lnTo>
                      <a:pt x="419" y="1746"/>
                    </a:lnTo>
                    <a:lnTo>
                      <a:pt x="419" y="1886"/>
                    </a:lnTo>
                    <a:lnTo>
                      <a:pt x="423" y="1896"/>
                    </a:lnTo>
                    <a:lnTo>
                      <a:pt x="423" y="1767"/>
                    </a:lnTo>
                    <a:lnTo>
                      <a:pt x="427" y="1777"/>
                    </a:lnTo>
                    <a:lnTo>
                      <a:pt x="427" y="1953"/>
                    </a:lnTo>
                    <a:lnTo>
                      <a:pt x="430" y="1906"/>
                    </a:lnTo>
                    <a:lnTo>
                      <a:pt x="430" y="1767"/>
                    </a:lnTo>
                    <a:lnTo>
                      <a:pt x="434" y="1756"/>
                    </a:lnTo>
                    <a:lnTo>
                      <a:pt x="434" y="1886"/>
                    </a:lnTo>
                    <a:lnTo>
                      <a:pt x="438" y="1917"/>
                    </a:lnTo>
                    <a:lnTo>
                      <a:pt x="438" y="1777"/>
                    </a:lnTo>
                    <a:lnTo>
                      <a:pt x="442" y="1767"/>
                    </a:lnTo>
                    <a:lnTo>
                      <a:pt x="442" y="1917"/>
                    </a:lnTo>
                    <a:lnTo>
                      <a:pt x="446" y="1906"/>
                    </a:lnTo>
                    <a:lnTo>
                      <a:pt x="446" y="1736"/>
                    </a:lnTo>
                    <a:lnTo>
                      <a:pt x="450" y="1756"/>
                    </a:lnTo>
                    <a:lnTo>
                      <a:pt x="450" y="1886"/>
                    </a:lnTo>
                    <a:lnTo>
                      <a:pt x="454" y="1875"/>
                    </a:lnTo>
                    <a:lnTo>
                      <a:pt x="454" y="1736"/>
                    </a:lnTo>
                    <a:lnTo>
                      <a:pt x="458" y="1736"/>
                    </a:lnTo>
                    <a:lnTo>
                      <a:pt x="458" y="1875"/>
                    </a:lnTo>
                    <a:lnTo>
                      <a:pt x="461" y="1886"/>
                    </a:lnTo>
                    <a:lnTo>
                      <a:pt x="461" y="1715"/>
                    </a:lnTo>
                    <a:lnTo>
                      <a:pt x="465" y="1746"/>
                    </a:lnTo>
                    <a:lnTo>
                      <a:pt x="465" y="1886"/>
                    </a:lnTo>
                    <a:lnTo>
                      <a:pt x="469" y="1917"/>
                    </a:lnTo>
                    <a:lnTo>
                      <a:pt x="469" y="1746"/>
                    </a:lnTo>
                    <a:lnTo>
                      <a:pt x="473" y="1704"/>
                    </a:lnTo>
                    <a:lnTo>
                      <a:pt x="473" y="1865"/>
                    </a:lnTo>
                    <a:lnTo>
                      <a:pt x="477" y="1855"/>
                    </a:lnTo>
                    <a:lnTo>
                      <a:pt x="477" y="1725"/>
                    </a:lnTo>
                    <a:lnTo>
                      <a:pt x="481" y="1694"/>
                    </a:lnTo>
                    <a:lnTo>
                      <a:pt x="481" y="1865"/>
                    </a:lnTo>
                    <a:lnTo>
                      <a:pt x="485" y="1855"/>
                    </a:lnTo>
                    <a:lnTo>
                      <a:pt x="485" y="1704"/>
                    </a:lnTo>
                    <a:lnTo>
                      <a:pt x="489" y="1694"/>
                    </a:lnTo>
                    <a:lnTo>
                      <a:pt x="489" y="1844"/>
                    </a:lnTo>
                    <a:lnTo>
                      <a:pt x="492" y="1855"/>
                    </a:lnTo>
                    <a:lnTo>
                      <a:pt x="492" y="1704"/>
                    </a:lnTo>
                    <a:lnTo>
                      <a:pt x="496" y="1694"/>
                    </a:lnTo>
                    <a:lnTo>
                      <a:pt x="496" y="1824"/>
                    </a:lnTo>
                    <a:lnTo>
                      <a:pt x="500" y="1855"/>
                    </a:lnTo>
                    <a:lnTo>
                      <a:pt x="500" y="1694"/>
                    </a:lnTo>
                    <a:lnTo>
                      <a:pt x="504" y="1694"/>
                    </a:lnTo>
                    <a:lnTo>
                      <a:pt x="504" y="1855"/>
                    </a:lnTo>
                    <a:lnTo>
                      <a:pt x="508" y="1824"/>
                    </a:lnTo>
                    <a:lnTo>
                      <a:pt x="508" y="1663"/>
                    </a:lnTo>
                    <a:lnTo>
                      <a:pt x="512" y="1648"/>
                    </a:lnTo>
                    <a:lnTo>
                      <a:pt x="512" y="1824"/>
                    </a:lnTo>
                    <a:lnTo>
                      <a:pt x="516" y="1824"/>
                    </a:lnTo>
                    <a:lnTo>
                      <a:pt x="516" y="1663"/>
                    </a:lnTo>
                    <a:lnTo>
                      <a:pt x="520" y="1673"/>
                    </a:lnTo>
                    <a:lnTo>
                      <a:pt x="520" y="1803"/>
                    </a:lnTo>
                    <a:lnTo>
                      <a:pt x="523" y="1824"/>
                    </a:lnTo>
                    <a:lnTo>
                      <a:pt x="523" y="1673"/>
                    </a:lnTo>
                    <a:lnTo>
                      <a:pt x="527" y="1648"/>
                    </a:lnTo>
                    <a:lnTo>
                      <a:pt x="527" y="1793"/>
                    </a:lnTo>
                    <a:lnTo>
                      <a:pt x="531" y="1777"/>
                    </a:lnTo>
                    <a:lnTo>
                      <a:pt x="531" y="1663"/>
                    </a:lnTo>
                    <a:lnTo>
                      <a:pt x="535" y="1658"/>
                    </a:lnTo>
                    <a:lnTo>
                      <a:pt x="535" y="1793"/>
                    </a:lnTo>
                    <a:lnTo>
                      <a:pt x="539" y="1824"/>
                    </a:lnTo>
                    <a:lnTo>
                      <a:pt x="539" y="1658"/>
                    </a:lnTo>
                    <a:lnTo>
                      <a:pt x="543" y="1658"/>
                    </a:lnTo>
                    <a:lnTo>
                      <a:pt x="543" y="1793"/>
                    </a:lnTo>
                    <a:lnTo>
                      <a:pt x="547" y="1787"/>
                    </a:lnTo>
                    <a:lnTo>
                      <a:pt x="547" y="1627"/>
                    </a:lnTo>
                    <a:lnTo>
                      <a:pt x="551" y="1673"/>
                    </a:lnTo>
                    <a:lnTo>
                      <a:pt x="551" y="1834"/>
                    </a:lnTo>
                    <a:lnTo>
                      <a:pt x="554" y="1803"/>
                    </a:lnTo>
                    <a:lnTo>
                      <a:pt x="554" y="1663"/>
                    </a:lnTo>
                    <a:lnTo>
                      <a:pt x="558" y="1694"/>
                    </a:lnTo>
                    <a:lnTo>
                      <a:pt x="558" y="1793"/>
                    </a:lnTo>
                    <a:lnTo>
                      <a:pt x="562" y="1793"/>
                    </a:lnTo>
                    <a:lnTo>
                      <a:pt x="562" y="1663"/>
                    </a:lnTo>
                    <a:lnTo>
                      <a:pt x="566" y="1684"/>
                    </a:lnTo>
                    <a:lnTo>
                      <a:pt x="566" y="1803"/>
                    </a:lnTo>
                    <a:lnTo>
                      <a:pt x="570" y="1803"/>
                    </a:lnTo>
                    <a:lnTo>
                      <a:pt x="570" y="1694"/>
                    </a:lnTo>
                    <a:lnTo>
                      <a:pt x="574" y="1684"/>
                    </a:lnTo>
                    <a:lnTo>
                      <a:pt x="574" y="1834"/>
                    </a:lnTo>
                    <a:lnTo>
                      <a:pt x="578" y="1824"/>
                    </a:lnTo>
                    <a:lnTo>
                      <a:pt x="578" y="1694"/>
                    </a:lnTo>
                    <a:lnTo>
                      <a:pt x="582" y="1704"/>
                    </a:lnTo>
                    <a:lnTo>
                      <a:pt x="582" y="1844"/>
                    </a:lnTo>
                    <a:lnTo>
                      <a:pt x="585" y="1844"/>
                    </a:lnTo>
                    <a:lnTo>
                      <a:pt x="585" y="1704"/>
                    </a:lnTo>
                    <a:lnTo>
                      <a:pt x="589" y="1704"/>
                    </a:lnTo>
                    <a:lnTo>
                      <a:pt x="589" y="1875"/>
                    </a:lnTo>
                    <a:lnTo>
                      <a:pt x="593" y="1834"/>
                    </a:lnTo>
                    <a:lnTo>
                      <a:pt x="593" y="1673"/>
                    </a:lnTo>
                    <a:lnTo>
                      <a:pt x="597" y="1694"/>
                    </a:lnTo>
                    <a:lnTo>
                      <a:pt x="597" y="1844"/>
                    </a:lnTo>
                    <a:lnTo>
                      <a:pt x="601" y="1865"/>
                    </a:lnTo>
                    <a:lnTo>
                      <a:pt x="601" y="1694"/>
                    </a:lnTo>
                    <a:lnTo>
                      <a:pt x="605" y="1704"/>
                    </a:lnTo>
                    <a:lnTo>
                      <a:pt x="605" y="1844"/>
                    </a:lnTo>
                    <a:lnTo>
                      <a:pt x="609" y="1865"/>
                    </a:lnTo>
                    <a:lnTo>
                      <a:pt x="609" y="1715"/>
                    </a:lnTo>
                    <a:lnTo>
                      <a:pt x="613" y="1725"/>
                    </a:lnTo>
                    <a:lnTo>
                      <a:pt x="613" y="1875"/>
                    </a:lnTo>
                    <a:lnTo>
                      <a:pt x="616" y="1886"/>
                    </a:lnTo>
                    <a:lnTo>
                      <a:pt x="616" y="1725"/>
                    </a:lnTo>
                    <a:lnTo>
                      <a:pt x="620" y="1746"/>
                    </a:lnTo>
                    <a:lnTo>
                      <a:pt x="620" y="1875"/>
                    </a:lnTo>
                    <a:lnTo>
                      <a:pt x="624" y="1886"/>
                    </a:lnTo>
                    <a:lnTo>
                      <a:pt x="624" y="1746"/>
                    </a:lnTo>
                    <a:lnTo>
                      <a:pt x="628" y="1736"/>
                    </a:lnTo>
                    <a:lnTo>
                      <a:pt x="628" y="1865"/>
                    </a:lnTo>
                    <a:lnTo>
                      <a:pt x="632" y="1865"/>
                    </a:lnTo>
                    <a:lnTo>
                      <a:pt x="632" y="1736"/>
                    </a:lnTo>
                    <a:lnTo>
                      <a:pt x="636" y="1865"/>
                    </a:lnTo>
                    <a:lnTo>
                      <a:pt x="636" y="1767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7" name="Freeform 526">
                <a:extLst>
                  <a:ext uri="{FF2B5EF4-FFF2-40B4-BE49-F238E27FC236}">
                    <a16:creationId xmlns:a16="http://schemas.microsoft.com/office/drawing/2014/main" id="{0710B25C-4438-12F7-F5FB-D2C9B3793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6224" y="6189308"/>
                <a:ext cx="1008063" cy="493713"/>
              </a:xfrm>
              <a:custGeom>
                <a:avLst/>
                <a:gdLst>
                  <a:gd name="T0" fmla="*/ 8 w 635"/>
                  <a:gd name="T1" fmla="*/ 21 h 311"/>
                  <a:gd name="T2" fmla="*/ 19 w 635"/>
                  <a:gd name="T3" fmla="*/ 161 h 311"/>
                  <a:gd name="T4" fmla="*/ 31 w 635"/>
                  <a:gd name="T5" fmla="*/ 21 h 311"/>
                  <a:gd name="T6" fmla="*/ 42 w 635"/>
                  <a:gd name="T7" fmla="*/ 161 h 311"/>
                  <a:gd name="T8" fmla="*/ 54 w 635"/>
                  <a:gd name="T9" fmla="*/ 21 h 311"/>
                  <a:gd name="T10" fmla="*/ 66 w 635"/>
                  <a:gd name="T11" fmla="*/ 207 h 311"/>
                  <a:gd name="T12" fmla="*/ 77 w 635"/>
                  <a:gd name="T13" fmla="*/ 62 h 311"/>
                  <a:gd name="T14" fmla="*/ 89 w 635"/>
                  <a:gd name="T15" fmla="*/ 197 h 311"/>
                  <a:gd name="T16" fmla="*/ 101 w 635"/>
                  <a:gd name="T17" fmla="*/ 52 h 311"/>
                  <a:gd name="T18" fmla="*/ 112 w 635"/>
                  <a:gd name="T19" fmla="*/ 238 h 311"/>
                  <a:gd name="T20" fmla="*/ 124 w 635"/>
                  <a:gd name="T21" fmla="*/ 31 h 311"/>
                  <a:gd name="T22" fmla="*/ 135 w 635"/>
                  <a:gd name="T23" fmla="*/ 218 h 311"/>
                  <a:gd name="T24" fmla="*/ 147 w 635"/>
                  <a:gd name="T25" fmla="*/ 11 h 311"/>
                  <a:gd name="T26" fmla="*/ 159 w 635"/>
                  <a:gd name="T27" fmla="*/ 192 h 311"/>
                  <a:gd name="T28" fmla="*/ 170 w 635"/>
                  <a:gd name="T29" fmla="*/ 52 h 311"/>
                  <a:gd name="T30" fmla="*/ 182 w 635"/>
                  <a:gd name="T31" fmla="*/ 181 h 311"/>
                  <a:gd name="T32" fmla="*/ 194 w 635"/>
                  <a:gd name="T33" fmla="*/ 31 h 311"/>
                  <a:gd name="T34" fmla="*/ 205 w 635"/>
                  <a:gd name="T35" fmla="*/ 161 h 311"/>
                  <a:gd name="T36" fmla="*/ 217 w 635"/>
                  <a:gd name="T37" fmla="*/ 68 h 311"/>
                  <a:gd name="T38" fmla="*/ 228 w 635"/>
                  <a:gd name="T39" fmla="*/ 197 h 311"/>
                  <a:gd name="T40" fmla="*/ 240 w 635"/>
                  <a:gd name="T41" fmla="*/ 68 h 311"/>
                  <a:gd name="T42" fmla="*/ 252 w 635"/>
                  <a:gd name="T43" fmla="*/ 207 h 311"/>
                  <a:gd name="T44" fmla="*/ 263 w 635"/>
                  <a:gd name="T45" fmla="*/ 68 h 311"/>
                  <a:gd name="T46" fmla="*/ 275 w 635"/>
                  <a:gd name="T47" fmla="*/ 218 h 311"/>
                  <a:gd name="T48" fmla="*/ 287 w 635"/>
                  <a:gd name="T49" fmla="*/ 42 h 311"/>
                  <a:gd name="T50" fmla="*/ 298 w 635"/>
                  <a:gd name="T51" fmla="*/ 181 h 311"/>
                  <a:gd name="T52" fmla="*/ 310 w 635"/>
                  <a:gd name="T53" fmla="*/ 52 h 311"/>
                  <a:gd name="T54" fmla="*/ 321 w 635"/>
                  <a:gd name="T55" fmla="*/ 197 h 311"/>
                  <a:gd name="T56" fmla="*/ 333 w 635"/>
                  <a:gd name="T57" fmla="*/ 62 h 311"/>
                  <a:gd name="T58" fmla="*/ 345 w 635"/>
                  <a:gd name="T59" fmla="*/ 192 h 311"/>
                  <a:gd name="T60" fmla="*/ 356 w 635"/>
                  <a:gd name="T61" fmla="*/ 62 h 311"/>
                  <a:gd name="T62" fmla="*/ 368 w 635"/>
                  <a:gd name="T63" fmla="*/ 228 h 311"/>
                  <a:gd name="T64" fmla="*/ 380 w 635"/>
                  <a:gd name="T65" fmla="*/ 99 h 311"/>
                  <a:gd name="T66" fmla="*/ 391 w 635"/>
                  <a:gd name="T67" fmla="*/ 218 h 311"/>
                  <a:gd name="T68" fmla="*/ 403 w 635"/>
                  <a:gd name="T69" fmla="*/ 78 h 311"/>
                  <a:gd name="T70" fmla="*/ 414 w 635"/>
                  <a:gd name="T71" fmla="*/ 197 h 311"/>
                  <a:gd name="T72" fmla="*/ 426 w 635"/>
                  <a:gd name="T73" fmla="*/ 78 h 311"/>
                  <a:gd name="T74" fmla="*/ 438 w 635"/>
                  <a:gd name="T75" fmla="*/ 228 h 311"/>
                  <a:gd name="T76" fmla="*/ 449 w 635"/>
                  <a:gd name="T77" fmla="*/ 99 h 311"/>
                  <a:gd name="T78" fmla="*/ 461 w 635"/>
                  <a:gd name="T79" fmla="*/ 259 h 311"/>
                  <a:gd name="T80" fmla="*/ 472 w 635"/>
                  <a:gd name="T81" fmla="*/ 119 h 311"/>
                  <a:gd name="T82" fmla="*/ 484 w 635"/>
                  <a:gd name="T83" fmla="*/ 259 h 311"/>
                  <a:gd name="T84" fmla="*/ 496 w 635"/>
                  <a:gd name="T85" fmla="*/ 130 h 311"/>
                  <a:gd name="T86" fmla="*/ 507 w 635"/>
                  <a:gd name="T87" fmla="*/ 259 h 311"/>
                  <a:gd name="T88" fmla="*/ 519 w 635"/>
                  <a:gd name="T89" fmla="*/ 109 h 311"/>
                  <a:gd name="T90" fmla="*/ 531 w 635"/>
                  <a:gd name="T91" fmla="*/ 249 h 311"/>
                  <a:gd name="T92" fmla="*/ 542 w 635"/>
                  <a:gd name="T93" fmla="*/ 109 h 311"/>
                  <a:gd name="T94" fmla="*/ 554 w 635"/>
                  <a:gd name="T95" fmla="*/ 207 h 311"/>
                  <a:gd name="T96" fmla="*/ 565 w 635"/>
                  <a:gd name="T97" fmla="*/ 109 h 311"/>
                  <a:gd name="T98" fmla="*/ 577 w 635"/>
                  <a:gd name="T99" fmla="*/ 249 h 311"/>
                  <a:gd name="T100" fmla="*/ 589 w 635"/>
                  <a:gd name="T101" fmla="*/ 68 h 311"/>
                  <a:gd name="T102" fmla="*/ 600 w 635"/>
                  <a:gd name="T103" fmla="*/ 259 h 311"/>
                  <a:gd name="T104" fmla="*/ 612 w 635"/>
                  <a:gd name="T105" fmla="*/ 130 h 311"/>
                  <a:gd name="T106" fmla="*/ 624 w 635"/>
                  <a:gd name="T107" fmla="*/ 238 h 311"/>
                  <a:gd name="T108" fmla="*/ 635 w 635"/>
                  <a:gd name="T109" fmla="*/ 17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35" h="311">
                    <a:moveTo>
                      <a:pt x="0" y="42"/>
                    </a:moveTo>
                    <a:lnTo>
                      <a:pt x="0" y="11"/>
                    </a:lnTo>
                    <a:lnTo>
                      <a:pt x="0" y="150"/>
                    </a:lnTo>
                    <a:lnTo>
                      <a:pt x="4" y="192"/>
                    </a:lnTo>
                    <a:lnTo>
                      <a:pt x="4" y="11"/>
                    </a:lnTo>
                    <a:lnTo>
                      <a:pt x="8" y="21"/>
                    </a:lnTo>
                    <a:lnTo>
                      <a:pt x="8" y="197"/>
                    </a:lnTo>
                    <a:lnTo>
                      <a:pt x="11" y="161"/>
                    </a:lnTo>
                    <a:lnTo>
                      <a:pt x="11" y="21"/>
                    </a:lnTo>
                    <a:lnTo>
                      <a:pt x="15" y="11"/>
                    </a:lnTo>
                    <a:lnTo>
                      <a:pt x="15" y="197"/>
                    </a:lnTo>
                    <a:lnTo>
                      <a:pt x="19" y="161"/>
                    </a:lnTo>
                    <a:lnTo>
                      <a:pt x="19" y="21"/>
                    </a:lnTo>
                    <a:lnTo>
                      <a:pt x="23" y="11"/>
                    </a:lnTo>
                    <a:lnTo>
                      <a:pt x="23" y="181"/>
                    </a:lnTo>
                    <a:lnTo>
                      <a:pt x="27" y="161"/>
                    </a:lnTo>
                    <a:lnTo>
                      <a:pt x="27" y="11"/>
                    </a:lnTo>
                    <a:lnTo>
                      <a:pt x="31" y="21"/>
                    </a:lnTo>
                    <a:lnTo>
                      <a:pt x="31" y="171"/>
                    </a:lnTo>
                    <a:lnTo>
                      <a:pt x="35" y="161"/>
                    </a:lnTo>
                    <a:lnTo>
                      <a:pt x="35" y="11"/>
                    </a:lnTo>
                    <a:lnTo>
                      <a:pt x="39" y="21"/>
                    </a:lnTo>
                    <a:lnTo>
                      <a:pt x="39" y="161"/>
                    </a:lnTo>
                    <a:lnTo>
                      <a:pt x="42" y="161"/>
                    </a:lnTo>
                    <a:lnTo>
                      <a:pt x="42" y="21"/>
                    </a:lnTo>
                    <a:lnTo>
                      <a:pt x="46" y="42"/>
                    </a:lnTo>
                    <a:lnTo>
                      <a:pt x="46" y="181"/>
                    </a:lnTo>
                    <a:lnTo>
                      <a:pt x="50" y="171"/>
                    </a:lnTo>
                    <a:lnTo>
                      <a:pt x="50" y="31"/>
                    </a:lnTo>
                    <a:lnTo>
                      <a:pt x="54" y="21"/>
                    </a:lnTo>
                    <a:lnTo>
                      <a:pt x="54" y="171"/>
                    </a:lnTo>
                    <a:lnTo>
                      <a:pt x="58" y="192"/>
                    </a:lnTo>
                    <a:lnTo>
                      <a:pt x="58" y="42"/>
                    </a:lnTo>
                    <a:lnTo>
                      <a:pt x="62" y="52"/>
                    </a:lnTo>
                    <a:lnTo>
                      <a:pt x="62" y="197"/>
                    </a:lnTo>
                    <a:lnTo>
                      <a:pt x="66" y="207"/>
                    </a:lnTo>
                    <a:lnTo>
                      <a:pt x="66" y="68"/>
                    </a:lnTo>
                    <a:lnTo>
                      <a:pt x="70" y="52"/>
                    </a:lnTo>
                    <a:lnTo>
                      <a:pt x="70" y="207"/>
                    </a:lnTo>
                    <a:lnTo>
                      <a:pt x="73" y="228"/>
                    </a:lnTo>
                    <a:lnTo>
                      <a:pt x="73" y="62"/>
                    </a:lnTo>
                    <a:lnTo>
                      <a:pt x="77" y="62"/>
                    </a:lnTo>
                    <a:lnTo>
                      <a:pt x="77" y="228"/>
                    </a:lnTo>
                    <a:lnTo>
                      <a:pt x="81" y="249"/>
                    </a:lnTo>
                    <a:lnTo>
                      <a:pt x="81" y="78"/>
                    </a:lnTo>
                    <a:lnTo>
                      <a:pt x="85" y="78"/>
                    </a:lnTo>
                    <a:lnTo>
                      <a:pt x="85" y="218"/>
                    </a:lnTo>
                    <a:lnTo>
                      <a:pt x="89" y="197"/>
                    </a:lnTo>
                    <a:lnTo>
                      <a:pt x="89" y="62"/>
                    </a:lnTo>
                    <a:lnTo>
                      <a:pt x="93" y="62"/>
                    </a:lnTo>
                    <a:lnTo>
                      <a:pt x="93" y="207"/>
                    </a:lnTo>
                    <a:lnTo>
                      <a:pt x="97" y="228"/>
                    </a:lnTo>
                    <a:lnTo>
                      <a:pt x="97" y="99"/>
                    </a:lnTo>
                    <a:lnTo>
                      <a:pt x="101" y="52"/>
                    </a:lnTo>
                    <a:lnTo>
                      <a:pt x="101" y="207"/>
                    </a:lnTo>
                    <a:lnTo>
                      <a:pt x="104" y="207"/>
                    </a:lnTo>
                    <a:lnTo>
                      <a:pt x="104" y="78"/>
                    </a:lnTo>
                    <a:lnTo>
                      <a:pt x="108" y="62"/>
                    </a:lnTo>
                    <a:lnTo>
                      <a:pt x="108" y="238"/>
                    </a:lnTo>
                    <a:lnTo>
                      <a:pt x="112" y="238"/>
                    </a:lnTo>
                    <a:lnTo>
                      <a:pt x="112" y="62"/>
                    </a:lnTo>
                    <a:lnTo>
                      <a:pt x="116" y="62"/>
                    </a:lnTo>
                    <a:lnTo>
                      <a:pt x="116" y="197"/>
                    </a:lnTo>
                    <a:lnTo>
                      <a:pt x="120" y="197"/>
                    </a:lnTo>
                    <a:lnTo>
                      <a:pt x="120" y="62"/>
                    </a:lnTo>
                    <a:lnTo>
                      <a:pt x="124" y="31"/>
                    </a:lnTo>
                    <a:lnTo>
                      <a:pt x="124" y="197"/>
                    </a:lnTo>
                    <a:lnTo>
                      <a:pt x="128" y="197"/>
                    </a:lnTo>
                    <a:lnTo>
                      <a:pt x="128" y="62"/>
                    </a:lnTo>
                    <a:lnTo>
                      <a:pt x="132" y="68"/>
                    </a:lnTo>
                    <a:lnTo>
                      <a:pt x="132" y="228"/>
                    </a:lnTo>
                    <a:lnTo>
                      <a:pt x="135" y="218"/>
                    </a:lnTo>
                    <a:lnTo>
                      <a:pt x="135" y="78"/>
                    </a:lnTo>
                    <a:lnTo>
                      <a:pt x="139" y="42"/>
                    </a:lnTo>
                    <a:lnTo>
                      <a:pt x="139" y="197"/>
                    </a:lnTo>
                    <a:lnTo>
                      <a:pt x="143" y="197"/>
                    </a:lnTo>
                    <a:lnTo>
                      <a:pt x="143" y="62"/>
                    </a:lnTo>
                    <a:lnTo>
                      <a:pt x="147" y="11"/>
                    </a:lnTo>
                    <a:lnTo>
                      <a:pt x="147" y="192"/>
                    </a:lnTo>
                    <a:lnTo>
                      <a:pt x="151" y="197"/>
                    </a:lnTo>
                    <a:lnTo>
                      <a:pt x="151" y="68"/>
                    </a:lnTo>
                    <a:lnTo>
                      <a:pt x="155" y="52"/>
                    </a:lnTo>
                    <a:lnTo>
                      <a:pt x="155" y="192"/>
                    </a:lnTo>
                    <a:lnTo>
                      <a:pt x="159" y="192"/>
                    </a:lnTo>
                    <a:lnTo>
                      <a:pt x="159" y="31"/>
                    </a:lnTo>
                    <a:lnTo>
                      <a:pt x="163" y="52"/>
                    </a:lnTo>
                    <a:lnTo>
                      <a:pt x="163" y="197"/>
                    </a:lnTo>
                    <a:lnTo>
                      <a:pt x="166" y="171"/>
                    </a:lnTo>
                    <a:lnTo>
                      <a:pt x="166" y="52"/>
                    </a:lnTo>
                    <a:lnTo>
                      <a:pt x="170" y="52"/>
                    </a:lnTo>
                    <a:lnTo>
                      <a:pt x="170" y="181"/>
                    </a:lnTo>
                    <a:lnTo>
                      <a:pt x="174" y="161"/>
                    </a:lnTo>
                    <a:lnTo>
                      <a:pt x="174" y="31"/>
                    </a:lnTo>
                    <a:lnTo>
                      <a:pt x="178" y="21"/>
                    </a:lnTo>
                    <a:lnTo>
                      <a:pt x="178" y="161"/>
                    </a:lnTo>
                    <a:lnTo>
                      <a:pt x="182" y="181"/>
                    </a:lnTo>
                    <a:lnTo>
                      <a:pt x="182" y="42"/>
                    </a:lnTo>
                    <a:lnTo>
                      <a:pt x="186" y="31"/>
                    </a:lnTo>
                    <a:lnTo>
                      <a:pt x="186" y="150"/>
                    </a:lnTo>
                    <a:lnTo>
                      <a:pt x="190" y="150"/>
                    </a:lnTo>
                    <a:lnTo>
                      <a:pt x="190" y="31"/>
                    </a:lnTo>
                    <a:lnTo>
                      <a:pt x="194" y="31"/>
                    </a:lnTo>
                    <a:lnTo>
                      <a:pt x="194" y="181"/>
                    </a:lnTo>
                    <a:lnTo>
                      <a:pt x="197" y="161"/>
                    </a:lnTo>
                    <a:lnTo>
                      <a:pt x="197" y="31"/>
                    </a:lnTo>
                    <a:lnTo>
                      <a:pt x="201" y="31"/>
                    </a:lnTo>
                    <a:lnTo>
                      <a:pt x="201" y="192"/>
                    </a:lnTo>
                    <a:lnTo>
                      <a:pt x="205" y="161"/>
                    </a:lnTo>
                    <a:lnTo>
                      <a:pt x="205" y="52"/>
                    </a:lnTo>
                    <a:lnTo>
                      <a:pt x="209" y="0"/>
                    </a:lnTo>
                    <a:lnTo>
                      <a:pt x="209" y="192"/>
                    </a:lnTo>
                    <a:lnTo>
                      <a:pt x="213" y="192"/>
                    </a:lnTo>
                    <a:lnTo>
                      <a:pt x="213" y="31"/>
                    </a:lnTo>
                    <a:lnTo>
                      <a:pt x="217" y="68"/>
                    </a:lnTo>
                    <a:lnTo>
                      <a:pt x="217" y="192"/>
                    </a:lnTo>
                    <a:lnTo>
                      <a:pt x="221" y="197"/>
                    </a:lnTo>
                    <a:lnTo>
                      <a:pt x="221" y="42"/>
                    </a:lnTo>
                    <a:lnTo>
                      <a:pt x="225" y="68"/>
                    </a:lnTo>
                    <a:lnTo>
                      <a:pt x="225" y="197"/>
                    </a:lnTo>
                    <a:lnTo>
                      <a:pt x="228" y="197"/>
                    </a:lnTo>
                    <a:lnTo>
                      <a:pt x="228" y="62"/>
                    </a:lnTo>
                    <a:lnTo>
                      <a:pt x="232" y="62"/>
                    </a:lnTo>
                    <a:lnTo>
                      <a:pt x="232" y="207"/>
                    </a:lnTo>
                    <a:lnTo>
                      <a:pt x="236" y="218"/>
                    </a:lnTo>
                    <a:lnTo>
                      <a:pt x="236" y="68"/>
                    </a:lnTo>
                    <a:lnTo>
                      <a:pt x="240" y="68"/>
                    </a:lnTo>
                    <a:lnTo>
                      <a:pt x="240" y="218"/>
                    </a:lnTo>
                    <a:lnTo>
                      <a:pt x="244" y="218"/>
                    </a:lnTo>
                    <a:lnTo>
                      <a:pt x="244" y="68"/>
                    </a:lnTo>
                    <a:lnTo>
                      <a:pt x="248" y="78"/>
                    </a:lnTo>
                    <a:lnTo>
                      <a:pt x="248" y="218"/>
                    </a:lnTo>
                    <a:lnTo>
                      <a:pt x="252" y="207"/>
                    </a:lnTo>
                    <a:lnTo>
                      <a:pt x="252" y="68"/>
                    </a:lnTo>
                    <a:lnTo>
                      <a:pt x="256" y="78"/>
                    </a:lnTo>
                    <a:lnTo>
                      <a:pt x="256" y="197"/>
                    </a:lnTo>
                    <a:lnTo>
                      <a:pt x="259" y="192"/>
                    </a:lnTo>
                    <a:lnTo>
                      <a:pt x="259" y="52"/>
                    </a:lnTo>
                    <a:lnTo>
                      <a:pt x="263" y="68"/>
                    </a:lnTo>
                    <a:lnTo>
                      <a:pt x="263" y="218"/>
                    </a:lnTo>
                    <a:lnTo>
                      <a:pt x="267" y="197"/>
                    </a:lnTo>
                    <a:lnTo>
                      <a:pt x="267" y="68"/>
                    </a:lnTo>
                    <a:lnTo>
                      <a:pt x="271" y="68"/>
                    </a:lnTo>
                    <a:lnTo>
                      <a:pt x="271" y="228"/>
                    </a:lnTo>
                    <a:lnTo>
                      <a:pt x="275" y="218"/>
                    </a:lnTo>
                    <a:lnTo>
                      <a:pt x="275" y="78"/>
                    </a:lnTo>
                    <a:lnTo>
                      <a:pt x="279" y="68"/>
                    </a:lnTo>
                    <a:lnTo>
                      <a:pt x="279" y="218"/>
                    </a:lnTo>
                    <a:lnTo>
                      <a:pt x="283" y="192"/>
                    </a:lnTo>
                    <a:lnTo>
                      <a:pt x="283" y="52"/>
                    </a:lnTo>
                    <a:lnTo>
                      <a:pt x="287" y="42"/>
                    </a:lnTo>
                    <a:lnTo>
                      <a:pt x="287" y="207"/>
                    </a:lnTo>
                    <a:lnTo>
                      <a:pt x="290" y="218"/>
                    </a:lnTo>
                    <a:lnTo>
                      <a:pt x="290" y="62"/>
                    </a:lnTo>
                    <a:lnTo>
                      <a:pt x="294" y="62"/>
                    </a:lnTo>
                    <a:lnTo>
                      <a:pt x="294" y="192"/>
                    </a:lnTo>
                    <a:lnTo>
                      <a:pt x="298" y="181"/>
                    </a:lnTo>
                    <a:lnTo>
                      <a:pt x="298" y="62"/>
                    </a:lnTo>
                    <a:lnTo>
                      <a:pt x="302" y="62"/>
                    </a:lnTo>
                    <a:lnTo>
                      <a:pt x="302" y="218"/>
                    </a:lnTo>
                    <a:lnTo>
                      <a:pt x="306" y="197"/>
                    </a:lnTo>
                    <a:lnTo>
                      <a:pt x="306" y="62"/>
                    </a:lnTo>
                    <a:lnTo>
                      <a:pt x="310" y="52"/>
                    </a:lnTo>
                    <a:lnTo>
                      <a:pt x="310" y="197"/>
                    </a:lnTo>
                    <a:lnTo>
                      <a:pt x="314" y="181"/>
                    </a:lnTo>
                    <a:lnTo>
                      <a:pt x="314" y="68"/>
                    </a:lnTo>
                    <a:lnTo>
                      <a:pt x="318" y="21"/>
                    </a:lnTo>
                    <a:lnTo>
                      <a:pt x="318" y="197"/>
                    </a:lnTo>
                    <a:lnTo>
                      <a:pt x="321" y="197"/>
                    </a:lnTo>
                    <a:lnTo>
                      <a:pt x="321" y="68"/>
                    </a:lnTo>
                    <a:lnTo>
                      <a:pt x="325" y="62"/>
                    </a:lnTo>
                    <a:lnTo>
                      <a:pt x="325" y="197"/>
                    </a:lnTo>
                    <a:lnTo>
                      <a:pt x="329" y="207"/>
                    </a:lnTo>
                    <a:lnTo>
                      <a:pt x="329" y="68"/>
                    </a:lnTo>
                    <a:lnTo>
                      <a:pt x="333" y="62"/>
                    </a:lnTo>
                    <a:lnTo>
                      <a:pt x="333" y="192"/>
                    </a:lnTo>
                    <a:lnTo>
                      <a:pt x="337" y="192"/>
                    </a:lnTo>
                    <a:lnTo>
                      <a:pt x="337" y="68"/>
                    </a:lnTo>
                    <a:lnTo>
                      <a:pt x="341" y="62"/>
                    </a:lnTo>
                    <a:lnTo>
                      <a:pt x="341" y="197"/>
                    </a:lnTo>
                    <a:lnTo>
                      <a:pt x="345" y="192"/>
                    </a:lnTo>
                    <a:lnTo>
                      <a:pt x="345" y="52"/>
                    </a:lnTo>
                    <a:lnTo>
                      <a:pt x="349" y="68"/>
                    </a:lnTo>
                    <a:lnTo>
                      <a:pt x="349" y="197"/>
                    </a:lnTo>
                    <a:lnTo>
                      <a:pt x="352" y="192"/>
                    </a:lnTo>
                    <a:lnTo>
                      <a:pt x="352" y="62"/>
                    </a:lnTo>
                    <a:lnTo>
                      <a:pt x="356" y="62"/>
                    </a:lnTo>
                    <a:lnTo>
                      <a:pt x="356" y="197"/>
                    </a:lnTo>
                    <a:lnTo>
                      <a:pt x="360" y="218"/>
                    </a:lnTo>
                    <a:lnTo>
                      <a:pt x="360" y="78"/>
                    </a:lnTo>
                    <a:lnTo>
                      <a:pt x="364" y="99"/>
                    </a:lnTo>
                    <a:lnTo>
                      <a:pt x="364" y="218"/>
                    </a:lnTo>
                    <a:lnTo>
                      <a:pt x="368" y="228"/>
                    </a:lnTo>
                    <a:lnTo>
                      <a:pt x="368" y="78"/>
                    </a:lnTo>
                    <a:lnTo>
                      <a:pt x="372" y="62"/>
                    </a:lnTo>
                    <a:lnTo>
                      <a:pt x="372" y="218"/>
                    </a:lnTo>
                    <a:lnTo>
                      <a:pt x="376" y="218"/>
                    </a:lnTo>
                    <a:lnTo>
                      <a:pt x="376" y="99"/>
                    </a:lnTo>
                    <a:lnTo>
                      <a:pt x="380" y="99"/>
                    </a:lnTo>
                    <a:lnTo>
                      <a:pt x="380" y="218"/>
                    </a:lnTo>
                    <a:lnTo>
                      <a:pt x="383" y="207"/>
                    </a:lnTo>
                    <a:lnTo>
                      <a:pt x="383" y="78"/>
                    </a:lnTo>
                    <a:lnTo>
                      <a:pt x="387" y="68"/>
                    </a:lnTo>
                    <a:lnTo>
                      <a:pt x="387" y="197"/>
                    </a:lnTo>
                    <a:lnTo>
                      <a:pt x="391" y="218"/>
                    </a:lnTo>
                    <a:lnTo>
                      <a:pt x="391" y="99"/>
                    </a:lnTo>
                    <a:lnTo>
                      <a:pt x="395" y="68"/>
                    </a:lnTo>
                    <a:lnTo>
                      <a:pt x="395" y="207"/>
                    </a:lnTo>
                    <a:lnTo>
                      <a:pt x="399" y="259"/>
                    </a:lnTo>
                    <a:lnTo>
                      <a:pt x="399" y="78"/>
                    </a:lnTo>
                    <a:lnTo>
                      <a:pt x="403" y="78"/>
                    </a:lnTo>
                    <a:lnTo>
                      <a:pt x="403" y="218"/>
                    </a:lnTo>
                    <a:lnTo>
                      <a:pt x="407" y="218"/>
                    </a:lnTo>
                    <a:lnTo>
                      <a:pt x="407" y="62"/>
                    </a:lnTo>
                    <a:lnTo>
                      <a:pt x="410" y="68"/>
                    </a:lnTo>
                    <a:lnTo>
                      <a:pt x="410" y="207"/>
                    </a:lnTo>
                    <a:lnTo>
                      <a:pt x="414" y="197"/>
                    </a:lnTo>
                    <a:lnTo>
                      <a:pt x="414" y="52"/>
                    </a:lnTo>
                    <a:lnTo>
                      <a:pt x="418" y="68"/>
                    </a:lnTo>
                    <a:lnTo>
                      <a:pt x="418" y="218"/>
                    </a:lnTo>
                    <a:lnTo>
                      <a:pt x="422" y="228"/>
                    </a:lnTo>
                    <a:lnTo>
                      <a:pt x="422" y="78"/>
                    </a:lnTo>
                    <a:lnTo>
                      <a:pt x="426" y="78"/>
                    </a:lnTo>
                    <a:lnTo>
                      <a:pt x="426" y="218"/>
                    </a:lnTo>
                    <a:lnTo>
                      <a:pt x="430" y="238"/>
                    </a:lnTo>
                    <a:lnTo>
                      <a:pt x="430" y="109"/>
                    </a:lnTo>
                    <a:lnTo>
                      <a:pt x="434" y="99"/>
                    </a:lnTo>
                    <a:lnTo>
                      <a:pt x="434" y="207"/>
                    </a:lnTo>
                    <a:lnTo>
                      <a:pt x="438" y="228"/>
                    </a:lnTo>
                    <a:lnTo>
                      <a:pt x="438" y="119"/>
                    </a:lnTo>
                    <a:lnTo>
                      <a:pt x="441" y="109"/>
                    </a:lnTo>
                    <a:lnTo>
                      <a:pt x="441" y="259"/>
                    </a:lnTo>
                    <a:lnTo>
                      <a:pt x="445" y="238"/>
                    </a:lnTo>
                    <a:lnTo>
                      <a:pt x="445" y="109"/>
                    </a:lnTo>
                    <a:lnTo>
                      <a:pt x="449" y="99"/>
                    </a:lnTo>
                    <a:lnTo>
                      <a:pt x="449" y="270"/>
                    </a:lnTo>
                    <a:lnTo>
                      <a:pt x="453" y="249"/>
                    </a:lnTo>
                    <a:lnTo>
                      <a:pt x="453" y="109"/>
                    </a:lnTo>
                    <a:lnTo>
                      <a:pt x="457" y="99"/>
                    </a:lnTo>
                    <a:lnTo>
                      <a:pt x="457" y="249"/>
                    </a:lnTo>
                    <a:lnTo>
                      <a:pt x="461" y="259"/>
                    </a:lnTo>
                    <a:lnTo>
                      <a:pt x="461" y="119"/>
                    </a:lnTo>
                    <a:lnTo>
                      <a:pt x="465" y="119"/>
                    </a:lnTo>
                    <a:lnTo>
                      <a:pt x="465" y="249"/>
                    </a:lnTo>
                    <a:lnTo>
                      <a:pt x="469" y="238"/>
                    </a:lnTo>
                    <a:lnTo>
                      <a:pt x="469" y="130"/>
                    </a:lnTo>
                    <a:lnTo>
                      <a:pt x="472" y="119"/>
                    </a:lnTo>
                    <a:lnTo>
                      <a:pt x="472" y="270"/>
                    </a:lnTo>
                    <a:lnTo>
                      <a:pt x="476" y="238"/>
                    </a:lnTo>
                    <a:lnTo>
                      <a:pt x="476" y="130"/>
                    </a:lnTo>
                    <a:lnTo>
                      <a:pt x="480" y="130"/>
                    </a:lnTo>
                    <a:lnTo>
                      <a:pt x="480" y="249"/>
                    </a:lnTo>
                    <a:lnTo>
                      <a:pt x="484" y="259"/>
                    </a:lnTo>
                    <a:lnTo>
                      <a:pt x="484" y="119"/>
                    </a:lnTo>
                    <a:lnTo>
                      <a:pt x="488" y="130"/>
                    </a:lnTo>
                    <a:lnTo>
                      <a:pt x="488" y="249"/>
                    </a:lnTo>
                    <a:lnTo>
                      <a:pt x="492" y="238"/>
                    </a:lnTo>
                    <a:lnTo>
                      <a:pt x="492" y="140"/>
                    </a:lnTo>
                    <a:lnTo>
                      <a:pt x="496" y="130"/>
                    </a:lnTo>
                    <a:lnTo>
                      <a:pt x="496" y="259"/>
                    </a:lnTo>
                    <a:lnTo>
                      <a:pt x="500" y="280"/>
                    </a:lnTo>
                    <a:lnTo>
                      <a:pt x="500" y="140"/>
                    </a:lnTo>
                    <a:lnTo>
                      <a:pt x="503" y="119"/>
                    </a:lnTo>
                    <a:lnTo>
                      <a:pt x="503" y="249"/>
                    </a:lnTo>
                    <a:lnTo>
                      <a:pt x="507" y="259"/>
                    </a:lnTo>
                    <a:lnTo>
                      <a:pt x="507" y="119"/>
                    </a:lnTo>
                    <a:lnTo>
                      <a:pt x="511" y="109"/>
                    </a:lnTo>
                    <a:lnTo>
                      <a:pt x="511" y="259"/>
                    </a:lnTo>
                    <a:lnTo>
                      <a:pt x="515" y="249"/>
                    </a:lnTo>
                    <a:lnTo>
                      <a:pt x="515" y="119"/>
                    </a:lnTo>
                    <a:lnTo>
                      <a:pt x="519" y="109"/>
                    </a:lnTo>
                    <a:lnTo>
                      <a:pt x="519" y="259"/>
                    </a:lnTo>
                    <a:lnTo>
                      <a:pt x="523" y="311"/>
                    </a:lnTo>
                    <a:lnTo>
                      <a:pt x="523" y="140"/>
                    </a:lnTo>
                    <a:lnTo>
                      <a:pt x="527" y="140"/>
                    </a:lnTo>
                    <a:lnTo>
                      <a:pt x="527" y="280"/>
                    </a:lnTo>
                    <a:lnTo>
                      <a:pt x="531" y="249"/>
                    </a:lnTo>
                    <a:lnTo>
                      <a:pt x="531" y="109"/>
                    </a:lnTo>
                    <a:lnTo>
                      <a:pt x="534" y="130"/>
                    </a:lnTo>
                    <a:lnTo>
                      <a:pt x="534" y="259"/>
                    </a:lnTo>
                    <a:lnTo>
                      <a:pt x="538" y="228"/>
                    </a:lnTo>
                    <a:lnTo>
                      <a:pt x="538" y="68"/>
                    </a:lnTo>
                    <a:lnTo>
                      <a:pt x="542" y="109"/>
                    </a:lnTo>
                    <a:lnTo>
                      <a:pt x="542" y="238"/>
                    </a:lnTo>
                    <a:lnTo>
                      <a:pt x="546" y="238"/>
                    </a:lnTo>
                    <a:lnTo>
                      <a:pt x="546" y="99"/>
                    </a:lnTo>
                    <a:lnTo>
                      <a:pt x="550" y="109"/>
                    </a:lnTo>
                    <a:lnTo>
                      <a:pt x="550" y="218"/>
                    </a:lnTo>
                    <a:lnTo>
                      <a:pt x="554" y="207"/>
                    </a:lnTo>
                    <a:lnTo>
                      <a:pt x="554" y="78"/>
                    </a:lnTo>
                    <a:lnTo>
                      <a:pt x="558" y="99"/>
                    </a:lnTo>
                    <a:lnTo>
                      <a:pt x="558" y="238"/>
                    </a:lnTo>
                    <a:lnTo>
                      <a:pt x="562" y="228"/>
                    </a:lnTo>
                    <a:lnTo>
                      <a:pt x="562" y="109"/>
                    </a:lnTo>
                    <a:lnTo>
                      <a:pt x="565" y="109"/>
                    </a:lnTo>
                    <a:lnTo>
                      <a:pt x="565" y="238"/>
                    </a:lnTo>
                    <a:lnTo>
                      <a:pt x="569" y="238"/>
                    </a:lnTo>
                    <a:lnTo>
                      <a:pt x="569" y="109"/>
                    </a:lnTo>
                    <a:lnTo>
                      <a:pt x="573" y="109"/>
                    </a:lnTo>
                    <a:lnTo>
                      <a:pt x="573" y="270"/>
                    </a:lnTo>
                    <a:lnTo>
                      <a:pt x="577" y="249"/>
                    </a:lnTo>
                    <a:lnTo>
                      <a:pt x="577" y="109"/>
                    </a:lnTo>
                    <a:lnTo>
                      <a:pt x="581" y="62"/>
                    </a:lnTo>
                    <a:lnTo>
                      <a:pt x="581" y="270"/>
                    </a:lnTo>
                    <a:lnTo>
                      <a:pt x="585" y="259"/>
                    </a:lnTo>
                    <a:lnTo>
                      <a:pt x="585" y="109"/>
                    </a:lnTo>
                    <a:lnTo>
                      <a:pt x="589" y="68"/>
                    </a:lnTo>
                    <a:lnTo>
                      <a:pt x="589" y="238"/>
                    </a:lnTo>
                    <a:lnTo>
                      <a:pt x="593" y="249"/>
                    </a:lnTo>
                    <a:lnTo>
                      <a:pt x="593" y="68"/>
                    </a:lnTo>
                    <a:lnTo>
                      <a:pt x="596" y="99"/>
                    </a:lnTo>
                    <a:lnTo>
                      <a:pt x="596" y="228"/>
                    </a:lnTo>
                    <a:lnTo>
                      <a:pt x="600" y="259"/>
                    </a:lnTo>
                    <a:lnTo>
                      <a:pt x="600" y="109"/>
                    </a:lnTo>
                    <a:lnTo>
                      <a:pt x="604" y="109"/>
                    </a:lnTo>
                    <a:lnTo>
                      <a:pt x="604" y="238"/>
                    </a:lnTo>
                    <a:lnTo>
                      <a:pt x="608" y="238"/>
                    </a:lnTo>
                    <a:lnTo>
                      <a:pt x="608" y="52"/>
                    </a:lnTo>
                    <a:lnTo>
                      <a:pt x="612" y="130"/>
                    </a:lnTo>
                    <a:lnTo>
                      <a:pt x="612" y="238"/>
                    </a:lnTo>
                    <a:lnTo>
                      <a:pt x="616" y="238"/>
                    </a:lnTo>
                    <a:lnTo>
                      <a:pt x="616" y="99"/>
                    </a:lnTo>
                    <a:lnTo>
                      <a:pt x="620" y="119"/>
                    </a:lnTo>
                    <a:lnTo>
                      <a:pt x="620" y="249"/>
                    </a:lnTo>
                    <a:lnTo>
                      <a:pt x="624" y="238"/>
                    </a:lnTo>
                    <a:lnTo>
                      <a:pt x="624" y="109"/>
                    </a:lnTo>
                    <a:lnTo>
                      <a:pt x="627" y="99"/>
                    </a:lnTo>
                    <a:lnTo>
                      <a:pt x="627" y="228"/>
                    </a:lnTo>
                    <a:lnTo>
                      <a:pt x="631" y="218"/>
                    </a:lnTo>
                    <a:lnTo>
                      <a:pt x="631" y="62"/>
                    </a:lnTo>
                    <a:lnTo>
                      <a:pt x="635" y="171"/>
                    </a:lnTo>
                    <a:lnTo>
                      <a:pt x="635" y="99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8" name="Freeform 527">
                <a:extLst>
                  <a:ext uri="{FF2B5EF4-FFF2-40B4-BE49-F238E27FC236}">
                    <a16:creationId xmlns:a16="http://schemas.microsoft.com/office/drawing/2014/main" id="{D1024EBB-E520-F3FC-7CFB-7216B6EF27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74287" y="6090883"/>
                <a:ext cx="1009650" cy="649288"/>
              </a:xfrm>
              <a:custGeom>
                <a:avLst/>
                <a:gdLst>
                  <a:gd name="T0" fmla="*/ 8 w 636"/>
                  <a:gd name="T1" fmla="*/ 140 h 409"/>
                  <a:gd name="T2" fmla="*/ 20 w 636"/>
                  <a:gd name="T3" fmla="*/ 290 h 409"/>
                  <a:gd name="T4" fmla="*/ 31 w 636"/>
                  <a:gd name="T5" fmla="*/ 161 h 409"/>
                  <a:gd name="T6" fmla="*/ 43 w 636"/>
                  <a:gd name="T7" fmla="*/ 280 h 409"/>
                  <a:gd name="T8" fmla="*/ 54 w 636"/>
                  <a:gd name="T9" fmla="*/ 130 h 409"/>
                  <a:gd name="T10" fmla="*/ 66 w 636"/>
                  <a:gd name="T11" fmla="*/ 300 h 409"/>
                  <a:gd name="T12" fmla="*/ 78 w 636"/>
                  <a:gd name="T13" fmla="*/ 161 h 409"/>
                  <a:gd name="T14" fmla="*/ 89 w 636"/>
                  <a:gd name="T15" fmla="*/ 300 h 409"/>
                  <a:gd name="T16" fmla="*/ 101 w 636"/>
                  <a:gd name="T17" fmla="*/ 181 h 409"/>
                  <a:gd name="T18" fmla="*/ 113 w 636"/>
                  <a:gd name="T19" fmla="*/ 280 h 409"/>
                  <a:gd name="T20" fmla="*/ 124 w 636"/>
                  <a:gd name="T21" fmla="*/ 140 h 409"/>
                  <a:gd name="T22" fmla="*/ 136 w 636"/>
                  <a:gd name="T23" fmla="*/ 300 h 409"/>
                  <a:gd name="T24" fmla="*/ 147 w 636"/>
                  <a:gd name="T25" fmla="*/ 212 h 409"/>
                  <a:gd name="T26" fmla="*/ 159 w 636"/>
                  <a:gd name="T27" fmla="*/ 352 h 409"/>
                  <a:gd name="T28" fmla="*/ 171 w 636"/>
                  <a:gd name="T29" fmla="*/ 212 h 409"/>
                  <a:gd name="T30" fmla="*/ 182 w 636"/>
                  <a:gd name="T31" fmla="*/ 363 h 409"/>
                  <a:gd name="T32" fmla="*/ 194 w 636"/>
                  <a:gd name="T33" fmla="*/ 243 h 409"/>
                  <a:gd name="T34" fmla="*/ 206 w 636"/>
                  <a:gd name="T35" fmla="*/ 352 h 409"/>
                  <a:gd name="T36" fmla="*/ 217 w 636"/>
                  <a:gd name="T37" fmla="*/ 223 h 409"/>
                  <a:gd name="T38" fmla="*/ 229 w 636"/>
                  <a:gd name="T39" fmla="*/ 342 h 409"/>
                  <a:gd name="T40" fmla="*/ 240 w 636"/>
                  <a:gd name="T41" fmla="*/ 192 h 409"/>
                  <a:gd name="T42" fmla="*/ 252 w 636"/>
                  <a:gd name="T43" fmla="*/ 352 h 409"/>
                  <a:gd name="T44" fmla="*/ 264 w 636"/>
                  <a:gd name="T45" fmla="*/ 212 h 409"/>
                  <a:gd name="T46" fmla="*/ 275 w 636"/>
                  <a:gd name="T47" fmla="*/ 383 h 409"/>
                  <a:gd name="T48" fmla="*/ 287 w 636"/>
                  <a:gd name="T49" fmla="*/ 223 h 409"/>
                  <a:gd name="T50" fmla="*/ 299 w 636"/>
                  <a:gd name="T51" fmla="*/ 352 h 409"/>
                  <a:gd name="T52" fmla="*/ 310 w 636"/>
                  <a:gd name="T53" fmla="*/ 223 h 409"/>
                  <a:gd name="T54" fmla="*/ 322 w 636"/>
                  <a:gd name="T55" fmla="*/ 373 h 409"/>
                  <a:gd name="T56" fmla="*/ 333 w 636"/>
                  <a:gd name="T57" fmla="*/ 202 h 409"/>
                  <a:gd name="T58" fmla="*/ 345 w 636"/>
                  <a:gd name="T59" fmla="*/ 342 h 409"/>
                  <a:gd name="T60" fmla="*/ 357 w 636"/>
                  <a:gd name="T61" fmla="*/ 223 h 409"/>
                  <a:gd name="T62" fmla="*/ 368 w 636"/>
                  <a:gd name="T63" fmla="*/ 332 h 409"/>
                  <a:gd name="T64" fmla="*/ 380 w 636"/>
                  <a:gd name="T65" fmla="*/ 181 h 409"/>
                  <a:gd name="T66" fmla="*/ 392 w 636"/>
                  <a:gd name="T67" fmla="*/ 300 h 409"/>
                  <a:gd name="T68" fmla="*/ 403 w 636"/>
                  <a:gd name="T69" fmla="*/ 171 h 409"/>
                  <a:gd name="T70" fmla="*/ 415 w 636"/>
                  <a:gd name="T71" fmla="*/ 342 h 409"/>
                  <a:gd name="T72" fmla="*/ 426 w 636"/>
                  <a:gd name="T73" fmla="*/ 161 h 409"/>
                  <a:gd name="T74" fmla="*/ 438 w 636"/>
                  <a:gd name="T75" fmla="*/ 290 h 409"/>
                  <a:gd name="T76" fmla="*/ 450 w 636"/>
                  <a:gd name="T77" fmla="*/ 161 h 409"/>
                  <a:gd name="T78" fmla="*/ 461 w 636"/>
                  <a:gd name="T79" fmla="*/ 254 h 409"/>
                  <a:gd name="T80" fmla="*/ 473 w 636"/>
                  <a:gd name="T81" fmla="*/ 114 h 409"/>
                  <a:gd name="T82" fmla="*/ 484 w 636"/>
                  <a:gd name="T83" fmla="*/ 233 h 409"/>
                  <a:gd name="T84" fmla="*/ 496 w 636"/>
                  <a:gd name="T85" fmla="*/ 114 h 409"/>
                  <a:gd name="T86" fmla="*/ 508 w 636"/>
                  <a:gd name="T87" fmla="*/ 233 h 409"/>
                  <a:gd name="T88" fmla="*/ 519 w 636"/>
                  <a:gd name="T89" fmla="*/ 114 h 409"/>
                  <a:gd name="T90" fmla="*/ 531 w 636"/>
                  <a:gd name="T91" fmla="*/ 233 h 409"/>
                  <a:gd name="T92" fmla="*/ 543 w 636"/>
                  <a:gd name="T93" fmla="*/ 130 h 409"/>
                  <a:gd name="T94" fmla="*/ 554 w 636"/>
                  <a:gd name="T95" fmla="*/ 254 h 409"/>
                  <a:gd name="T96" fmla="*/ 566 w 636"/>
                  <a:gd name="T97" fmla="*/ 83 h 409"/>
                  <a:gd name="T98" fmla="*/ 577 w 636"/>
                  <a:gd name="T99" fmla="*/ 202 h 409"/>
                  <a:gd name="T100" fmla="*/ 589 w 636"/>
                  <a:gd name="T101" fmla="*/ 52 h 409"/>
                  <a:gd name="T102" fmla="*/ 601 w 636"/>
                  <a:gd name="T103" fmla="*/ 202 h 409"/>
                  <a:gd name="T104" fmla="*/ 612 w 636"/>
                  <a:gd name="T105" fmla="*/ 52 h 409"/>
                  <a:gd name="T106" fmla="*/ 624 w 636"/>
                  <a:gd name="T107" fmla="*/ 212 h 409"/>
                  <a:gd name="T108" fmla="*/ 636 w 636"/>
                  <a:gd name="T109" fmla="*/ 13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36" h="409">
                    <a:moveTo>
                      <a:pt x="0" y="161"/>
                    </a:moveTo>
                    <a:lnTo>
                      <a:pt x="0" y="104"/>
                    </a:lnTo>
                    <a:lnTo>
                      <a:pt x="0" y="259"/>
                    </a:lnTo>
                    <a:lnTo>
                      <a:pt x="4" y="290"/>
                    </a:lnTo>
                    <a:lnTo>
                      <a:pt x="4" y="130"/>
                    </a:lnTo>
                    <a:lnTo>
                      <a:pt x="8" y="140"/>
                    </a:lnTo>
                    <a:lnTo>
                      <a:pt x="8" y="290"/>
                    </a:lnTo>
                    <a:lnTo>
                      <a:pt x="12" y="269"/>
                    </a:lnTo>
                    <a:lnTo>
                      <a:pt x="12" y="161"/>
                    </a:lnTo>
                    <a:lnTo>
                      <a:pt x="16" y="161"/>
                    </a:lnTo>
                    <a:lnTo>
                      <a:pt x="16" y="300"/>
                    </a:lnTo>
                    <a:lnTo>
                      <a:pt x="20" y="290"/>
                    </a:lnTo>
                    <a:lnTo>
                      <a:pt x="20" y="161"/>
                    </a:lnTo>
                    <a:lnTo>
                      <a:pt x="23" y="161"/>
                    </a:lnTo>
                    <a:lnTo>
                      <a:pt x="23" y="290"/>
                    </a:lnTo>
                    <a:lnTo>
                      <a:pt x="27" y="300"/>
                    </a:lnTo>
                    <a:lnTo>
                      <a:pt x="27" y="171"/>
                    </a:lnTo>
                    <a:lnTo>
                      <a:pt x="31" y="161"/>
                    </a:lnTo>
                    <a:lnTo>
                      <a:pt x="31" y="290"/>
                    </a:lnTo>
                    <a:lnTo>
                      <a:pt x="35" y="290"/>
                    </a:lnTo>
                    <a:lnTo>
                      <a:pt x="35" y="161"/>
                    </a:lnTo>
                    <a:lnTo>
                      <a:pt x="39" y="140"/>
                    </a:lnTo>
                    <a:lnTo>
                      <a:pt x="39" y="280"/>
                    </a:lnTo>
                    <a:lnTo>
                      <a:pt x="43" y="280"/>
                    </a:lnTo>
                    <a:lnTo>
                      <a:pt x="43" y="124"/>
                    </a:lnTo>
                    <a:lnTo>
                      <a:pt x="47" y="161"/>
                    </a:lnTo>
                    <a:lnTo>
                      <a:pt x="47" y="269"/>
                    </a:lnTo>
                    <a:lnTo>
                      <a:pt x="51" y="290"/>
                    </a:lnTo>
                    <a:lnTo>
                      <a:pt x="51" y="171"/>
                    </a:lnTo>
                    <a:lnTo>
                      <a:pt x="54" y="130"/>
                    </a:lnTo>
                    <a:lnTo>
                      <a:pt x="54" y="290"/>
                    </a:lnTo>
                    <a:lnTo>
                      <a:pt x="58" y="311"/>
                    </a:lnTo>
                    <a:lnTo>
                      <a:pt x="58" y="161"/>
                    </a:lnTo>
                    <a:lnTo>
                      <a:pt x="62" y="124"/>
                    </a:lnTo>
                    <a:lnTo>
                      <a:pt x="62" y="290"/>
                    </a:lnTo>
                    <a:lnTo>
                      <a:pt x="66" y="300"/>
                    </a:lnTo>
                    <a:lnTo>
                      <a:pt x="66" y="171"/>
                    </a:lnTo>
                    <a:lnTo>
                      <a:pt x="70" y="161"/>
                    </a:lnTo>
                    <a:lnTo>
                      <a:pt x="70" y="290"/>
                    </a:lnTo>
                    <a:lnTo>
                      <a:pt x="74" y="280"/>
                    </a:lnTo>
                    <a:lnTo>
                      <a:pt x="74" y="130"/>
                    </a:lnTo>
                    <a:lnTo>
                      <a:pt x="78" y="161"/>
                    </a:lnTo>
                    <a:lnTo>
                      <a:pt x="78" y="280"/>
                    </a:lnTo>
                    <a:lnTo>
                      <a:pt x="82" y="280"/>
                    </a:lnTo>
                    <a:lnTo>
                      <a:pt x="82" y="124"/>
                    </a:lnTo>
                    <a:lnTo>
                      <a:pt x="85" y="161"/>
                    </a:lnTo>
                    <a:lnTo>
                      <a:pt x="85" y="280"/>
                    </a:lnTo>
                    <a:lnTo>
                      <a:pt x="89" y="300"/>
                    </a:lnTo>
                    <a:lnTo>
                      <a:pt x="89" y="124"/>
                    </a:lnTo>
                    <a:lnTo>
                      <a:pt x="93" y="181"/>
                    </a:lnTo>
                    <a:lnTo>
                      <a:pt x="93" y="269"/>
                    </a:lnTo>
                    <a:lnTo>
                      <a:pt x="97" y="300"/>
                    </a:lnTo>
                    <a:lnTo>
                      <a:pt x="97" y="124"/>
                    </a:lnTo>
                    <a:lnTo>
                      <a:pt x="101" y="181"/>
                    </a:lnTo>
                    <a:lnTo>
                      <a:pt x="101" y="290"/>
                    </a:lnTo>
                    <a:lnTo>
                      <a:pt x="105" y="321"/>
                    </a:lnTo>
                    <a:lnTo>
                      <a:pt x="105" y="181"/>
                    </a:lnTo>
                    <a:lnTo>
                      <a:pt x="109" y="161"/>
                    </a:lnTo>
                    <a:lnTo>
                      <a:pt x="109" y="280"/>
                    </a:lnTo>
                    <a:lnTo>
                      <a:pt x="113" y="280"/>
                    </a:lnTo>
                    <a:lnTo>
                      <a:pt x="113" y="140"/>
                    </a:lnTo>
                    <a:lnTo>
                      <a:pt x="116" y="140"/>
                    </a:lnTo>
                    <a:lnTo>
                      <a:pt x="116" y="269"/>
                    </a:lnTo>
                    <a:lnTo>
                      <a:pt x="120" y="280"/>
                    </a:lnTo>
                    <a:lnTo>
                      <a:pt x="120" y="140"/>
                    </a:lnTo>
                    <a:lnTo>
                      <a:pt x="124" y="140"/>
                    </a:lnTo>
                    <a:lnTo>
                      <a:pt x="124" y="311"/>
                    </a:lnTo>
                    <a:lnTo>
                      <a:pt x="128" y="280"/>
                    </a:lnTo>
                    <a:lnTo>
                      <a:pt x="128" y="161"/>
                    </a:lnTo>
                    <a:lnTo>
                      <a:pt x="132" y="171"/>
                    </a:lnTo>
                    <a:lnTo>
                      <a:pt x="132" y="300"/>
                    </a:lnTo>
                    <a:lnTo>
                      <a:pt x="136" y="300"/>
                    </a:lnTo>
                    <a:lnTo>
                      <a:pt x="136" y="161"/>
                    </a:lnTo>
                    <a:lnTo>
                      <a:pt x="140" y="161"/>
                    </a:lnTo>
                    <a:lnTo>
                      <a:pt x="140" y="311"/>
                    </a:lnTo>
                    <a:lnTo>
                      <a:pt x="144" y="342"/>
                    </a:lnTo>
                    <a:lnTo>
                      <a:pt x="144" y="181"/>
                    </a:lnTo>
                    <a:lnTo>
                      <a:pt x="147" y="212"/>
                    </a:lnTo>
                    <a:lnTo>
                      <a:pt x="147" y="321"/>
                    </a:lnTo>
                    <a:lnTo>
                      <a:pt x="151" y="363"/>
                    </a:lnTo>
                    <a:lnTo>
                      <a:pt x="151" y="212"/>
                    </a:lnTo>
                    <a:lnTo>
                      <a:pt x="155" y="212"/>
                    </a:lnTo>
                    <a:lnTo>
                      <a:pt x="155" y="342"/>
                    </a:lnTo>
                    <a:lnTo>
                      <a:pt x="159" y="352"/>
                    </a:lnTo>
                    <a:lnTo>
                      <a:pt x="159" y="212"/>
                    </a:lnTo>
                    <a:lnTo>
                      <a:pt x="163" y="212"/>
                    </a:lnTo>
                    <a:lnTo>
                      <a:pt x="163" y="332"/>
                    </a:lnTo>
                    <a:lnTo>
                      <a:pt x="167" y="352"/>
                    </a:lnTo>
                    <a:lnTo>
                      <a:pt x="167" y="212"/>
                    </a:lnTo>
                    <a:lnTo>
                      <a:pt x="171" y="212"/>
                    </a:lnTo>
                    <a:lnTo>
                      <a:pt x="171" y="352"/>
                    </a:lnTo>
                    <a:lnTo>
                      <a:pt x="175" y="363"/>
                    </a:lnTo>
                    <a:lnTo>
                      <a:pt x="175" y="233"/>
                    </a:lnTo>
                    <a:lnTo>
                      <a:pt x="178" y="223"/>
                    </a:lnTo>
                    <a:lnTo>
                      <a:pt x="178" y="363"/>
                    </a:lnTo>
                    <a:lnTo>
                      <a:pt x="182" y="363"/>
                    </a:lnTo>
                    <a:lnTo>
                      <a:pt x="182" y="223"/>
                    </a:lnTo>
                    <a:lnTo>
                      <a:pt x="186" y="233"/>
                    </a:lnTo>
                    <a:lnTo>
                      <a:pt x="186" y="363"/>
                    </a:lnTo>
                    <a:lnTo>
                      <a:pt x="190" y="352"/>
                    </a:lnTo>
                    <a:lnTo>
                      <a:pt x="190" y="243"/>
                    </a:lnTo>
                    <a:lnTo>
                      <a:pt x="194" y="243"/>
                    </a:lnTo>
                    <a:lnTo>
                      <a:pt x="194" y="363"/>
                    </a:lnTo>
                    <a:lnTo>
                      <a:pt x="198" y="373"/>
                    </a:lnTo>
                    <a:lnTo>
                      <a:pt x="198" y="254"/>
                    </a:lnTo>
                    <a:lnTo>
                      <a:pt x="202" y="212"/>
                    </a:lnTo>
                    <a:lnTo>
                      <a:pt x="202" y="383"/>
                    </a:lnTo>
                    <a:lnTo>
                      <a:pt x="206" y="352"/>
                    </a:lnTo>
                    <a:lnTo>
                      <a:pt x="206" y="212"/>
                    </a:lnTo>
                    <a:lnTo>
                      <a:pt x="209" y="233"/>
                    </a:lnTo>
                    <a:lnTo>
                      <a:pt x="209" y="363"/>
                    </a:lnTo>
                    <a:lnTo>
                      <a:pt x="213" y="352"/>
                    </a:lnTo>
                    <a:lnTo>
                      <a:pt x="213" y="233"/>
                    </a:lnTo>
                    <a:lnTo>
                      <a:pt x="217" y="223"/>
                    </a:lnTo>
                    <a:lnTo>
                      <a:pt x="217" y="363"/>
                    </a:lnTo>
                    <a:lnTo>
                      <a:pt x="221" y="352"/>
                    </a:lnTo>
                    <a:lnTo>
                      <a:pt x="221" y="223"/>
                    </a:lnTo>
                    <a:lnTo>
                      <a:pt x="225" y="233"/>
                    </a:lnTo>
                    <a:lnTo>
                      <a:pt x="225" y="352"/>
                    </a:lnTo>
                    <a:lnTo>
                      <a:pt x="229" y="342"/>
                    </a:lnTo>
                    <a:lnTo>
                      <a:pt x="229" y="223"/>
                    </a:lnTo>
                    <a:lnTo>
                      <a:pt x="233" y="223"/>
                    </a:lnTo>
                    <a:lnTo>
                      <a:pt x="233" y="342"/>
                    </a:lnTo>
                    <a:lnTo>
                      <a:pt x="237" y="352"/>
                    </a:lnTo>
                    <a:lnTo>
                      <a:pt x="237" y="212"/>
                    </a:lnTo>
                    <a:lnTo>
                      <a:pt x="240" y="192"/>
                    </a:lnTo>
                    <a:lnTo>
                      <a:pt x="240" y="352"/>
                    </a:lnTo>
                    <a:lnTo>
                      <a:pt x="244" y="373"/>
                    </a:lnTo>
                    <a:lnTo>
                      <a:pt x="244" y="223"/>
                    </a:lnTo>
                    <a:lnTo>
                      <a:pt x="248" y="223"/>
                    </a:lnTo>
                    <a:lnTo>
                      <a:pt x="248" y="363"/>
                    </a:lnTo>
                    <a:lnTo>
                      <a:pt x="252" y="352"/>
                    </a:lnTo>
                    <a:lnTo>
                      <a:pt x="252" y="223"/>
                    </a:lnTo>
                    <a:lnTo>
                      <a:pt x="256" y="212"/>
                    </a:lnTo>
                    <a:lnTo>
                      <a:pt x="256" y="363"/>
                    </a:lnTo>
                    <a:lnTo>
                      <a:pt x="260" y="363"/>
                    </a:lnTo>
                    <a:lnTo>
                      <a:pt x="260" y="233"/>
                    </a:lnTo>
                    <a:lnTo>
                      <a:pt x="264" y="212"/>
                    </a:lnTo>
                    <a:lnTo>
                      <a:pt x="264" y="342"/>
                    </a:lnTo>
                    <a:lnTo>
                      <a:pt x="268" y="363"/>
                    </a:lnTo>
                    <a:lnTo>
                      <a:pt x="268" y="233"/>
                    </a:lnTo>
                    <a:lnTo>
                      <a:pt x="271" y="243"/>
                    </a:lnTo>
                    <a:lnTo>
                      <a:pt x="271" y="363"/>
                    </a:lnTo>
                    <a:lnTo>
                      <a:pt x="275" y="383"/>
                    </a:lnTo>
                    <a:lnTo>
                      <a:pt x="275" y="223"/>
                    </a:lnTo>
                    <a:lnTo>
                      <a:pt x="279" y="243"/>
                    </a:lnTo>
                    <a:lnTo>
                      <a:pt x="279" y="409"/>
                    </a:lnTo>
                    <a:lnTo>
                      <a:pt x="283" y="363"/>
                    </a:lnTo>
                    <a:lnTo>
                      <a:pt x="283" y="223"/>
                    </a:lnTo>
                    <a:lnTo>
                      <a:pt x="287" y="223"/>
                    </a:lnTo>
                    <a:lnTo>
                      <a:pt x="287" y="389"/>
                    </a:lnTo>
                    <a:lnTo>
                      <a:pt x="291" y="383"/>
                    </a:lnTo>
                    <a:lnTo>
                      <a:pt x="291" y="243"/>
                    </a:lnTo>
                    <a:lnTo>
                      <a:pt x="295" y="212"/>
                    </a:lnTo>
                    <a:lnTo>
                      <a:pt x="295" y="373"/>
                    </a:lnTo>
                    <a:lnTo>
                      <a:pt x="299" y="352"/>
                    </a:lnTo>
                    <a:lnTo>
                      <a:pt x="299" y="212"/>
                    </a:lnTo>
                    <a:lnTo>
                      <a:pt x="302" y="243"/>
                    </a:lnTo>
                    <a:lnTo>
                      <a:pt x="302" y="373"/>
                    </a:lnTo>
                    <a:lnTo>
                      <a:pt x="306" y="352"/>
                    </a:lnTo>
                    <a:lnTo>
                      <a:pt x="306" y="223"/>
                    </a:lnTo>
                    <a:lnTo>
                      <a:pt x="310" y="223"/>
                    </a:lnTo>
                    <a:lnTo>
                      <a:pt x="310" y="363"/>
                    </a:lnTo>
                    <a:lnTo>
                      <a:pt x="314" y="373"/>
                    </a:lnTo>
                    <a:lnTo>
                      <a:pt x="314" y="243"/>
                    </a:lnTo>
                    <a:lnTo>
                      <a:pt x="318" y="202"/>
                    </a:lnTo>
                    <a:lnTo>
                      <a:pt x="318" y="373"/>
                    </a:lnTo>
                    <a:lnTo>
                      <a:pt x="322" y="373"/>
                    </a:lnTo>
                    <a:lnTo>
                      <a:pt x="322" y="202"/>
                    </a:lnTo>
                    <a:lnTo>
                      <a:pt x="326" y="243"/>
                    </a:lnTo>
                    <a:lnTo>
                      <a:pt x="326" y="363"/>
                    </a:lnTo>
                    <a:lnTo>
                      <a:pt x="330" y="352"/>
                    </a:lnTo>
                    <a:lnTo>
                      <a:pt x="330" y="212"/>
                    </a:lnTo>
                    <a:lnTo>
                      <a:pt x="333" y="202"/>
                    </a:lnTo>
                    <a:lnTo>
                      <a:pt x="333" y="352"/>
                    </a:lnTo>
                    <a:lnTo>
                      <a:pt x="337" y="363"/>
                    </a:lnTo>
                    <a:lnTo>
                      <a:pt x="337" y="233"/>
                    </a:lnTo>
                    <a:lnTo>
                      <a:pt x="341" y="223"/>
                    </a:lnTo>
                    <a:lnTo>
                      <a:pt x="341" y="363"/>
                    </a:lnTo>
                    <a:lnTo>
                      <a:pt x="345" y="342"/>
                    </a:lnTo>
                    <a:lnTo>
                      <a:pt x="345" y="233"/>
                    </a:lnTo>
                    <a:lnTo>
                      <a:pt x="349" y="223"/>
                    </a:lnTo>
                    <a:lnTo>
                      <a:pt x="349" y="363"/>
                    </a:lnTo>
                    <a:lnTo>
                      <a:pt x="353" y="342"/>
                    </a:lnTo>
                    <a:lnTo>
                      <a:pt x="353" y="202"/>
                    </a:lnTo>
                    <a:lnTo>
                      <a:pt x="357" y="223"/>
                    </a:lnTo>
                    <a:lnTo>
                      <a:pt x="357" y="342"/>
                    </a:lnTo>
                    <a:lnTo>
                      <a:pt x="361" y="373"/>
                    </a:lnTo>
                    <a:lnTo>
                      <a:pt x="361" y="202"/>
                    </a:lnTo>
                    <a:lnTo>
                      <a:pt x="364" y="192"/>
                    </a:lnTo>
                    <a:lnTo>
                      <a:pt x="364" y="332"/>
                    </a:lnTo>
                    <a:lnTo>
                      <a:pt x="368" y="332"/>
                    </a:lnTo>
                    <a:lnTo>
                      <a:pt x="368" y="181"/>
                    </a:lnTo>
                    <a:lnTo>
                      <a:pt x="372" y="181"/>
                    </a:lnTo>
                    <a:lnTo>
                      <a:pt x="372" y="300"/>
                    </a:lnTo>
                    <a:lnTo>
                      <a:pt x="376" y="280"/>
                    </a:lnTo>
                    <a:lnTo>
                      <a:pt x="376" y="140"/>
                    </a:lnTo>
                    <a:lnTo>
                      <a:pt x="380" y="181"/>
                    </a:lnTo>
                    <a:lnTo>
                      <a:pt x="380" y="300"/>
                    </a:lnTo>
                    <a:lnTo>
                      <a:pt x="384" y="290"/>
                    </a:lnTo>
                    <a:lnTo>
                      <a:pt x="384" y="171"/>
                    </a:lnTo>
                    <a:lnTo>
                      <a:pt x="388" y="181"/>
                    </a:lnTo>
                    <a:lnTo>
                      <a:pt x="388" y="321"/>
                    </a:lnTo>
                    <a:lnTo>
                      <a:pt x="392" y="300"/>
                    </a:lnTo>
                    <a:lnTo>
                      <a:pt x="392" y="181"/>
                    </a:lnTo>
                    <a:lnTo>
                      <a:pt x="395" y="161"/>
                    </a:lnTo>
                    <a:lnTo>
                      <a:pt x="395" y="321"/>
                    </a:lnTo>
                    <a:lnTo>
                      <a:pt x="399" y="321"/>
                    </a:lnTo>
                    <a:lnTo>
                      <a:pt x="399" y="171"/>
                    </a:lnTo>
                    <a:lnTo>
                      <a:pt x="403" y="171"/>
                    </a:lnTo>
                    <a:lnTo>
                      <a:pt x="403" y="311"/>
                    </a:lnTo>
                    <a:lnTo>
                      <a:pt x="407" y="332"/>
                    </a:lnTo>
                    <a:lnTo>
                      <a:pt x="407" y="181"/>
                    </a:lnTo>
                    <a:lnTo>
                      <a:pt x="411" y="192"/>
                    </a:lnTo>
                    <a:lnTo>
                      <a:pt x="411" y="332"/>
                    </a:lnTo>
                    <a:lnTo>
                      <a:pt x="415" y="342"/>
                    </a:lnTo>
                    <a:lnTo>
                      <a:pt x="415" y="202"/>
                    </a:lnTo>
                    <a:lnTo>
                      <a:pt x="419" y="161"/>
                    </a:lnTo>
                    <a:lnTo>
                      <a:pt x="419" y="300"/>
                    </a:lnTo>
                    <a:lnTo>
                      <a:pt x="422" y="290"/>
                    </a:lnTo>
                    <a:lnTo>
                      <a:pt x="422" y="140"/>
                    </a:lnTo>
                    <a:lnTo>
                      <a:pt x="426" y="161"/>
                    </a:lnTo>
                    <a:lnTo>
                      <a:pt x="426" y="290"/>
                    </a:lnTo>
                    <a:lnTo>
                      <a:pt x="430" y="300"/>
                    </a:lnTo>
                    <a:lnTo>
                      <a:pt x="430" y="114"/>
                    </a:lnTo>
                    <a:lnTo>
                      <a:pt x="434" y="161"/>
                    </a:lnTo>
                    <a:lnTo>
                      <a:pt x="434" y="269"/>
                    </a:lnTo>
                    <a:lnTo>
                      <a:pt x="438" y="290"/>
                    </a:lnTo>
                    <a:lnTo>
                      <a:pt x="438" y="114"/>
                    </a:lnTo>
                    <a:lnTo>
                      <a:pt x="442" y="171"/>
                    </a:lnTo>
                    <a:lnTo>
                      <a:pt x="442" y="300"/>
                    </a:lnTo>
                    <a:lnTo>
                      <a:pt x="446" y="300"/>
                    </a:lnTo>
                    <a:lnTo>
                      <a:pt x="446" y="140"/>
                    </a:lnTo>
                    <a:lnTo>
                      <a:pt x="450" y="161"/>
                    </a:lnTo>
                    <a:lnTo>
                      <a:pt x="450" y="290"/>
                    </a:lnTo>
                    <a:lnTo>
                      <a:pt x="453" y="280"/>
                    </a:lnTo>
                    <a:lnTo>
                      <a:pt x="453" y="114"/>
                    </a:lnTo>
                    <a:lnTo>
                      <a:pt x="457" y="130"/>
                    </a:lnTo>
                    <a:lnTo>
                      <a:pt x="457" y="259"/>
                    </a:lnTo>
                    <a:lnTo>
                      <a:pt x="461" y="254"/>
                    </a:lnTo>
                    <a:lnTo>
                      <a:pt x="461" y="130"/>
                    </a:lnTo>
                    <a:lnTo>
                      <a:pt x="465" y="104"/>
                    </a:lnTo>
                    <a:lnTo>
                      <a:pt x="465" y="243"/>
                    </a:lnTo>
                    <a:lnTo>
                      <a:pt x="469" y="243"/>
                    </a:lnTo>
                    <a:lnTo>
                      <a:pt x="469" y="83"/>
                    </a:lnTo>
                    <a:lnTo>
                      <a:pt x="473" y="114"/>
                    </a:lnTo>
                    <a:lnTo>
                      <a:pt x="473" y="254"/>
                    </a:lnTo>
                    <a:lnTo>
                      <a:pt x="477" y="259"/>
                    </a:lnTo>
                    <a:lnTo>
                      <a:pt x="477" y="114"/>
                    </a:lnTo>
                    <a:lnTo>
                      <a:pt x="481" y="104"/>
                    </a:lnTo>
                    <a:lnTo>
                      <a:pt x="481" y="254"/>
                    </a:lnTo>
                    <a:lnTo>
                      <a:pt x="484" y="233"/>
                    </a:lnTo>
                    <a:lnTo>
                      <a:pt x="484" y="114"/>
                    </a:lnTo>
                    <a:lnTo>
                      <a:pt x="488" y="114"/>
                    </a:lnTo>
                    <a:lnTo>
                      <a:pt x="488" y="243"/>
                    </a:lnTo>
                    <a:lnTo>
                      <a:pt x="492" y="254"/>
                    </a:lnTo>
                    <a:lnTo>
                      <a:pt x="492" y="104"/>
                    </a:lnTo>
                    <a:lnTo>
                      <a:pt x="496" y="114"/>
                    </a:lnTo>
                    <a:lnTo>
                      <a:pt x="496" y="259"/>
                    </a:lnTo>
                    <a:lnTo>
                      <a:pt x="500" y="243"/>
                    </a:lnTo>
                    <a:lnTo>
                      <a:pt x="500" y="93"/>
                    </a:lnTo>
                    <a:lnTo>
                      <a:pt x="504" y="93"/>
                    </a:lnTo>
                    <a:lnTo>
                      <a:pt x="504" y="254"/>
                    </a:lnTo>
                    <a:lnTo>
                      <a:pt x="508" y="233"/>
                    </a:lnTo>
                    <a:lnTo>
                      <a:pt x="508" y="52"/>
                    </a:lnTo>
                    <a:lnTo>
                      <a:pt x="512" y="114"/>
                    </a:lnTo>
                    <a:lnTo>
                      <a:pt x="512" y="243"/>
                    </a:lnTo>
                    <a:lnTo>
                      <a:pt x="515" y="223"/>
                    </a:lnTo>
                    <a:lnTo>
                      <a:pt x="515" y="104"/>
                    </a:lnTo>
                    <a:lnTo>
                      <a:pt x="519" y="114"/>
                    </a:lnTo>
                    <a:lnTo>
                      <a:pt x="519" y="243"/>
                    </a:lnTo>
                    <a:lnTo>
                      <a:pt x="523" y="243"/>
                    </a:lnTo>
                    <a:lnTo>
                      <a:pt x="523" y="83"/>
                    </a:lnTo>
                    <a:lnTo>
                      <a:pt x="527" y="83"/>
                    </a:lnTo>
                    <a:lnTo>
                      <a:pt x="527" y="269"/>
                    </a:lnTo>
                    <a:lnTo>
                      <a:pt x="531" y="233"/>
                    </a:lnTo>
                    <a:lnTo>
                      <a:pt x="531" y="104"/>
                    </a:lnTo>
                    <a:lnTo>
                      <a:pt x="535" y="114"/>
                    </a:lnTo>
                    <a:lnTo>
                      <a:pt x="535" y="243"/>
                    </a:lnTo>
                    <a:lnTo>
                      <a:pt x="539" y="243"/>
                    </a:lnTo>
                    <a:lnTo>
                      <a:pt x="539" y="52"/>
                    </a:lnTo>
                    <a:lnTo>
                      <a:pt x="543" y="130"/>
                    </a:lnTo>
                    <a:lnTo>
                      <a:pt x="543" y="254"/>
                    </a:lnTo>
                    <a:lnTo>
                      <a:pt x="546" y="254"/>
                    </a:lnTo>
                    <a:lnTo>
                      <a:pt x="546" y="104"/>
                    </a:lnTo>
                    <a:lnTo>
                      <a:pt x="550" y="104"/>
                    </a:lnTo>
                    <a:lnTo>
                      <a:pt x="550" y="259"/>
                    </a:lnTo>
                    <a:lnTo>
                      <a:pt x="554" y="254"/>
                    </a:lnTo>
                    <a:lnTo>
                      <a:pt x="554" y="104"/>
                    </a:lnTo>
                    <a:lnTo>
                      <a:pt x="558" y="104"/>
                    </a:lnTo>
                    <a:lnTo>
                      <a:pt x="558" y="243"/>
                    </a:lnTo>
                    <a:lnTo>
                      <a:pt x="562" y="243"/>
                    </a:lnTo>
                    <a:lnTo>
                      <a:pt x="562" y="104"/>
                    </a:lnTo>
                    <a:lnTo>
                      <a:pt x="566" y="83"/>
                    </a:lnTo>
                    <a:lnTo>
                      <a:pt x="566" y="233"/>
                    </a:lnTo>
                    <a:lnTo>
                      <a:pt x="570" y="212"/>
                    </a:lnTo>
                    <a:lnTo>
                      <a:pt x="570" y="104"/>
                    </a:lnTo>
                    <a:lnTo>
                      <a:pt x="574" y="62"/>
                    </a:lnTo>
                    <a:lnTo>
                      <a:pt x="574" y="192"/>
                    </a:lnTo>
                    <a:lnTo>
                      <a:pt x="577" y="202"/>
                    </a:lnTo>
                    <a:lnTo>
                      <a:pt x="577" y="31"/>
                    </a:lnTo>
                    <a:lnTo>
                      <a:pt x="581" y="52"/>
                    </a:lnTo>
                    <a:lnTo>
                      <a:pt x="581" y="192"/>
                    </a:lnTo>
                    <a:lnTo>
                      <a:pt x="585" y="181"/>
                    </a:lnTo>
                    <a:lnTo>
                      <a:pt x="585" y="0"/>
                    </a:lnTo>
                    <a:lnTo>
                      <a:pt x="589" y="52"/>
                    </a:lnTo>
                    <a:lnTo>
                      <a:pt x="589" y="192"/>
                    </a:lnTo>
                    <a:lnTo>
                      <a:pt x="593" y="181"/>
                    </a:lnTo>
                    <a:lnTo>
                      <a:pt x="593" y="52"/>
                    </a:lnTo>
                    <a:lnTo>
                      <a:pt x="597" y="52"/>
                    </a:lnTo>
                    <a:lnTo>
                      <a:pt x="597" y="171"/>
                    </a:lnTo>
                    <a:lnTo>
                      <a:pt x="601" y="202"/>
                    </a:lnTo>
                    <a:lnTo>
                      <a:pt x="601" y="52"/>
                    </a:lnTo>
                    <a:lnTo>
                      <a:pt x="605" y="41"/>
                    </a:lnTo>
                    <a:lnTo>
                      <a:pt x="605" y="161"/>
                    </a:lnTo>
                    <a:lnTo>
                      <a:pt x="608" y="202"/>
                    </a:lnTo>
                    <a:lnTo>
                      <a:pt x="608" y="41"/>
                    </a:lnTo>
                    <a:lnTo>
                      <a:pt x="612" y="52"/>
                    </a:lnTo>
                    <a:lnTo>
                      <a:pt x="612" y="181"/>
                    </a:lnTo>
                    <a:lnTo>
                      <a:pt x="616" y="202"/>
                    </a:lnTo>
                    <a:lnTo>
                      <a:pt x="616" y="41"/>
                    </a:lnTo>
                    <a:lnTo>
                      <a:pt x="620" y="31"/>
                    </a:lnTo>
                    <a:lnTo>
                      <a:pt x="620" y="171"/>
                    </a:lnTo>
                    <a:lnTo>
                      <a:pt x="624" y="212"/>
                    </a:lnTo>
                    <a:lnTo>
                      <a:pt x="624" y="52"/>
                    </a:lnTo>
                    <a:lnTo>
                      <a:pt x="628" y="31"/>
                    </a:lnTo>
                    <a:lnTo>
                      <a:pt x="628" y="181"/>
                    </a:lnTo>
                    <a:lnTo>
                      <a:pt x="632" y="181"/>
                    </a:lnTo>
                    <a:lnTo>
                      <a:pt x="632" y="41"/>
                    </a:lnTo>
                    <a:lnTo>
                      <a:pt x="636" y="130"/>
                    </a:lnTo>
                    <a:lnTo>
                      <a:pt x="636" y="41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9" name="Freeform 528">
                <a:extLst>
                  <a:ext uri="{FF2B5EF4-FFF2-40B4-BE49-F238E27FC236}">
                    <a16:creationId xmlns:a16="http://schemas.microsoft.com/office/drawing/2014/main" id="{D54EB46A-F3D3-F74F-BE33-7C01388D6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83937" y="3328633"/>
                <a:ext cx="1008063" cy="3527425"/>
              </a:xfrm>
              <a:custGeom>
                <a:avLst/>
                <a:gdLst>
                  <a:gd name="T0" fmla="*/ 7 w 635"/>
                  <a:gd name="T1" fmla="*/ 1771 h 2222"/>
                  <a:gd name="T2" fmla="*/ 19 w 635"/>
                  <a:gd name="T3" fmla="*/ 1921 h 2222"/>
                  <a:gd name="T4" fmla="*/ 31 w 635"/>
                  <a:gd name="T5" fmla="*/ 1792 h 2222"/>
                  <a:gd name="T6" fmla="*/ 42 w 635"/>
                  <a:gd name="T7" fmla="*/ 1932 h 2222"/>
                  <a:gd name="T8" fmla="*/ 54 w 635"/>
                  <a:gd name="T9" fmla="*/ 1771 h 2222"/>
                  <a:gd name="T10" fmla="*/ 65 w 635"/>
                  <a:gd name="T11" fmla="*/ 1901 h 2222"/>
                  <a:gd name="T12" fmla="*/ 77 w 635"/>
                  <a:gd name="T13" fmla="*/ 1771 h 2222"/>
                  <a:gd name="T14" fmla="*/ 89 w 635"/>
                  <a:gd name="T15" fmla="*/ 1901 h 2222"/>
                  <a:gd name="T16" fmla="*/ 100 w 635"/>
                  <a:gd name="T17" fmla="*/ 1771 h 2222"/>
                  <a:gd name="T18" fmla="*/ 112 w 635"/>
                  <a:gd name="T19" fmla="*/ 1901 h 2222"/>
                  <a:gd name="T20" fmla="*/ 124 w 635"/>
                  <a:gd name="T21" fmla="*/ 1750 h 2222"/>
                  <a:gd name="T22" fmla="*/ 135 w 635"/>
                  <a:gd name="T23" fmla="*/ 1901 h 2222"/>
                  <a:gd name="T24" fmla="*/ 147 w 635"/>
                  <a:gd name="T25" fmla="*/ 1771 h 2222"/>
                  <a:gd name="T26" fmla="*/ 158 w 635"/>
                  <a:gd name="T27" fmla="*/ 1921 h 2222"/>
                  <a:gd name="T28" fmla="*/ 170 w 635"/>
                  <a:gd name="T29" fmla="*/ 1761 h 2222"/>
                  <a:gd name="T30" fmla="*/ 182 w 635"/>
                  <a:gd name="T31" fmla="*/ 1864 h 2222"/>
                  <a:gd name="T32" fmla="*/ 193 w 635"/>
                  <a:gd name="T33" fmla="*/ 1714 h 2222"/>
                  <a:gd name="T34" fmla="*/ 205 w 635"/>
                  <a:gd name="T35" fmla="*/ 1864 h 2222"/>
                  <a:gd name="T36" fmla="*/ 217 w 635"/>
                  <a:gd name="T37" fmla="*/ 1725 h 2222"/>
                  <a:gd name="T38" fmla="*/ 228 w 635"/>
                  <a:gd name="T39" fmla="*/ 1870 h 2222"/>
                  <a:gd name="T40" fmla="*/ 240 w 635"/>
                  <a:gd name="T41" fmla="*/ 1740 h 2222"/>
                  <a:gd name="T42" fmla="*/ 251 w 635"/>
                  <a:gd name="T43" fmla="*/ 1864 h 2222"/>
                  <a:gd name="T44" fmla="*/ 263 w 635"/>
                  <a:gd name="T45" fmla="*/ 1673 h 2222"/>
                  <a:gd name="T46" fmla="*/ 275 w 635"/>
                  <a:gd name="T47" fmla="*/ 1813 h 2222"/>
                  <a:gd name="T48" fmla="*/ 286 w 635"/>
                  <a:gd name="T49" fmla="*/ 1683 h 2222"/>
                  <a:gd name="T50" fmla="*/ 298 w 635"/>
                  <a:gd name="T51" fmla="*/ 1802 h 2222"/>
                  <a:gd name="T52" fmla="*/ 310 w 635"/>
                  <a:gd name="T53" fmla="*/ 1631 h 2222"/>
                  <a:gd name="T54" fmla="*/ 321 w 635"/>
                  <a:gd name="T55" fmla="*/ 1704 h 2222"/>
                  <a:gd name="T56" fmla="*/ 333 w 635"/>
                  <a:gd name="T57" fmla="*/ 1595 h 2222"/>
                  <a:gd name="T58" fmla="*/ 344 w 635"/>
                  <a:gd name="T59" fmla="*/ 2201 h 2222"/>
                  <a:gd name="T60" fmla="*/ 356 w 635"/>
                  <a:gd name="T61" fmla="*/ 2051 h 2222"/>
                  <a:gd name="T62" fmla="*/ 368 w 635"/>
                  <a:gd name="T63" fmla="*/ 2180 h 2222"/>
                  <a:gd name="T64" fmla="*/ 379 w 635"/>
                  <a:gd name="T65" fmla="*/ 2051 h 2222"/>
                  <a:gd name="T66" fmla="*/ 391 w 635"/>
                  <a:gd name="T67" fmla="*/ 2149 h 2222"/>
                  <a:gd name="T68" fmla="*/ 403 w 635"/>
                  <a:gd name="T69" fmla="*/ 1994 h 2222"/>
                  <a:gd name="T70" fmla="*/ 414 w 635"/>
                  <a:gd name="T71" fmla="*/ 2103 h 2222"/>
                  <a:gd name="T72" fmla="*/ 426 w 635"/>
                  <a:gd name="T73" fmla="*/ 1983 h 2222"/>
                  <a:gd name="T74" fmla="*/ 437 w 635"/>
                  <a:gd name="T75" fmla="*/ 2072 h 2222"/>
                  <a:gd name="T76" fmla="*/ 449 w 635"/>
                  <a:gd name="T77" fmla="*/ 1942 h 2222"/>
                  <a:gd name="T78" fmla="*/ 461 w 635"/>
                  <a:gd name="T79" fmla="*/ 2061 h 2222"/>
                  <a:gd name="T80" fmla="*/ 472 w 635"/>
                  <a:gd name="T81" fmla="*/ 1942 h 2222"/>
                  <a:gd name="T82" fmla="*/ 484 w 635"/>
                  <a:gd name="T83" fmla="*/ 2061 h 2222"/>
                  <a:gd name="T84" fmla="*/ 495 w 635"/>
                  <a:gd name="T85" fmla="*/ 1932 h 2222"/>
                  <a:gd name="T86" fmla="*/ 507 w 635"/>
                  <a:gd name="T87" fmla="*/ 2040 h 2222"/>
                  <a:gd name="T88" fmla="*/ 519 w 635"/>
                  <a:gd name="T89" fmla="*/ 1921 h 2222"/>
                  <a:gd name="T90" fmla="*/ 530 w 635"/>
                  <a:gd name="T91" fmla="*/ 2061 h 2222"/>
                  <a:gd name="T92" fmla="*/ 542 w 635"/>
                  <a:gd name="T93" fmla="*/ 1870 h 2222"/>
                  <a:gd name="T94" fmla="*/ 554 w 635"/>
                  <a:gd name="T95" fmla="*/ 2040 h 2222"/>
                  <a:gd name="T96" fmla="*/ 565 w 635"/>
                  <a:gd name="T97" fmla="*/ 1870 h 2222"/>
                  <a:gd name="T98" fmla="*/ 577 w 635"/>
                  <a:gd name="T99" fmla="*/ 2020 h 2222"/>
                  <a:gd name="T100" fmla="*/ 588 w 635"/>
                  <a:gd name="T101" fmla="*/ 1864 h 2222"/>
                  <a:gd name="T102" fmla="*/ 600 w 635"/>
                  <a:gd name="T103" fmla="*/ 1983 h 2222"/>
                  <a:gd name="T104" fmla="*/ 612 w 635"/>
                  <a:gd name="T105" fmla="*/ 1833 h 2222"/>
                  <a:gd name="T106" fmla="*/ 623 w 635"/>
                  <a:gd name="T107" fmla="*/ 1983 h 2222"/>
                  <a:gd name="T108" fmla="*/ 635 w 635"/>
                  <a:gd name="T109" fmla="*/ 1942 h 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35" h="2222">
                    <a:moveTo>
                      <a:pt x="0" y="1781"/>
                    </a:moveTo>
                    <a:lnTo>
                      <a:pt x="0" y="1761"/>
                    </a:lnTo>
                    <a:lnTo>
                      <a:pt x="0" y="1921"/>
                    </a:lnTo>
                    <a:lnTo>
                      <a:pt x="3" y="1911"/>
                    </a:lnTo>
                    <a:lnTo>
                      <a:pt x="3" y="1792"/>
                    </a:lnTo>
                    <a:lnTo>
                      <a:pt x="7" y="1771"/>
                    </a:lnTo>
                    <a:lnTo>
                      <a:pt x="7" y="1911"/>
                    </a:lnTo>
                    <a:lnTo>
                      <a:pt x="11" y="1921"/>
                    </a:lnTo>
                    <a:lnTo>
                      <a:pt x="11" y="1771"/>
                    </a:lnTo>
                    <a:lnTo>
                      <a:pt x="15" y="1771"/>
                    </a:lnTo>
                    <a:lnTo>
                      <a:pt x="15" y="1911"/>
                    </a:lnTo>
                    <a:lnTo>
                      <a:pt x="19" y="1921"/>
                    </a:lnTo>
                    <a:lnTo>
                      <a:pt x="19" y="1792"/>
                    </a:lnTo>
                    <a:lnTo>
                      <a:pt x="23" y="1792"/>
                    </a:lnTo>
                    <a:lnTo>
                      <a:pt x="23" y="1911"/>
                    </a:lnTo>
                    <a:lnTo>
                      <a:pt x="27" y="1921"/>
                    </a:lnTo>
                    <a:lnTo>
                      <a:pt x="27" y="1792"/>
                    </a:lnTo>
                    <a:lnTo>
                      <a:pt x="31" y="1792"/>
                    </a:lnTo>
                    <a:lnTo>
                      <a:pt x="31" y="1911"/>
                    </a:lnTo>
                    <a:lnTo>
                      <a:pt x="34" y="1932"/>
                    </a:lnTo>
                    <a:lnTo>
                      <a:pt x="34" y="1792"/>
                    </a:lnTo>
                    <a:lnTo>
                      <a:pt x="38" y="1792"/>
                    </a:lnTo>
                    <a:lnTo>
                      <a:pt x="38" y="1932"/>
                    </a:lnTo>
                    <a:lnTo>
                      <a:pt x="42" y="1932"/>
                    </a:lnTo>
                    <a:lnTo>
                      <a:pt x="42" y="1792"/>
                    </a:lnTo>
                    <a:lnTo>
                      <a:pt x="46" y="1781"/>
                    </a:lnTo>
                    <a:lnTo>
                      <a:pt x="46" y="1932"/>
                    </a:lnTo>
                    <a:lnTo>
                      <a:pt x="50" y="1901"/>
                    </a:lnTo>
                    <a:lnTo>
                      <a:pt x="50" y="1771"/>
                    </a:lnTo>
                    <a:lnTo>
                      <a:pt x="54" y="1771"/>
                    </a:lnTo>
                    <a:lnTo>
                      <a:pt x="54" y="1901"/>
                    </a:lnTo>
                    <a:lnTo>
                      <a:pt x="58" y="1880"/>
                    </a:lnTo>
                    <a:lnTo>
                      <a:pt x="58" y="1735"/>
                    </a:lnTo>
                    <a:lnTo>
                      <a:pt x="62" y="1771"/>
                    </a:lnTo>
                    <a:lnTo>
                      <a:pt x="62" y="1901"/>
                    </a:lnTo>
                    <a:lnTo>
                      <a:pt x="65" y="1901"/>
                    </a:lnTo>
                    <a:lnTo>
                      <a:pt x="65" y="1761"/>
                    </a:lnTo>
                    <a:lnTo>
                      <a:pt x="69" y="1771"/>
                    </a:lnTo>
                    <a:lnTo>
                      <a:pt x="69" y="1901"/>
                    </a:lnTo>
                    <a:lnTo>
                      <a:pt x="73" y="1901"/>
                    </a:lnTo>
                    <a:lnTo>
                      <a:pt x="73" y="1750"/>
                    </a:lnTo>
                    <a:lnTo>
                      <a:pt x="77" y="1771"/>
                    </a:lnTo>
                    <a:lnTo>
                      <a:pt x="77" y="1901"/>
                    </a:lnTo>
                    <a:lnTo>
                      <a:pt x="81" y="1901"/>
                    </a:lnTo>
                    <a:lnTo>
                      <a:pt x="81" y="1761"/>
                    </a:lnTo>
                    <a:lnTo>
                      <a:pt x="85" y="1771"/>
                    </a:lnTo>
                    <a:lnTo>
                      <a:pt x="85" y="1921"/>
                    </a:lnTo>
                    <a:lnTo>
                      <a:pt x="89" y="1901"/>
                    </a:lnTo>
                    <a:lnTo>
                      <a:pt x="89" y="1781"/>
                    </a:lnTo>
                    <a:lnTo>
                      <a:pt x="93" y="1750"/>
                    </a:lnTo>
                    <a:lnTo>
                      <a:pt x="93" y="1911"/>
                    </a:lnTo>
                    <a:lnTo>
                      <a:pt x="96" y="1901"/>
                    </a:lnTo>
                    <a:lnTo>
                      <a:pt x="96" y="1750"/>
                    </a:lnTo>
                    <a:lnTo>
                      <a:pt x="100" y="1771"/>
                    </a:lnTo>
                    <a:lnTo>
                      <a:pt x="100" y="1901"/>
                    </a:lnTo>
                    <a:lnTo>
                      <a:pt x="104" y="1911"/>
                    </a:lnTo>
                    <a:lnTo>
                      <a:pt x="104" y="1771"/>
                    </a:lnTo>
                    <a:lnTo>
                      <a:pt x="108" y="1761"/>
                    </a:lnTo>
                    <a:lnTo>
                      <a:pt x="108" y="1921"/>
                    </a:lnTo>
                    <a:lnTo>
                      <a:pt x="112" y="1901"/>
                    </a:lnTo>
                    <a:lnTo>
                      <a:pt x="112" y="1771"/>
                    </a:lnTo>
                    <a:lnTo>
                      <a:pt x="116" y="1750"/>
                    </a:lnTo>
                    <a:lnTo>
                      <a:pt x="116" y="1880"/>
                    </a:lnTo>
                    <a:lnTo>
                      <a:pt x="120" y="1901"/>
                    </a:lnTo>
                    <a:lnTo>
                      <a:pt x="120" y="1761"/>
                    </a:lnTo>
                    <a:lnTo>
                      <a:pt x="124" y="1750"/>
                    </a:lnTo>
                    <a:lnTo>
                      <a:pt x="124" y="1901"/>
                    </a:lnTo>
                    <a:lnTo>
                      <a:pt x="127" y="1901"/>
                    </a:lnTo>
                    <a:lnTo>
                      <a:pt x="127" y="1750"/>
                    </a:lnTo>
                    <a:lnTo>
                      <a:pt x="131" y="1750"/>
                    </a:lnTo>
                    <a:lnTo>
                      <a:pt x="131" y="1880"/>
                    </a:lnTo>
                    <a:lnTo>
                      <a:pt x="135" y="1901"/>
                    </a:lnTo>
                    <a:lnTo>
                      <a:pt x="135" y="1750"/>
                    </a:lnTo>
                    <a:lnTo>
                      <a:pt x="139" y="1771"/>
                    </a:lnTo>
                    <a:lnTo>
                      <a:pt x="139" y="1921"/>
                    </a:lnTo>
                    <a:lnTo>
                      <a:pt x="143" y="1911"/>
                    </a:lnTo>
                    <a:lnTo>
                      <a:pt x="143" y="1771"/>
                    </a:lnTo>
                    <a:lnTo>
                      <a:pt x="147" y="1771"/>
                    </a:lnTo>
                    <a:lnTo>
                      <a:pt x="147" y="1901"/>
                    </a:lnTo>
                    <a:lnTo>
                      <a:pt x="151" y="1921"/>
                    </a:lnTo>
                    <a:lnTo>
                      <a:pt x="151" y="1771"/>
                    </a:lnTo>
                    <a:lnTo>
                      <a:pt x="155" y="1761"/>
                    </a:lnTo>
                    <a:lnTo>
                      <a:pt x="155" y="1911"/>
                    </a:lnTo>
                    <a:lnTo>
                      <a:pt x="158" y="1921"/>
                    </a:lnTo>
                    <a:lnTo>
                      <a:pt x="158" y="1771"/>
                    </a:lnTo>
                    <a:lnTo>
                      <a:pt x="162" y="1771"/>
                    </a:lnTo>
                    <a:lnTo>
                      <a:pt x="162" y="1921"/>
                    </a:lnTo>
                    <a:lnTo>
                      <a:pt x="166" y="1921"/>
                    </a:lnTo>
                    <a:lnTo>
                      <a:pt x="166" y="1761"/>
                    </a:lnTo>
                    <a:lnTo>
                      <a:pt x="170" y="1761"/>
                    </a:lnTo>
                    <a:lnTo>
                      <a:pt x="170" y="1921"/>
                    </a:lnTo>
                    <a:lnTo>
                      <a:pt x="174" y="1901"/>
                    </a:lnTo>
                    <a:lnTo>
                      <a:pt x="174" y="1761"/>
                    </a:lnTo>
                    <a:lnTo>
                      <a:pt x="178" y="1750"/>
                    </a:lnTo>
                    <a:lnTo>
                      <a:pt x="178" y="1911"/>
                    </a:lnTo>
                    <a:lnTo>
                      <a:pt x="182" y="1864"/>
                    </a:lnTo>
                    <a:lnTo>
                      <a:pt x="182" y="1725"/>
                    </a:lnTo>
                    <a:lnTo>
                      <a:pt x="186" y="1735"/>
                    </a:lnTo>
                    <a:lnTo>
                      <a:pt x="186" y="1854"/>
                    </a:lnTo>
                    <a:lnTo>
                      <a:pt x="189" y="1854"/>
                    </a:lnTo>
                    <a:lnTo>
                      <a:pt x="189" y="1735"/>
                    </a:lnTo>
                    <a:lnTo>
                      <a:pt x="193" y="1714"/>
                    </a:lnTo>
                    <a:lnTo>
                      <a:pt x="193" y="1854"/>
                    </a:lnTo>
                    <a:lnTo>
                      <a:pt x="197" y="1854"/>
                    </a:lnTo>
                    <a:lnTo>
                      <a:pt x="197" y="1693"/>
                    </a:lnTo>
                    <a:lnTo>
                      <a:pt x="201" y="1735"/>
                    </a:lnTo>
                    <a:lnTo>
                      <a:pt x="201" y="1870"/>
                    </a:lnTo>
                    <a:lnTo>
                      <a:pt x="205" y="1864"/>
                    </a:lnTo>
                    <a:lnTo>
                      <a:pt x="205" y="1735"/>
                    </a:lnTo>
                    <a:lnTo>
                      <a:pt x="209" y="1725"/>
                    </a:lnTo>
                    <a:lnTo>
                      <a:pt x="209" y="1864"/>
                    </a:lnTo>
                    <a:lnTo>
                      <a:pt x="213" y="1864"/>
                    </a:lnTo>
                    <a:lnTo>
                      <a:pt x="213" y="1740"/>
                    </a:lnTo>
                    <a:lnTo>
                      <a:pt x="217" y="1725"/>
                    </a:lnTo>
                    <a:lnTo>
                      <a:pt x="217" y="1870"/>
                    </a:lnTo>
                    <a:lnTo>
                      <a:pt x="220" y="1870"/>
                    </a:lnTo>
                    <a:lnTo>
                      <a:pt x="220" y="1750"/>
                    </a:lnTo>
                    <a:lnTo>
                      <a:pt x="224" y="1725"/>
                    </a:lnTo>
                    <a:lnTo>
                      <a:pt x="224" y="1901"/>
                    </a:lnTo>
                    <a:lnTo>
                      <a:pt x="228" y="1870"/>
                    </a:lnTo>
                    <a:lnTo>
                      <a:pt x="228" y="1750"/>
                    </a:lnTo>
                    <a:lnTo>
                      <a:pt x="232" y="1735"/>
                    </a:lnTo>
                    <a:lnTo>
                      <a:pt x="232" y="1864"/>
                    </a:lnTo>
                    <a:lnTo>
                      <a:pt x="236" y="1864"/>
                    </a:lnTo>
                    <a:lnTo>
                      <a:pt x="236" y="1750"/>
                    </a:lnTo>
                    <a:lnTo>
                      <a:pt x="240" y="1740"/>
                    </a:lnTo>
                    <a:lnTo>
                      <a:pt x="240" y="1880"/>
                    </a:lnTo>
                    <a:lnTo>
                      <a:pt x="244" y="1870"/>
                    </a:lnTo>
                    <a:lnTo>
                      <a:pt x="244" y="1735"/>
                    </a:lnTo>
                    <a:lnTo>
                      <a:pt x="248" y="1735"/>
                    </a:lnTo>
                    <a:lnTo>
                      <a:pt x="248" y="1870"/>
                    </a:lnTo>
                    <a:lnTo>
                      <a:pt x="251" y="1864"/>
                    </a:lnTo>
                    <a:lnTo>
                      <a:pt x="251" y="1725"/>
                    </a:lnTo>
                    <a:lnTo>
                      <a:pt x="255" y="1735"/>
                    </a:lnTo>
                    <a:lnTo>
                      <a:pt x="255" y="1854"/>
                    </a:lnTo>
                    <a:lnTo>
                      <a:pt x="259" y="1880"/>
                    </a:lnTo>
                    <a:lnTo>
                      <a:pt x="259" y="1725"/>
                    </a:lnTo>
                    <a:lnTo>
                      <a:pt x="263" y="1673"/>
                    </a:lnTo>
                    <a:lnTo>
                      <a:pt x="263" y="1854"/>
                    </a:lnTo>
                    <a:lnTo>
                      <a:pt x="267" y="1854"/>
                    </a:lnTo>
                    <a:lnTo>
                      <a:pt x="267" y="1714"/>
                    </a:lnTo>
                    <a:lnTo>
                      <a:pt x="271" y="1704"/>
                    </a:lnTo>
                    <a:lnTo>
                      <a:pt x="271" y="1813"/>
                    </a:lnTo>
                    <a:lnTo>
                      <a:pt x="275" y="1813"/>
                    </a:lnTo>
                    <a:lnTo>
                      <a:pt x="275" y="1693"/>
                    </a:lnTo>
                    <a:lnTo>
                      <a:pt x="279" y="1673"/>
                    </a:lnTo>
                    <a:lnTo>
                      <a:pt x="279" y="1823"/>
                    </a:lnTo>
                    <a:lnTo>
                      <a:pt x="282" y="1823"/>
                    </a:lnTo>
                    <a:lnTo>
                      <a:pt x="282" y="1683"/>
                    </a:lnTo>
                    <a:lnTo>
                      <a:pt x="286" y="1683"/>
                    </a:lnTo>
                    <a:lnTo>
                      <a:pt x="286" y="1833"/>
                    </a:lnTo>
                    <a:lnTo>
                      <a:pt x="290" y="1813"/>
                    </a:lnTo>
                    <a:lnTo>
                      <a:pt x="290" y="1673"/>
                    </a:lnTo>
                    <a:lnTo>
                      <a:pt x="294" y="1642"/>
                    </a:lnTo>
                    <a:lnTo>
                      <a:pt x="294" y="1802"/>
                    </a:lnTo>
                    <a:lnTo>
                      <a:pt x="298" y="1802"/>
                    </a:lnTo>
                    <a:lnTo>
                      <a:pt x="298" y="1673"/>
                    </a:lnTo>
                    <a:lnTo>
                      <a:pt x="302" y="1662"/>
                    </a:lnTo>
                    <a:lnTo>
                      <a:pt x="302" y="1813"/>
                    </a:lnTo>
                    <a:lnTo>
                      <a:pt x="306" y="1771"/>
                    </a:lnTo>
                    <a:lnTo>
                      <a:pt x="306" y="1652"/>
                    </a:lnTo>
                    <a:lnTo>
                      <a:pt x="310" y="1631"/>
                    </a:lnTo>
                    <a:lnTo>
                      <a:pt x="310" y="1792"/>
                    </a:lnTo>
                    <a:lnTo>
                      <a:pt x="313" y="1740"/>
                    </a:lnTo>
                    <a:lnTo>
                      <a:pt x="313" y="1621"/>
                    </a:lnTo>
                    <a:lnTo>
                      <a:pt x="317" y="1605"/>
                    </a:lnTo>
                    <a:lnTo>
                      <a:pt x="317" y="1735"/>
                    </a:lnTo>
                    <a:lnTo>
                      <a:pt x="321" y="1704"/>
                    </a:lnTo>
                    <a:lnTo>
                      <a:pt x="321" y="1595"/>
                    </a:lnTo>
                    <a:lnTo>
                      <a:pt x="325" y="1574"/>
                    </a:lnTo>
                    <a:lnTo>
                      <a:pt x="325" y="1683"/>
                    </a:lnTo>
                    <a:lnTo>
                      <a:pt x="329" y="1652"/>
                    </a:lnTo>
                    <a:lnTo>
                      <a:pt x="329" y="1471"/>
                    </a:lnTo>
                    <a:lnTo>
                      <a:pt x="333" y="1595"/>
                    </a:lnTo>
                    <a:lnTo>
                      <a:pt x="333" y="1253"/>
                    </a:lnTo>
                    <a:lnTo>
                      <a:pt x="337" y="1813"/>
                    </a:lnTo>
                    <a:lnTo>
                      <a:pt x="337" y="0"/>
                    </a:lnTo>
                    <a:lnTo>
                      <a:pt x="341" y="1802"/>
                    </a:lnTo>
                    <a:lnTo>
                      <a:pt x="341" y="2139"/>
                    </a:lnTo>
                    <a:lnTo>
                      <a:pt x="344" y="2201"/>
                    </a:lnTo>
                    <a:lnTo>
                      <a:pt x="344" y="2030"/>
                    </a:lnTo>
                    <a:lnTo>
                      <a:pt x="348" y="2092"/>
                    </a:lnTo>
                    <a:lnTo>
                      <a:pt x="348" y="2180"/>
                    </a:lnTo>
                    <a:lnTo>
                      <a:pt x="352" y="2222"/>
                    </a:lnTo>
                    <a:lnTo>
                      <a:pt x="352" y="2082"/>
                    </a:lnTo>
                    <a:lnTo>
                      <a:pt x="356" y="2051"/>
                    </a:lnTo>
                    <a:lnTo>
                      <a:pt x="356" y="2170"/>
                    </a:lnTo>
                    <a:lnTo>
                      <a:pt x="360" y="2201"/>
                    </a:lnTo>
                    <a:lnTo>
                      <a:pt x="360" y="2072"/>
                    </a:lnTo>
                    <a:lnTo>
                      <a:pt x="364" y="2051"/>
                    </a:lnTo>
                    <a:lnTo>
                      <a:pt x="364" y="2191"/>
                    </a:lnTo>
                    <a:lnTo>
                      <a:pt x="368" y="2180"/>
                    </a:lnTo>
                    <a:lnTo>
                      <a:pt x="368" y="2072"/>
                    </a:lnTo>
                    <a:lnTo>
                      <a:pt x="372" y="2051"/>
                    </a:lnTo>
                    <a:lnTo>
                      <a:pt x="372" y="2201"/>
                    </a:lnTo>
                    <a:lnTo>
                      <a:pt x="375" y="2170"/>
                    </a:lnTo>
                    <a:lnTo>
                      <a:pt x="375" y="2030"/>
                    </a:lnTo>
                    <a:lnTo>
                      <a:pt x="379" y="2051"/>
                    </a:lnTo>
                    <a:lnTo>
                      <a:pt x="379" y="2180"/>
                    </a:lnTo>
                    <a:lnTo>
                      <a:pt x="383" y="2170"/>
                    </a:lnTo>
                    <a:lnTo>
                      <a:pt x="383" y="2040"/>
                    </a:lnTo>
                    <a:lnTo>
                      <a:pt x="387" y="1999"/>
                    </a:lnTo>
                    <a:lnTo>
                      <a:pt x="387" y="2170"/>
                    </a:lnTo>
                    <a:lnTo>
                      <a:pt x="391" y="2149"/>
                    </a:lnTo>
                    <a:lnTo>
                      <a:pt x="391" y="2030"/>
                    </a:lnTo>
                    <a:lnTo>
                      <a:pt x="395" y="2009"/>
                    </a:lnTo>
                    <a:lnTo>
                      <a:pt x="395" y="2149"/>
                    </a:lnTo>
                    <a:lnTo>
                      <a:pt x="399" y="2129"/>
                    </a:lnTo>
                    <a:lnTo>
                      <a:pt x="399" y="1994"/>
                    </a:lnTo>
                    <a:lnTo>
                      <a:pt x="403" y="1994"/>
                    </a:lnTo>
                    <a:lnTo>
                      <a:pt x="403" y="2113"/>
                    </a:lnTo>
                    <a:lnTo>
                      <a:pt x="406" y="2123"/>
                    </a:lnTo>
                    <a:lnTo>
                      <a:pt x="406" y="1994"/>
                    </a:lnTo>
                    <a:lnTo>
                      <a:pt x="410" y="1973"/>
                    </a:lnTo>
                    <a:lnTo>
                      <a:pt x="410" y="2123"/>
                    </a:lnTo>
                    <a:lnTo>
                      <a:pt x="414" y="2103"/>
                    </a:lnTo>
                    <a:lnTo>
                      <a:pt x="414" y="1973"/>
                    </a:lnTo>
                    <a:lnTo>
                      <a:pt x="418" y="1983"/>
                    </a:lnTo>
                    <a:lnTo>
                      <a:pt x="418" y="2113"/>
                    </a:lnTo>
                    <a:lnTo>
                      <a:pt x="422" y="2103"/>
                    </a:lnTo>
                    <a:lnTo>
                      <a:pt x="422" y="1983"/>
                    </a:lnTo>
                    <a:lnTo>
                      <a:pt x="426" y="1983"/>
                    </a:lnTo>
                    <a:lnTo>
                      <a:pt x="426" y="2092"/>
                    </a:lnTo>
                    <a:lnTo>
                      <a:pt x="430" y="2082"/>
                    </a:lnTo>
                    <a:lnTo>
                      <a:pt x="430" y="1952"/>
                    </a:lnTo>
                    <a:lnTo>
                      <a:pt x="433" y="1973"/>
                    </a:lnTo>
                    <a:lnTo>
                      <a:pt x="433" y="2103"/>
                    </a:lnTo>
                    <a:lnTo>
                      <a:pt x="437" y="2072"/>
                    </a:lnTo>
                    <a:lnTo>
                      <a:pt x="437" y="1952"/>
                    </a:lnTo>
                    <a:lnTo>
                      <a:pt x="441" y="1952"/>
                    </a:lnTo>
                    <a:lnTo>
                      <a:pt x="441" y="2082"/>
                    </a:lnTo>
                    <a:lnTo>
                      <a:pt x="445" y="2061"/>
                    </a:lnTo>
                    <a:lnTo>
                      <a:pt x="445" y="1942"/>
                    </a:lnTo>
                    <a:lnTo>
                      <a:pt x="449" y="1942"/>
                    </a:lnTo>
                    <a:lnTo>
                      <a:pt x="449" y="2072"/>
                    </a:lnTo>
                    <a:lnTo>
                      <a:pt x="453" y="2051"/>
                    </a:lnTo>
                    <a:lnTo>
                      <a:pt x="453" y="1880"/>
                    </a:lnTo>
                    <a:lnTo>
                      <a:pt x="457" y="1921"/>
                    </a:lnTo>
                    <a:lnTo>
                      <a:pt x="457" y="2092"/>
                    </a:lnTo>
                    <a:lnTo>
                      <a:pt x="461" y="2061"/>
                    </a:lnTo>
                    <a:lnTo>
                      <a:pt x="461" y="1942"/>
                    </a:lnTo>
                    <a:lnTo>
                      <a:pt x="464" y="1932"/>
                    </a:lnTo>
                    <a:lnTo>
                      <a:pt x="464" y="2072"/>
                    </a:lnTo>
                    <a:lnTo>
                      <a:pt x="468" y="2061"/>
                    </a:lnTo>
                    <a:lnTo>
                      <a:pt x="468" y="1932"/>
                    </a:lnTo>
                    <a:lnTo>
                      <a:pt x="472" y="1942"/>
                    </a:lnTo>
                    <a:lnTo>
                      <a:pt x="472" y="2072"/>
                    </a:lnTo>
                    <a:lnTo>
                      <a:pt x="476" y="2040"/>
                    </a:lnTo>
                    <a:lnTo>
                      <a:pt x="476" y="1932"/>
                    </a:lnTo>
                    <a:lnTo>
                      <a:pt x="480" y="1921"/>
                    </a:lnTo>
                    <a:lnTo>
                      <a:pt x="480" y="2051"/>
                    </a:lnTo>
                    <a:lnTo>
                      <a:pt x="484" y="2061"/>
                    </a:lnTo>
                    <a:lnTo>
                      <a:pt x="484" y="1952"/>
                    </a:lnTo>
                    <a:lnTo>
                      <a:pt x="488" y="1901"/>
                    </a:lnTo>
                    <a:lnTo>
                      <a:pt x="488" y="2061"/>
                    </a:lnTo>
                    <a:lnTo>
                      <a:pt x="492" y="2061"/>
                    </a:lnTo>
                    <a:lnTo>
                      <a:pt x="492" y="1901"/>
                    </a:lnTo>
                    <a:lnTo>
                      <a:pt x="495" y="1932"/>
                    </a:lnTo>
                    <a:lnTo>
                      <a:pt x="495" y="2051"/>
                    </a:lnTo>
                    <a:lnTo>
                      <a:pt x="499" y="2051"/>
                    </a:lnTo>
                    <a:lnTo>
                      <a:pt x="499" y="1932"/>
                    </a:lnTo>
                    <a:lnTo>
                      <a:pt x="503" y="1911"/>
                    </a:lnTo>
                    <a:lnTo>
                      <a:pt x="503" y="2061"/>
                    </a:lnTo>
                    <a:lnTo>
                      <a:pt x="507" y="2040"/>
                    </a:lnTo>
                    <a:lnTo>
                      <a:pt x="507" y="1921"/>
                    </a:lnTo>
                    <a:lnTo>
                      <a:pt x="511" y="1932"/>
                    </a:lnTo>
                    <a:lnTo>
                      <a:pt x="511" y="2051"/>
                    </a:lnTo>
                    <a:lnTo>
                      <a:pt x="515" y="2051"/>
                    </a:lnTo>
                    <a:lnTo>
                      <a:pt x="515" y="1911"/>
                    </a:lnTo>
                    <a:lnTo>
                      <a:pt x="519" y="1921"/>
                    </a:lnTo>
                    <a:lnTo>
                      <a:pt x="519" y="2072"/>
                    </a:lnTo>
                    <a:lnTo>
                      <a:pt x="523" y="2051"/>
                    </a:lnTo>
                    <a:lnTo>
                      <a:pt x="523" y="1921"/>
                    </a:lnTo>
                    <a:lnTo>
                      <a:pt x="526" y="1921"/>
                    </a:lnTo>
                    <a:lnTo>
                      <a:pt x="526" y="2040"/>
                    </a:lnTo>
                    <a:lnTo>
                      <a:pt x="530" y="2061"/>
                    </a:lnTo>
                    <a:lnTo>
                      <a:pt x="530" y="1921"/>
                    </a:lnTo>
                    <a:lnTo>
                      <a:pt x="534" y="1932"/>
                    </a:lnTo>
                    <a:lnTo>
                      <a:pt x="534" y="2072"/>
                    </a:lnTo>
                    <a:lnTo>
                      <a:pt x="538" y="2040"/>
                    </a:lnTo>
                    <a:lnTo>
                      <a:pt x="538" y="1932"/>
                    </a:lnTo>
                    <a:lnTo>
                      <a:pt x="542" y="1870"/>
                    </a:lnTo>
                    <a:lnTo>
                      <a:pt x="542" y="2030"/>
                    </a:lnTo>
                    <a:lnTo>
                      <a:pt x="546" y="2040"/>
                    </a:lnTo>
                    <a:lnTo>
                      <a:pt x="546" y="1901"/>
                    </a:lnTo>
                    <a:lnTo>
                      <a:pt x="550" y="1901"/>
                    </a:lnTo>
                    <a:lnTo>
                      <a:pt x="550" y="2040"/>
                    </a:lnTo>
                    <a:lnTo>
                      <a:pt x="554" y="2040"/>
                    </a:lnTo>
                    <a:lnTo>
                      <a:pt x="554" y="1921"/>
                    </a:lnTo>
                    <a:lnTo>
                      <a:pt x="557" y="1870"/>
                    </a:lnTo>
                    <a:lnTo>
                      <a:pt x="557" y="2009"/>
                    </a:lnTo>
                    <a:lnTo>
                      <a:pt x="561" y="2030"/>
                    </a:lnTo>
                    <a:lnTo>
                      <a:pt x="561" y="1901"/>
                    </a:lnTo>
                    <a:lnTo>
                      <a:pt x="565" y="1870"/>
                    </a:lnTo>
                    <a:lnTo>
                      <a:pt x="565" y="2009"/>
                    </a:lnTo>
                    <a:lnTo>
                      <a:pt x="569" y="2020"/>
                    </a:lnTo>
                    <a:lnTo>
                      <a:pt x="569" y="1901"/>
                    </a:lnTo>
                    <a:lnTo>
                      <a:pt x="573" y="1901"/>
                    </a:lnTo>
                    <a:lnTo>
                      <a:pt x="573" y="2020"/>
                    </a:lnTo>
                    <a:lnTo>
                      <a:pt x="577" y="2020"/>
                    </a:lnTo>
                    <a:lnTo>
                      <a:pt x="577" y="1880"/>
                    </a:lnTo>
                    <a:lnTo>
                      <a:pt x="581" y="1833"/>
                    </a:lnTo>
                    <a:lnTo>
                      <a:pt x="581" y="1999"/>
                    </a:lnTo>
                    <a:lnTo>
                      <a:pt x="585" y="1999"/>
                    </a:lnTo>
                    <a:lnTo>
                      <a:pt x="585" y="1864"/>
                    </a:lnTo>
                    <a:lnTo>
                      <a:pt x="588" y="1864"/>
                    </a:lnTo>
                    <a:lnTo>
                      <a:pt x="588" y="1994"/>
                    </a:lnTo>
                    <a:lnTo>
                      <a:pt x="592" y="1983"/>
                    </a:lnTo>
                    <a:lnTo>
                      <a:pt x="592" y="1854"/>
                    </a:lnTo>
                    <a:lnTo>
                      <a:pt x="596" y="1833"/>
                    </a:lnTo>
                    <a:lnTo>
                      <a:pt x="596" y="1983"/>
                    </a:lnTo>
                    <a:lnTo>
                      <a:pt x="600" y="1983"/>
                    </a:lnTo>
                    <a:lnTo>
                      <a:pt x="600" y="1870"/>
                    </a:lnTo>
                    <a:lnTo>
                      <a:pt x="604" y="1854"/>
                    </a:lnTo>
                    <a:lnTo>
                      <a:pt x="604" y="1994"/>
                    </a:lnTo>
                    <a:lnTo>
                      <a:pt x="608" y="1973"/>
                    </a:lnTo>
                    <a:lnTo>
                      <a:pt x="608" y="1844"/>
                    </a:lnTo>
                    <a:lnTo>
                      <a:pt x="612" y="1833"/>
                    </a:lnTo>
                    <a:lnTo>
                      <a:pt x="612" y="1973"/>
                    </a:lnTo>
                    <a:lnTo>
                      <a:pt x="616" y="1963"/>
                    </a:lnTo>
                    <a:lnTo>
                      <a:pt x="616" y="1833"/>
                    </a:lnTo>
                    <a:lnTo>
                      <a:pt x="619" y="1833"/>
                    </a:lnTo>
                    <a:lnTo>
                      <a:pt x="619" y="1952"/>
                    </a:lnTo>
                    <a:lnTo>
                      <a:pt x="623" y="1983"/>
                    </a:lnTo>
                    <a:lnTo>
                      <a:pt x="623" y="1823"/>
                    </a:lnTo>
                    <a:lnTo>
                      <a:pt x="627" y="1813"/>
                    </a:lnTo>
                    <a:lnTo>
                      <a:pt x="627" y="1952"/>
                    </a:lnTo>
                    <a:lnTo>
                      <a:pt x="631" y="1952"/>
                    </a:lnTo>
                    <a:lnTo>
                      <a:pt x="631" y="1823"/>
                    </a:lnTo>
                    <a:lnTo>
                      <a:pt x="635" y="1942"/>
                    </a:lnTo>
                    <a:lnTo>
                      <a:pt x="635" y="1781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sp>
          <p:nvSpPr>
            <p:cNvPr id="203" name="Freeform 530">
              <a:extLst>
                <a:ext uri="{FF2B5EF4-FFF2-40B4-BE49-F238E27FC236}">
                  <a16:creationId xmlns:a16="http://schemas.microsoft.com/office/drawing/2014/main" id="{CEA7B701-2EE5-1C50-86A0-01B5F29BF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98331" y="6126311"/>
              <a:ext cx="1016000" cy="576263"/>
            </a:xfrm>
            <a:custGeom>
              <a:avLst/>
              <a:gdLst>
                <a:gd name="T0" fmla="*/ 12 w 640"/>
                <a:gd name="T1" fmla="*/ 21 h 363"/>
                <a:gd name="T2" fmla="*/ 24 w 640"/>
                <a:gd name="T3" fmla="*/ 171 h 363"/>
                <a:gd name="T4" fmla="*/ 35 w 640"/>
                <a:gd name="T5" fmla="*/ 52 h 363"/>
                <a:gd name="T6" fmla="*/ 47 w 640"/>
                <a:gd name="T7" fmla="*/ 202 h 363"/>
                <a:gd name="T8" fmla="*/ 58 w 640"/>
                <a:gd name="T9" fmla="*/ 62 h 363"/>
                <a:gd name="T10" fmla="*/ 70 w 640"/>
                <a:gd name="T11" fmla="*/ 202 h 363"/>
                <a:gd name="T12" fmla="*/ 82 w 640"/>
                <a:gd name="T13" fmla="*/ 83 h 363"/>
                <a:gd name="T14" fmla="*/ 93 w 640"/>
                <a:gd name="T15" fmla="*/ 202 h 363"/>
                <a:gd name="T16" fmla="*/ 105 w 640"/>
                <a:gd name="T17" fmla="*/ 93 h 363"/>
                <a:gd name="T18" fmla="*/ 117 w 640"/>
                <a:gd name="T19" fmla="*/ 223 h 363"/>
                <a:gd name="T20" fmla="*/ 128 w 640"/>
                <a:gd name="T21" fmla="*/ 104 h 363"/>
                <a:gd name="T22" fmla="*/ 140 w 640"/>
                <a:gd name="T23" fmla="*/ 243 h 363"/>
                <a:gd name="T24" fmla="*/ 151 w 640"/>
                <a:gd name="T25" fmla="*/ 73 h 363"/>
                <a:gd name="T26" fmla="*/ 163 w 640"/>
                <a:gd name="T27" fmla="*/ 192 h 363"/>
                <a:gd name="T28" fmla="*/ 175 w 640"/>
                <a:gd name="T29" fmla="*/ 62 h 363"/>
                <a:gd name="T30" fmla="*/ 186 w 640"/>
                <a:gd name="T31" fmla="*/ 223 h 363"/>
                <a:gd name="T32" fmla="*/ 198 w 640"/>
                <a:gd name="T33" fmla="*/ 31 h 363"/>
                <a:gd name="T34" fmla="*/ 210 w 640"/>
                <a:gd name="T35" fmla="*/ 259 h 363"/>
                <a:gd name="T36" fmla="*/ 221 w 640"/>
                <a:gd name="T37" fmla="*/ 83 h 363"/>
                <a:gd name="T38" fmla="*/ 233 w 640"/>
                <a:gd name="T39" fmla="*/ 212 h 363"/>
                <a:gd name="T40" fmla="*/ 244 w 640"/>
                <a:gd name="T41" fmla="*/ 93 h 363"/>
                <a:gd name="T42" fmla="*/ 256 w 640"/>
                <a:gd name="T43" fmla="*/ 202 h 363"/>
                <a:gd name="T44" fmla="*/ 268 w 640"/>
                <a:gd name="T45" fmla="*/ 52 h 363"/>
                <a:gd name="T46" fmla="*/ 279 w 640"/>
                <a:gd name="T47" fmla="*/ 243 h 363"/>
                <a:gd name="T48" fmla="*/ 291 w 640"/>
                <a:gd name="T49" fmla="*/ 114 h 363"/>
                <a:gd name="T50" fmla="*/ 303 w 640"/>
                <a:gd name="T51" fmla="*/ 280 h 363"/>
                <a:gd name="T52" fmla="*/ 314 w 640"/>
                <a:gd name="T53" fmla="*/ 114 h 363"/>
                <a:gd name="T54" fmla="*/ 326 w 640"/>
                <a:gd name="T55" fmla="*/ 243 h 363"/>
                <a:gd name="T56" fmla="*/ 337 w 640"/>
                <a:gd name="T57" fmla="*/ 93 h 363"/>
                <a:gd name="T58" fmla="*/ 349 w 640"/>
                <a:gd name="T59" fmla="*/ 233 h 363"/>
                <a:gd name="T60" fmla="*/ 361 w 640"/>
                <a:gd name="T61" fmla="*/ 114 h 363"/>
                <a:gd name="T62" fmla="*/ 372 w 640"/>
                <a:gd name="T63" fmla="*/ 223 h 363"/>
                <a:gd name="T64" fmla="*/ 384 w 640"/>
                <a:gd name="T65" fmla="*/ 83 h 363"/>
                <a:gd name="T66" fmla="*/ 396 w 640"/>
                <a:gd name="T67" fmla="*/ 243 h 363"/>
                <a:gd name="T68" fmla="*/ 407 w 640"/>
                <a:gd name="T69" fmla="*/ 124 h 363"/>
                <a:gd name="T70" fmla="*/ 419 w 640"/>
                <a:gd name="T71" fmla="*/ 280 h 363"/>
                <a:gd name="T72" fmla="*/ 430 w 640"/>
                <a:gd name="T73" fmla="*/ 114 h 363"/>
                <a:gd name="T74" fmla="*/ 442 w 640"/>
                <a:gd name="T75" fmla="*/ 311 h 363"/>
                <a:gd name="T76" fmla="*/ 454 w 640"/>
                <a:gd name="T77" fmla="*/ 124 h 363"/>
                <a:gd name="T78" fmla="*/ 465 w 640"/>
                <a:gd name="T79" fmla="*/ 290 h 363"/>
                <a:gd name="T80" fmla="*/ 477 w 640"/>
                <a:gd name="T81" fmla="*/ 171 h 363"/>
                <a:gd name="T82" fmla="*/ 488 w 640"/>
                <a:gd name="T83" fmla="*/ 290 h 363"/>
                <a:gd name="T84" fmla="*/ 500 w 640"/>
                <a:gd name="T85" fmla="*/ 171 h 363"/>
                <a:gd name="T86" fmla="*/ 512 w 640"/>
                <a:gd name="T87" fmla="*/ 342 h 363"/>
                <a:gd name="T88" fmla="*/ 523 w 640"/>
                <a:gd name="T89" fmla="*/ 181 h 363"/>
                <a:gd name="T90" fmla="*/ 535 w 640"/>
                <a:gd name="T91" fmla="*/ 321 h 363"/>
                <a:gd name="T92" fmla="*/ 547 w 640"/>
                <a:gd name="T93" fmla="*/ 171 h 363"/>
                <a:gd name="T94" fmla="*/ 558 w 640"/>
                <a:gd name="T95" fmla="*/ 332 h 363"/>
                <a:gd name="T96" fmla="*/ 570 w 640"/>
                <a:gd name="T97" fmla="*/ 161 h 363"/>
                <a:gd name="T98" fmla="*/ 581 w 640"/>
                <a:gd name="T99" fmla="*/ 300 h 363"/>
                <a:gd name="T100" fmla="*/ 593 w 640"/>
                <a:gd name="T101" fmla="*/ 202 h 363"/>
                <a:gd name="T102" fmla="*/ 605 w 640"/>
                <a:gd name="T103" fmla="*/ 300 h 363"/>
                <a:gd name="T104" fmla="*/ 616 w 640"/>
                <a:gd name="T105" fmla="*/ 192 h 363"/>
                <a:gd name="T106" fmla="*/ 628 w 640"/>
                <a:gd name="T107" fmla="*/ 311 h 363"/>
                <a:gd name="T108" fmla="*/ 640 w 640"/>
                <a:gd name="T109" fmla="*/ 30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0" h="363">
                  <a:moveTo>
                    <a:pt x="0" y="10"/>
                  </a:moveTo>
                  <a:lnTo>
                    <a:pt x="4" y="31"/>
                  </a:lnTo>
                  <a:lnTo>
                    <a:pt x="4" y="171"/>
                  </a:lnTo>
                  <a:lnTo>
                    <a:pt x="8" y="192"/>
                  </a:lnTo>
                  <a:lnTo>
                    <a:pt x="8" y="10"/>
                  </a:lnTo>
                  <a:lnTo>
                    <a:pt x="12" y="21"/>
                  </a:lnTo>
                  <a:lnTo>
                    <a:pt x="12" y="140"/>
                  </a:lnTo>
                  <a:lnTo>
                    <a:pt x="16" y="161"/>
                  </a:lnTo>
                  <a:lnTo>
                    <a:pt x="16" y="0"/>
                  </a:lnTo>
                  <a:lnTo>
                    <a:pt x="20" y="41"/>
                  </a:lnTo>
                  <a:lnTo>
                    <a:pt x="20" y="181"/>
                  </a:lnTo>
                  <a:lnTo>
                    <a:pt x="24" y="171"/>
                  </a:lnTo>
                  <a:lnTo>
                    <a:pt x="24" y="31"/>
                  </a:lnTo>
                  <a:lnTo>
                    <a:pt x="27" y="52"/>
                  </a:lnTo>
                  <a:lnTo>
                    <a:pt x="27" y="181"/>
                  </a:lnTo>
                  <a:lnTo>
                    <a:pt x="31" y="181"/>
                  </a:lnTo>
                  <a:lnTo>
                    <a:pt x="31" y="41"/>
                  </a:lnTo>
                  <a:lnTo>
                    <a:pt x="35" y="52"/>
                  </a:lnTo>
                  <a:lnTo>
                    <a:pt x="35" y="202"/>
                  </a:lnTo>
                  <a:lnTo>
                    <a:pt x="39" y="202"/>
                  </a:lnTo>
                  <a:lnTo>
                    <a:pt x="39" y="52"/>
                  </a:lnTo>
                  <a:lnTo>
                    <a:pt x="43" y="41"/>
                  </a:lnTo>
                  <a:lnTo>
                    <a:pt x="43" y="192"/>
                  </a:lnTo>
                  <a:lnTo>
                    <a:pt x="47" y="202"/>
                  </a:lnTo>
                  <a:lnTo>
                    <a:pt x="47" y="41"/>
                  </a:lnTo>
                  <a:lnTo>
                    <a:pt x="51" y="62"/>
                  </a:lnTo>
                  <a:lnTo>
                    <a:pt x="51" y="192"/>
                  </a:lnTo>
                  <a:lnTo>
                    <a:pt x="55" y="202"/>
                  </a:lnTo>
                  <a:lnTo>
                    <a:pt x="55" y="73"/>
                  </a:lnTo>
                  <a:lnTo>
                    <a:pt x="58" y="62"/>
                  </a:lnTo>
                  <a:lnTo>
                    <a:pt x="58" y="192"/>
                  </a:lnTo>
                  <a:lnTo>
                    <a:pt x="62" y="202"/>
                  </a:lnTo>
                  <a:lnTo>
                    <a:pt x="62" y="52"/>
                  </a:lnTo>
                  <a:lnTo>
                    <a:pt x="66" y="62"/>
                  </a:lnTo>
                  <a:lnTo>
                    <a:pt x="66" y="181"/>
                  </a:lnTo>
                  <a:lnTo>
                    <a:pt x="70" y="202"/>
                  </a:lnTo>
                  <a:lnTo>
                    <a:pt x="70" y="62"/>
                  </a:lnTo>
                  <a:lnTo>
                    <a:pt x="74" y="62"/>
                  </a:lnTo>
                  <a:lnTo>
                    <a:pt x="74" y="223"/>
                  </a:lnTo>
                  <a:lnTo>
                    <a:pt x="78" y="192"/>
                  </a:lnTo>
                  <a:lnTo>
                    <a:pt x="78" y="73"/>
                  </a:lnTo>
                  <a:lnTo>
                    <a:pt x="82" y="83"/>
                  </a:lnTo>
                  <a:lnTo>
                    <a:pt x="82" y="202"/>
                  </a:lnTo>
                  <a:lnTo>
                    <a:pt x="86" y="202"/>
                  </a:lnTo>
                  <a:lnTo>
                    <a:pt x="86" y="62"/>
                  </a:lnTo>
                  <a:lnTo>
                    <a:pt x="89" y="73"/>
                  </a:lnTo>
                  <a:lnTo>
                    <a:pt x="89" y="212"/>
                  </a:lnTo>
                  <a:lnTo>
                    <a:pt x="93" y="202"/>
                  </a:lnTo>
                  <a:lnTo>
                    <a:pt x="93" y="73"/>
                  </a:lnTo>
                  <a:lnTo>
                    <a:pt x="97" y="93"/>
                  </a:lnTo>
                  <a:lnTo>
                    <a:pt x="97" y="233"/>
                  </a:lnTo>
                  <a:lnTo>
                    <a:pt x="101" y="223"/>
                  </a:lnTo>
                  <a:lnTo>
                    <a:pt x="101" y="83"/>
                  </a:lnTo>
                  <a:lnTo>
                    <a:pt x="105" y="93"/>
                  </a:lnTo>
                  <a:lnTo>
                    <a:pt x="105" y="223"/>
                  </a:lnTo>
                  <a:lnTo>
                    <a:pt x="109" y="223"/>
                  </a:lnTo>
                  <a:lnTo>
                    <a:pt x="109" y="93"/>
                  </a:lnTo>
                  <a:lnTo>
                    <a:pt x="113" y="83"/>
                  </a:lnTo>
                  <a:lnTo>
                    <a:pt x="113" y="254"/>
                  </a:lnTo>
                  <a:lnTo>
                    <a:pt x="117" y="223"/>
                  </a:lnTo>
                  <a:lnTo>
                    <a:pt x="117" y="93"/>
                  </a:lnTo>
                  <a:lnTo>
                    <a:pt x="120" y="114"/>
                  </a:lnTo>
                  <a:lnTo>
                    <a:pt x="120" y="254"/>
                  </a:lnTo>
                  <a:lnTo>
                    <a:pt x="124" y="243"/>
                  </a:lnTo>
                  <a:lnTo>
                    <a:pt x="124" y="114"/>
                  </a:lnTo>
                  <a:lnTo>
                    <a:pt x="128" y="104"/>
                  </a:lnTo>
                  <a:lnTo>
                    <a:pt x="128" y="254"/>
                  </a:lnTo>
                  <a:lnTo>
                    <a:pt x="132" y="233"/>
                  </a:lnTo>
                  <a:lnTo>
                    <a:pt x="132" y="104"/>
                  </a:lnTo>
                  <a:lnTo>
                    <a:pt x="136" y="114"/>
                  </a:lnTo>
                  <a:lnTo>
                    <a:pt x="136" y="243"/>
                  </a:lnTo>
                  <a:lnTo>
                    <a:pt x="140" y="243"/>
                  </a:lnTo>
                  <a:lnTo>
                    <a:pt x="140" y="124"/>
                  </a:lnTo>
                  <a:lnTo>
                    <a:pt x="144" y="124"/>
                  </a:lnTo>
                  <a:lnTo>
                    <a:pt x="144" y="259"/>
                  </a:lnTo>
                  <a:lnTo>
                    <a:pt x="148" y="243"/>
                  </a:lnTo>
                  <a:lnTo>
                    <a:pt x="148" y="104"/>
                  </a:lnTo>
                  <a:lnTo>
                    <a:pt x="151" y="73"/>
                  </a:lnTo>
                  <a:lnTo>
                    <a:pt x="151" y="223"/>
                  </a:lnTo>
                  <a:lnTo>
                    <a:pt x="155" y="233"/>
                  </a:lnTo>
                  <a:lnTo>
                    <a:pt x="155" y="73"/>
                  </a:lnTo>
                  <a:lnTo>
                    <a:pt x="159" y="73"/>
                  </a:lnTo>
                  <a:lnTo>
                    <a:pt x="159" y="212"/>
                  </a:lnTo>
                  <a:lnTo>
                    <a:pt x="163" y="192"/>
                  </a:lnTo>
                  <a:lnTo>
                    <a:pt x="163" y="83"/>
                  </a:lnTo>
                  <a:lnTo>
                    <a:pt x="167" y="52"/>
                  </a:lnTo>
                  <a:lnTo>
                    <a:pt x="167" y="212"/>
                  </a:lnTo>
                  <a:lnTo>
                    <a:pt x="171" y="212"/>
                  </a:lnTo>
                  <a:lnTo>
                    <a:pt x="171" y="62"/>
                  </a:lnTo>
                  <a:lnTo>
                    <a:pt x="175" y="62"/>
                  </a:lnTo>
                  <a:lnTo>
                    <a:pt x="175" y="202"/>
                  </a:lnTo>
                  <a:lnTo>
                    <a:pt x="179" y="223"/>
                  </a:lnTo>
                  <a:lnTo>
                    <a:pt x="179" y="93"/>
                  </a:lnTo>
                  <a:lnTo>
                    <a:pt x="182" y="73"/>
                  </a:lnTo>
                  <a:lnTo>
                    <a:pt x="182" y="212"/>
                  </a:lnTo>
                  <a:lnTo>
                    <a:pt x="186" y="223"/>
                  </a:lnTo>
                  <a:lnTo>
                    <a:pt x="186" y="93"/>
                  </a:lnTo>
                  <a:lnTo>
                    <a:pt x="190" y="41"/>
                  </a:lnTo>
                  <a:lnTo>
                    <a:pt x="190" y="223"/>
                  </a:lnTo>
                  <a:lnTo>
                    <a:pt x="194" y="233"/>
                  </a:lnTo>
                  <a:lnTo>
                    <a:pt x="194" y="83"/>
                  </a:lnTo>
                  <a:lnTo>
                    <a:pt x="198" y="31"/>
                  </a:lnTo>
                  <a:lnTo>
                    <a:pt x="198" y="202"/>
                  </a:lnTo>
                  <a:lnTo>
                    <a:pt x="202" y="212"/>
                  </a:lnTo>
                  <a:lnTo>
                    <a:pt x="202" y="93"/>
                  </a:lnTo>
                  <a:lnTo>
                    <a:pt x="206" y="83"/>
                  </a:lnTo>
                  <a:lnTo>
                    <a:pt x="206" y="212"/>
                  </a:lnTo>
                  <a:lnTo>
                    <a:pt x="210" y="259"/>
                  </a:lnTo>
                  <a:lnTo>
                    <a:pt x="210" y="83"/>
                  </a:lnTo>
                  <a:lnTo>
                    <a:pt x="213" y="41"/>
                  </a:lnTo>
                  <a:lnTo>
                    <a:pt x="213" y="202"/>
                  </a:lnTo>
                  <a:lnTo>
                    <a:pt x="217" y="192"/>
                  </a:lnTo>
                  <a:lnTo>
                    <a:pt x="217" y="83"/>
                  </a:lnTo>
                  <a:lnTo>
                    <a:pt x="221" y="83"/>
                  </a:lnTo>
                  <a:lnTo>
                    <a:pt x="221" y="212"/>
                  </a:lnTo>
                  <a:lnTo>
                    <a:pt x="225" y="202"/>
                  </a:lnTo>
                  <a:lnTo>
                    <a:pt x="225" y="73"/>
                  </a:lnTo>
                  <a:lnTo>
                    <a:pt x="229" y="73"/>
                  </a:lnTo>
                  <a:lnTo>
                    <a:pt x="229" y="223"/>
                  </a:lnTo>
                  <a:lnTo>
                    <a:pt x="233" y="212"/>
                  </a:lnTo>
                  <a:lnTo>
                    <a:pt x="233" y="62"/>
                  </a:lnTo>
                  <a:lnTo>
                    <a:pt x="237" y="93"/>
                  </a:lnTo>
                  <a:lnTo>
                    <a:pt x="237" y="233"/>
                  </a:lnTo>
                  <a:lnTo>
                    <a:pt x="241" y="223"/>
                  </a:lnTo>
                  <a:lnTo>
                    <a:pt x="241" y="83"/>
                  </a:lnTo>
                  <a:lnTo>
                    <a:pt x="244" y="93"/>
                  </a:lnTo>
                  <a:lnTo>
                    <a:pt x="244" y="223"/>
                  </a:lnTo>
                  <a:lnTo>
                    <a:pt x="248" y="223"/>
                  </a:lnTo>
                  <a:lnTo>
                    <a:pt x="248" y="73"/>
                  </a:lnTo>
                  <a:lnTo>
                    <a:pt x="252" y="93"/>
                  </a:lnTo>
                  <a:lnTo>
                    <a:pt x="252" y="233"/>
                  </a:lnTo>
                  <a:lnTo>
                    <a:pt x="256" y="202"/>
                  </a:lnTo>
                  <a:lnTo>
                    <a:pt x="256" y="73"/>
                  </a:lnTo>
                  <a:lnTo>
                    <a:pt x="260" y="73"/>
                  </a:lnTo>
                  <a:lnTo>
                    <a:pt x="260" y="202"/>
                  </a:lnTo>
                  <a:lnTo>
                    <a:pt x="264" y="202"/>
                  </a:lnTo>
                  <a:lnTo>
                    <a:pt x="264" y="52"/>
                  </a:lnTo>
                  <a:lnTo>
                    <a:pt x="268" y="52"/>
                  </a:lnTo>
                  <a:lnTo>
                    <a:pt x="268" y="259"/>
                  </a:lnTo>
                  <a:lnTo>
                    <a:pt x="272" y="223"/>
                  </a:lnTo>
                  <a:lnTo>
                    <a:pt x="272" y="52"/>
                  </a:lnTo>
                  <a:lnTo>
                    <a:pt x="275" y="93"/>
                  </a:lnTo>
                  <a:lnTo>
                    <a:pt x="275" y="259"/>
                  </a:lnTo>
                  <a:lnTo>
                    <a:pt x="279" y="243"/>
                  </a:lnTo>
                  <a:lnTo>
                    <a:pt x="279" y="93"/>
                  </a:lnTo>
                  <a:lnTo>
                    <a:pt x="283" y="104"/>
                  </a:lnTo>
                  <a:lnTo>
                    <a:pt x="283" y="254"/>
                  </a:lnTo>
                  <a:lnTo>
                    <a:pt x="287" y="243"/>
                  </a:lnTo>
                  <a:lnTo>
                    <a:pt x="287" y="93"/>
                  </a:lnTo>
                  <a:lnTo>
                    <a:pt x="291" y="114"/>
                  </a:lnTo>
                  <a:lnTo>
                    <a:pt x="291" y="254"/>
                  </a:lnTo>
                  <a:lnTo>
                    <a:pt x="295" y="254"/>
                  </a:lnTo>
                  <a:lnTo>
                    <a:pt x="295" y="104"/>
                  </a:lnTo>
                  <a:lnTo>
                    <a:pt x="299" y="114"/>
                  </a:lnTo>
                  <a:lnTo>
                    <a:pt x="299" y="269"/>
                  </a:lnTo>
                  <a:lnTo>
                    <a:pt x="303" y="280"/>
                  </a:lnTo>
                  <a:lnTo>
                    <a:pt x="303" y="104"/>
                  </a:lnTo>
                  <a:lnTo>
                    <a:pt x="306" y="114"/>
                  </a:lnTo>
                  <a:lnTo>
                    <a:pt x="306" y="243"/>
                  </a:lnTo>
                  <a:lnTo>
                    <a:pt x="310" y="254"/>
                  </a:lnTo>
                  <a:lnTo>
                    <a:pt x="310" y="114"/>
                  </a:lnTo>
                  <a:lnTo>
                    <a:pt x="314" y="114"/>
                  </a:lnTo>
                  <a:lnTo>
                    <a:pt x="314" y="243"/>
                  </a:lnTo>
                  <a:lnTo>
                    <a:pt x="318" y="243"/>
                  </a:lnTo>
                  <a:lnTo>
                    <a:pt x="318" y="93"/>
                  </a:lnTo>
                  <a:lnTo>
                    <a:pt x="322" y="124"/>
                  </a:lnTo>
                  <a:lnTo>
                    <a:pt x="322" y="243"/>
                  </a:lnTo>
                  <a:lnTo>
                    <a:pt x="326" y="243"/>
                  </a:lnTo>
                  <a:lnTo>
                    <a:pt x="326" y="83"/>
                  </a:lnTo>
                  <a:lnTo>
                    <a:pt x="330" y="104"/>
                  </a:lnTo>
                  <a:lnTo>
                    <a:pt x="330" y="243"/>
                  </a:lnTo>
                  <a:lnTo>
                    <a:pt x="334" y="243"/>
                  </a:lnTo>
                  <a:lnTo>
                    <a:pt x="334" y="104"/>
                  </a:lnTo>
                  <a:lnTo>
                    <a:pt x="337" y="93"/>
                  </a:lnTo>
                  <a:lnTo>
                    <a:pt x="337" y="254"/>
                  </a:lnTo>
                  <a:lnTo>
                    <a:pt x="341" y="254"/>
                  </a:lnTo>
                  <a:lnTo>
                    <a:pt x="341" y="93"/>
                  </a:lnTo>
                  <a:lnTo>
                    <a:pt x="345" y="104"/>
                  </a:lnTo>
                  <a:lnTo>
                    <a:pt x="345" y="243"/>
                  </a:lnTo>
                  <a:lnTo>
                    <a:pt x="349" y="233"/>
                  </a:lnTo>
                  <a:lnTo>
                    <a:pt x="349" y="93"/>
                  </a:lnTo>
                  <a:lnTo>
                    <a:pt x="353" y="104"/>
                  </a:lnTo>
                  <a:lnTo>
                    <a:pt x="353" y="223"/>
                  </a:lnTo>
                  <a:lnTo>
                    <a:pt x="357" y="233"/>
                  </a:lnTo>
                  <a:lnTo>
                    <a:pt x="357" y="83"/>
                  </a:lnTo>
                  <a:lnTo>
                    <a:pt x="361" y="114"/>
                  </a:lnTo>
                  <a:lnTo>
                    <a:pt x="361" y="259"/>
                  </a:lnTo>
                  <a:lnTo>
                    <a:pt x="365" y="254"/>
                  </a:lnTo>
                  <a:lnTo>
                    <a:pt x="365" y="93"/>
                  </a:lnTo>
                  <a:lnTo>
                    <a:pt x="368" y="114"/>
                  </a:lnTo>
                  <a:lnTo>
                    <a:pt x="368" y="254"/>
                  </a:lnTo>
                  <a:lnTo>
                    <a:pt x="372" y="223"/>
                  </a:lnTo>
                  <a:lnTo>
                    <a:pt x="372" y="83"/>
                  </a:lnTo>
                  <a:lnTo>
                    <a:pt x="376" y="83"/>
                  </a:lnTo>
                  <a:lnTo>
                    <a:pt x="376" y="233"/>
                  </a:lnTo>
                  <a:lnTo>
                    <a:pt x="380" y="233"/>
                  </a:lnTo>
                  <a:lnTo>
                    <a:pt x="380" y="83"/>
                  </a:lnTo>
                  <a:lnTo>
                    <a:pt x="384" y="83"/>
                  </a:lnTo>
                  <a:lnTo>
                    <a:pt x="384" y="233"/>
                  </a:lnTo>
                  <a:lnTo>
                    <a:pt x="388" y="212"/>
                  </a:lnTo>
                  <a:lnTo>
                    <a:pt x="388" y="73"/>
                  </a:lnTo>
                  <a:lnTo>
                    <a:pt x="392" y="93"/>
                  </a:lnTo>
                  <a:lnTo>
                    <a:pt x="392" y="223"/>
                  </a:lnTo>
                  <a:lnTo>
                    <a:pt x="396" y="243"/>
                  </a:lnTo>
                  <a:lnTo>
                    <a:pt x="396" y="73"/>
                  </a:lnTo>
                  <a:lnTo>
                    <a:pt x="399" y="83"/>
                  </a:lnTo>
                  <a:lnTo>
                    <a:pt x="399" y="233"/>
                  </a:lnTo>
                  <a:lnTo>
                    <a:pt x="403" y="254"/>
                  </a:lnTo>
                  <a:lnTo>
                    <a:pt x="403" y="93"/>
                  </a:lnTo>
                  <a:lnTo>
                    <a:pt x="407" y="124"/>
                  </a:lnTo>
                  <a:lnTo>
                    <a:pt x="407" y="259"/>
                  </a:lnTo>
                  <a:lnTo>
                    <a:pt x="411" y="259"/>
                  </a:lnTo>
                  <a:lnTo>
                    <a:pt x="411" y="114"/>
                  </a:lnTo>
                  <a:lnTo>
                    <a:pt x="415" y="130"/>
                  </a:lnTo>
                  <a:lnTo>
                    <a:pt x="415" y="259"/>
                  </a:lnTo>
                  <a:lnTo>
                    <a:pt x="419" y="280"/>
                  </a:lnTo>
                  <a:lnTo>
                    <a:pt x="419" y="130"/>
                  </a:lnTo>
                  <a:lnTo>
                    <a:pt x="423" y="161"/>
                  </a:lnTo>
                  <a:lnTo>
                    <a:pt x="423" y="280"/>
                  </a:lnTo>
                  <a:lnTo>
                    <a:pt x="427" y="269"/>
                  </a:lnTo>
                  <a:lnTo>
                    <a:pt x="427" y="130"/>
                  </a:lnTo>
                  <a:lnTo>
                    <a:pt x="430" y="114"/>
                  </a:lnTo>
                  <a:lnTo>
                    <a:pt x="430" y="269"/>
                  </a:lnTo>
                  <a:lnTo>
                    <a:pt x="434" y="269"/>
                  </a:lnTo>
                  <a:lnTo>
                    <a:pt x="434" y="140"/>
                  </a:lnTo>
                  <a:lnTo>
                    <a:pt x="438" y="130"/>
                  </a:lnTo>
                  <a:lnTo>
                    <a:pt x="438" y="269"/>
                  </a:lnTo>
                  <a:lnTo>
                    <a:pt x="442" y="311"/>
                  </a:lnTo>
                  <a:lnTo>
                    <a:pt x="442" y="124"/>
                  </a:lnTo>
                  <a:lnTo>
                    <a:pt x="446" y="130"/>
                  </a:lnTo>
                  <a:lnTo>
                    <a:pt x="446" y="259"/>
                  </a:lnTo>
                  <a:lnTo>
                    <a:pt x="450" y="280"/>
                  </a:lnTo>
                  <a:lnTo>
                    <a:pt x="450" y="130"/>
                  </a:lnTo>
                  <a:lnTo>
                    <a:pt x="454" y="124"/>
                  </a:lnTo>
                  <a:lnTo>
                    <a:pt x="454" y="269"/>
                  </a:lnTo>
                  <a:lnTo>
                    <a:pt x="457" y="280"/>
                  </a:lnTo>
                  <a:lnTo>
                    <a:pt x="457" y="171"/>
                  </a:lnTo>
                  <a:lnTo>
                    <a:pt x="461" y="171"/>
                  </a:lnTo>
                  <a:lnTo>
                    <a:pt x="461" y="290"/>
                  </a:lnTo>
                  <a:lnTo>
                    <a:pt x="465" y="290"/>
                  </a:lnTo>
                  <a:lnTo>
                    <a:pt x="465" y="171"/>
                  </a:lnTo>
                  <a:lnTo>
                    <a:pt x="469" y="161"/>
                  </a:lnTo>
                  <a:lnTo>
                    <a:pt x="469" y="311"/>
                  </a:lnTo>
                  <a:lnTo>
                    <a:pt x="473" y="311"/>
                  </a:lnTo>
                  <a:lnTo>
                    <a:pt x="473" y="161"/>
                  </a:lnTo>
                  <a:lnTo>
                    <a:pt x="477" y="171"/>
                  </a:lnTo>
                  <a:lnTo>
                    <a:pt x="477" y="280"/>
                  </a:lnTo>
                  <a:lnTo>
                    <a:pt x="481" y="269"/>
                  </a:lnTo>
                  <a:lnTo>
                    <a:pt x="481" y="130"/>
                  </a:lnTo>
                  <a:lnTo>
                    <a:pt x="485" y="161"/>
                  </a:lnTo>
                  <a:lnTo>
                    <a:pt x="485" y="290"/>
                  </a:lnTo>
                  <a:lnTo>
                    <a:pt x="488" y="290"/>
                  </a:lnTo>
                  <a:lnTo>
                    <a:pt x="488" y="161"/>
                  </a:lnTo>
                  <a:lnTo>
                    <a:pt x="492" y="171"/>
                  </a:lnTo>
                  <a:lnTo>
                    <a:pt x="492" y="290"/>
                  </a:lnTo>
                  <a:lnTo>
                    <a:pt x="496" y="290"/>
                  </a:lnTo>
                  <a:lnTo>
                    <a:pt x="496" y="140"/>
                  </a:lnTo>
                  <a:lnTo>
                    <a:pt x="500" y="171"/>
                  </a:lnTo>
                  <a:lnTo>
                    <a:pt x="500" y="280"/>
                  </a:lnTo>
                  <a:lnTo>
                    <a:pt x="504" y="300"/>
                  </a:lnTo>
                  <a:lnTo>
                    <a:pt x="504" y="171"/>
                  </a:lnTo>
                  <a:lnTo>
                    <a:pt x="508" y="130"/>
                  </a:lnTo>
                  <a:lnTo>
                    <a:pt x="508" y="300"/>
                  </a:lnTo>
                  <a:lnTo>
                    <a:pt x="512" y="342"/>
                  </a:lnTo>
                  <a:lnTo>
                    <a:pt x="512" y="161"/>
                  </a:lnTo>
                  <a:lnTo>
                    <a:pt x="516" y="171"/>
                  </a:lnTo>
                  <a:lnTo>
                    <a:pt x="516" y="321"/>
                  </a:lnTo>
                  <a:lnTo>
                    <a:pt x="519" y="321"/>
                  </a:lnTo>
                  <a:lnTo>
                    <a:pt x="519" y="171"/>
                  </a:lnTo>
                  <a:lnTo>
                    <a:pt x="523" y="181"/>
                  </a:lnTo>
                  <a:lnTo>
                    <a:pt x="523" y="290"/>
                  </a:lnTo>
                  <a:lnTo>
                    <a:pt x="527" y="311"/>
                  </a:lnTo>
                  <a:lnTo>
                    <a:pt x="527" y="171"/>
                  </a:lnTo>
                  <a:lnTo>
                    <a:pt x="531" y="171"/>
                  </a:lnTo>
                  <a:lnTo>
                    <a:pt x="531" y="290"/>
                  </a:lnTo>
                  <a:lnTo>
                    <a:pt x="535" y="321"/>
                  </a:lnTo>
                  <a:lnTo>
                    <a:pt x="535" y="181"/>
                  </a:lnTo>
                  <a:lnTo>
                    <a:pt x="539" y="181"/>
                  </a:lnTo>
                  <a:lnTo>
                    <a:pt x="539" y="332"/>
                  </a:lnTo>
                  <a:lnTo>
                    <a:pt x="543" y="321"/>
                  </a:lnTo>
                  <a:lnTo>
                    <a:pt x="543" y="192"/>
                  </a:lnTo>
                  <a:lnTo>
                    <a:pt x="547" y="171"/>
                  </a:lnTo>
                  <a:lnTo>
                    <a:pt x="547" y="332"/>
                  </a:lnTo>
                  <a:lnTo>
                    <a:pt x="550" y="363"/>
                  </a:lnTo>
                  <a:lnTo>
                    <a:pt x="550" y="171"/>
                  </a:lnTo>
                  <a:lnTo>
                    <a:pt x="554" y="192"/>
                  </a:lnTo>
                  <a:lnTo>
                    <a:pt x="554" y="321"/>
                  </a:lnTo>
                  <a:lnTo>
                    <a:pt x="558" y="332"/>
                  </a:lnTo>
                  <a:lnTo>
                    <a:pt x="558" y="161"/>
                  </a:lnTo>
                  <a:lnTo>
                    <a:pt x="562" y="192"/>
                  </a:lnTo>
                  <a:lnTo>
                    <a:pt x="562" y="332"/>
                  </a:lnTo>
                  <a:lnTo>
                    <a:pt x="566" y="332"/>
                  </a:lnTo>
                  <a:lnTo>
                    <a:pt x="566" y="181"/>
                  </a:lnTo>
                  <a:lnTo>
                    <a:pt x="570" y="161"/>
                  </a:lnTo>
                  <a:lnTo>
                    <a:pt x="570" y="311"/>
                  </a:lnTo>
                  <a:lnTo>
                    <a:pt x="574" y="300"/>
                  </a:lnTo>
                  <a:lnTo>
                    <a:pt x="574" y="192"/>
                  </a:lnTo>
                  <a:lnTo>
                    <a:pt x="578" y="181"/>
                  </a:lnTo>
                  <a:lnTo>
                    <a:pt x="578" y="311"/>
                  </a:lnTo>
                  <a:lnTo>
                    <a:pt x="581" y="300"/>
                  </a:lnTo>
                  <a:lnTo>
                    <a:pt x="581" y="181"/>
                  </a:lnTo>
                  <a:lnTo>
                    <a:pt x="585" y="202"/>
                  </a:lnTo>
                  <a:lnTo>
                    <a:pt x="585" y="300"/>
                  </a:lnTo>
                  <a:lnTo>
                    <a:pt x="589" y="311"/>
                  </a:lnTo>
                  <a:lnTo>
                    <a:pt x="589" y="192"/>
                  </a:lnTo>
                  <a:lnTo>
                    <a:pt x="593" y="202"/>
                  </a:lnTo>
                  <a:lnTo>
                    <a:pt x="593" y="311"/>
                  </a:lnTo>
                  <a:lnTo>
                    <a:pt x="597" y="300"/>
                  </a:lnTo>
                  <a:lnTo>
                    <a:pt x="597" y="181"/>
                  </a:lnTo>
                  <a:lnTo>
                    <a:pt x="601" y="181"/>
                  </a:lnTo>
                  <a:lnTo>
                    <a:pt x="601" y="311"/>
                  </a:lnTo>
                  <a:lnTo>
                    <a:pt x="605" y="300"/>
                  </a:lnTo>
                  <a:lnTo>
                    <a:pt x="605" y="192"/>
                  </a:lnTo>
                  <a:lnTo>
                    <a:pt x="609" y="181"/>
                  </a:lnTo>
                  <a:lnTo>
                    <a:pt x="609" y="321"/>
                  </a:lnTo>
                  <a:lnTo>
                    <a:pt x="612" y="311"/>
                  </a:lnTo>
                  <a:lnTo>
                    <a:pt x="612" y="181"/>
                  </a:lnTo>
                  <a:lnTo>
                    <a:pt x="616" y="192"/>
                  </a:lnTo>
                  <a:lnTo>
                    <a:pt x="616" y="321"/>
                  </a:lnTo>
                  <a:lnTo>
                    <a:pt x="620" y="300"/>
                  </a:lnTo>
                  <a:lnTo>
                    <a:pt x="620" y="181"/>
                  </a:lnTo>
                  <a:lnTo>
                    <a:pt x="624" y="192"/>
                  </a:lnTo>
                  <a:lnTo>
                    <a:pt x="624" y="332"/>
                  </a:lnTo>
                  <a:lnTo>
                    <a:pt x="628" y="311"/>
                  </a:lnTo>
                  <a:lnTo>
                    <a:pt x="628" y="181"/>
                  </a:lnTo>
                  <a:lnTo>
                    <a:pt x="632" y="181"/>
                  </a:lnTo>
                  <a:lnTo>
                    <a:pt x="632" y="300"/>
                  </a:lnTo>
                  <a:lnTo>
                    <a:pt x="636" y="321"/>
                  </a:lnTo>
                  <a:lnTo>
                    <a:pt x="636" y="181"/>
                  </a:lnTo>
                  <a:lnTo>
                    <a:pt x="640" y="300"/>
                  </a:lnTo>
                  <a:lnTo>
                    <a:pt x="640" y="22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205" name="TextBox 204">
            <a:extLst>
              <a:ext uri="{FF2B5EF4-FFF2-40B4-BE49-F238E27FC236}">
                <a16:creationId xmlns:a16="http://schemas.microsoft.com/office/drawing/2014/main" id="{D69D7E1A-726B-E69B-D5A8-40B89FF278A6}"/>
              </a:ext>
            </a:extLst>
          </p:cNvPr>
          <p:cNvSpPr txBox="1"/>
          <p:nvPr/>
        </p:nvSpPr>
        <p:spPr>
          <a:xfrm>
            <a:off x="3175665" y="672737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Control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577874D1-A22D-F373-CA23-82207E091086}"/>
              </a:ext>
            </a:extLst>
          </p:cNvPr>
          <p:cNvSpPr txBox="1"/>
          <p:nvPr/>
        </p:nvSpPr>
        <p:spPr>
          <a:xfrm>
            <a:off x="3592863" y="315278"/>
            <a:ext cx="565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pAAV-</a:t>
            </a:r>
            <a:r>
              <a:rPr lang="en-US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hSyn</a:t>
            </a:r>
            <a:r>
              <a:rPr lang="en-US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-DIO-</a:t>
            </a:r>
            <a:r>
              <a:rPr lang="en-US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mCherry</a:t>
            </a:r>
            <a:endParaRPr lang="en-US" sz="24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6394FA4-BDB7-5DB4-F90E-09945E827500}"/>
              </a:ext>
            </a:extLst>
          </p:cNvPr>
          <p:cNvGrpSpPr/>
          <p:nvPr/>
        </p:nvGrpSpPr>
        <p:grpSpPr>
          <a:xfrm>
            <a:off x="1361575" y="1499615"/>
            <a:ext cx="890213" cy="1481472"/>
            <a:chOff x="887107" y="552010"/>
            <a:chExt cx="890213" cy="1481472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DE76CF2B-7433-C005-B5AA-95C953FEC4A0}"/>
                </a:ext>
              </a:extLst>
            </p:cNvPr>
            <p:cNvGrpSpPr/>
            <p:nvPr/>
          </p:nvGrpSpPr>
          <p:grpSpPr>
            <a:xfrm>
              <a:off x="1136684" y="951281"/>
              <a:ext cx="640636" cy="1082201"/>
              <a:chOff x="2053651" y="4855724"/>
              <a:chExt cx="1373257" cy="1917192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F1E2B154-F3B8-9031-EDE9-D109100C0722}"/>
                  </a:ext>
                </a:extLst>
              </p:cNvPr>
              <p:cNvGrpSpPr/>
              <p:nvPr/>
            </p:nvGrpSpPr>
            <p:grpSpPr>
              <a:xfrm>
                <a:off x="2180167" y="4855724"/>
                <a:ext cx="944033" cy="753533"/>
                <a:chOff x="2192867" y="6024124"/>
                <a:chExt cx="944033" cy="753533"/>
              </a:xfrm>
            </p:grpSpPr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371FEB9F-3BDE-353A-DCEB-276024CC6613}"/>
                    </a:ext>
                  </a:extLst>
                </p:cNvPr>
                <p:cNvCxnSpPr/>
                <p:nvPr/>
              </p:nvCxnSpPr>
              <p:spPr>
                <a:xfrm>
                  <a:off x="2192867" y="6760633"/>
                  <a:ext cx="94403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6DF06BC1-EF26-5E76-7AF0-2C704E9D1C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8290" y="6024124"/>
                  <a:ext cx="0" cy="75353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FEFF8964-CFCB-9ADC-A2F4-4227DB7F2FB4}"/>
                  </a:ext>
                </a:extLst>
              </p:cNvPr>
              <p:cNvSpPr txBox="1"/>
              <p:nvPr/>
            </p:nvSpPr>
            <p:spPr>
              <a:xfrm>
                <a:off x="2053651" y="5518848"/>
                <a:ext cx="1373257" cy="1254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cs typeface="Times New Roman" panose="02020603050405020304" pitchFamily="18" charset="0"/>
                  </a:rPr>
                  <a:t>500ms</a:t>
                </a:r>
              </a:p>
            </p:txBody>
          </p:sp>
        </p:grp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A6CE4787-BCBB-0FA7-3781-FD0BBC03FDDA}"/>
                </a:ext>
              </a:extLst>
            </p:cNvPr>
            <p:cNvSpPr txBox="1"/>
            <p:nvPr/>
          </p:nvSpPr>
          <p:spPr>
            <a:xfrm rot="16200000">
              <a:off x="640405" y="798712"/>
              <a:ext cx="893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cs typeface="Times New Roman" panose="02020603050405020304" pitchFamily="18" charset="0"/>
                </a:rPr>
                <a:t>10mV</a:t>
              </a:r>
            </a:p>
          </p:txBody>
        </p:sp>
      </p:grpSp>
      <p:sp>
        <p:nvSpPr>
          <p:cNvPr id="208" name="TextBox 207">
            <a:extLst>
              <a:ext uri="{FF2B5EF4-FFF2-40B4-BE49-F238E27FC236}">
                <a16:creationId xmlns:a16="http://schemas.microsoft.com/office/drawing/2014/main" id="{5915D529-2340-D6E9-EF33-D1ABBA57B264}"/>
              </a:ext>
            </a:extLst>
          </p:cNvPr>
          <p:cNvSpPr txBox="1"/>
          <p:nvPr/>
        </p:nvSpPr>
        <p:spPr>
          <a:xfrm>
            <a:off x="3750023" y="3550592"/>
            <a:ext cx="565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pAAV-hSyn-DIO-hM4D(Gi)-mCherry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5D3ECDF8-8C7D-F109-EDE1-342A38561D26}"/>
              </a:ext>
            </a:extLst>
          </p:cNvPr>
          <p:cNvSpPr txBox="1"/>
          <p:nvPr/>
        </p:nvSpPr>
        <p:spPr>
          <a:xfrm>
            <a:off x="9119328" y="672737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C21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CCC38700-4787-A2D4-5097-C748433E9213}"/>
              </a:ext>
            </a:extLst>
          </p:cNvPr>
          <p:cNvSpPr txBox="1"/>
          <p:nvPr/>
        </p:nvSpPr>
        <p:spPr>
          <a:xfrm>
            <a:off x="3175665" y="412775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Control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CC353B3C-986E-6C8C-CD02-9192394D1C26}"/>
              </a:ext>
            </a:extLst>
          </p:cNvPr>
          <p:cNvSpPr txBox="1"/>
          <p:nvPr/>
        </p:nvSpPr>
        <p:spPr>
          <a:xfrm>
            <a:off x="9119328" y="412775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C21</a:t>
            </a:r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8A04CF49-8405-20DF-E1BC-91EBC9723D3C}"/>
              </a:ext>
            </a:extLst>
          </p:cNvPr>
          <p:cNvGrpSpPr/>
          <p:nvPr/>
        </p:nvGrpSpPr>
        <p:grpSpPr>
          <a:xfrm>
            <a:off x="1361575" y="4789051"/>
            <a:ext cx="890213" cy="1656012"/>
            <a:chOff x="887107" y="377470"/>
            <a:chExt cx="890213" cy="1656012"/>
          </a:xfrm>
        </p:grpSpPr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F350AE9B-284F-1840-D8DE-6FDD4640BCA1}"/>
                </a:ext>
              </a:extLst>
            </p:cNvPr>
            <p:cNvGrpSpPr/>
            <p:nvPr/>
          </p:nvGrpSpPr>
          <p:grpSpPr>
            <a:xfrm>
              <a:off x="1136684" y="951281"/>
              <a:ext cx="640636" cy="1082201"/>
              <a:chOff x="2053651" y="4855724"/>
              <a:chExt cx="1373257" cy="1917192"/>
            </a:xfrm>
          </p:grpSpPr>
          <p:grpSp>
            <p:nvGrpSpPr>
              <p:cNvPr id="224" name="Group 223">
                <a:extLst>
                  <a:ext uri="{FF2B5EF4-FFF2-40B4-BE49-F238E27FC236}">
                    <a16:creationId xmlns:a16="http://schemas.microsoft.com/office/drawing/2014/main" id="{DFCA1E5F-CC77-9ADF-5994-4BB862F0C422}"/>
                  </a:ext>
                </a:extLst>
              </p:cNvPr>
              <p:cNvGrpSpPr/>
              <p:nvPr/>
            </p:nvGrpSpPr>
            <p:grpSpPr>
              <a:xfrm>
                <a:off x="2180167" y="4855724"/>
                <a:ext cx="944033" cy="753533"/>
                <a:chOff x="2192867" y="6024124"/>
                <a:chExt cx="944033" cy="753533"/>
              </a:xfrm>
            </p:grpSpPr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1A37F7A6-1C72-C14C-5B4A-ED2F18515F36}"/>
                    </a:ext>
                  </a:extLst>
                </p:cNvPr>
                <p:cNvCxnSpPr/>
                <p:nvPr/>
              </p:nvCxnSpPr>
              <p:spPr>
                <a:xfrm>
                  <a:off x="2192867" y="6760633"/>
                  <a:ext cx="94403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2B75DF8D-381D-C8DA-8DEC-A75562F7AD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08290" y="6024124"/>
                  <a:ext cx="0" cy="753533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A47F35AF-8E97-6AC0-1A9A-E0137EE66A26}"/>
                  </a:ext>
                </a:extLst>
              </p:cNvPr>
              <p:cNvSpPr txBox="1"/>
              <p:nvPr/>
            </p:nvSpPr>
            <p:spPr>
              <a:xfrm>
                <a:off x="2053651" y="5518848"/>
                <a:ext cx="1373257" cy="1254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cs typeface="Times New Roman" panose="02020603050405020304" pitchFamily="18" charset="0"/>
                  </a:rPr>
                  <a:t>500ms</a:t>
                </a:r>
              </a:p>
            </p:txBody>
          </p:sp>
        </p:grp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A5E5906C-D0AE-3DA7-5075-DE3E518B772B}"/>
                </a:ext>
              </a:extLst>
            </p:cNvPr>
            <p:cNvSpPr txBox="1"/>
            <p:nvPr/>
          </p:nvSpPr>
          <p:spPr>
            <a:xfrm rot="16200000">
              <a:off x="553135" y="711442"/>
              <a:ext cx="10680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cs typeface="Times New Roman" panose="02020603050405020304" pitchFamily="18" charset="0"/>
                </a:rPr>
                <a:t>10mV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A9B14F5-8257-4897-392D-72DEBDE4393E}"/>
              </a:ext>
            </a:extLst>
          </p:cNvPr>
          <p:cNvSpPr txBox="1"/>
          <p:nvPr/>
        </p:nvSpPr>
        <p:spPr>
          <a:xfrm>
            <a:off x="68179" y="-99125"/>
            <a:ext cx="3311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cs typeface="Times New Roman" panose="02020603050405020304" pitchFamily="18" charset="0"/>
              </a:rPr>
              <a:t>Figure S5.</a:t>
            </a:r>
            <a:endParaRPr lang="en-US" sz="40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730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13476</TotalTime>
  <Words>118</Words>
  <Application>Microsoft Office PowerPoint</Application>
  <PresentationFormat>Widescreen</PresentationFormat>
  <Paragraphs>73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Suraj Benarji Teegala</dc:creator>
  <cp:lastModifiedBy>Vanessa Routh</cp:lastModifiedBy>
  <cp:revision>98</cp:revision>
  <dcterms:created xsi:type="dcterms:W3CDTF">2022-05-06T01:32:50Z</dcterms:created>
  <dcterms:modified xsi:type="dcterms:W3CDTF">2023-06-20T18:02:35Z</dcterms:modified>
</cp:coreProperties>
</file>