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32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manuscript\2023\water\Correlat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manuscript\2023\water\Correlation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Graph1!$E$1</c:f>
              <c:strCache>
                <c:ptCount val="1"/>
                <c:pt idx="0">
                  <c:v>FCR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dk1">
                    <a:tint val="885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Graph1!$C$2:$C$268</c:f>
              <c:numCache>
                <c:formatCode>General</c:formatCode>
                <c:ptCount val="267"/>
                <c:pt idx="0">
                  <c:v>8241</c:v>
                </c:pt>
                <c:pt idx="1">
                  <c:v>10414</c:v>
                </c:pt>
                <c:pt idx="2">
                  <c:v>9255</c:v>
                </c:pt>
                <c:pt idx="3">
                  <c:v>9136</c:v>
                </c:pt>
                <c:pt idx="4">
                  <c:v>7735</c:v>
                </c:pt>
                <c:pt idx="5">
                  <c:v>9894</c:v>
                </c:pt>
                <c:pt idx="6">
                  <c:v>7494</c:v>
                </c:pt>
                <c:pt idx="7">
                  <c:v>9748</c:v>
                </c:pt>
                <c:pt idx="8">
                  <c:v>4988</c:v>
                </c:pt>
                <c:pt idx="9">
                  <c:v>6634</c:v>
                </c:pt>
                <c:pt idx="10">
                  <c:v>7106</c:v>
                </c:pt>
                <c:pt idx="11">
                  <c:v>6179</c:v>
                </c:pt>
                <c:pt idx="12">
                  <c:v>9258</c:v>
                </c:pt>
                <c:pt idx="13">
                  <c:v>8510</c:v>
                </c:pt>
                <c:pt idx="14">
                  <c:v>6902</c:v>
                </c:pt>
                <c:pt idx="15">
                  <c:v>7166</c:v>
                </c:pt>
                <c:pt idx="16">
                  <c:v>6464</c:v>
                </c:pt>
                <c:pt idx="17">
                  <c:v>6437</c:v>
                </c:pt>
                <c:pt idx="18">
                  <c:v>7916</c:v>
                </c:pt>
                <c:pt idx="19">
                  <c:v>5313</c:v>
                </c:pt>
                <c:pt idx="20">
                  <c:v>6474</c:v>
                </c:pt>
                <c:pt idx="21">
                  <c:v>7375</c:v>
                </c:pt>
                <c:pt idx="22">
                  <c:v>6651</c:v>
                </c:pt>
                <c:pt idx="23">
                  <c:v>8702</c:v>
                </c:pt>
                <c:pt idx="24">
                  <c:v>6964</c:v>
                </c:pt>
                <c:pt idx="25">
                  <c:v>8603</c:v>
                </c:pt>
                <c:pt idx="26">
                  <c:v>6747</c:v>
                </c:pt>
                <c:pt idx="27">
                  <c:v>8014</c:v>
                </c:pt>
                <c:pt idx="28">
                  <c:v>7739</c:v>
                </c:pt>
                <c:pt idx="29">
                  <c:v>7873</c:v>
                </c:pt>
                <c:pt idx="30">
                  <c:v>8004</c:v>
                </c:pt>
                <c:pt idx="31">
                  <c:v>9346</c:v>
                </c:pt>
                <c:pt idx="32">
                  <c:v>8709</c:v>
                </c:pt>
                <c:pt idx="33">
                  <c:v>7451</c:v>
                </c:pt>
                <c:pt idx="34">
                  <c:v>7595</c:v>
                </c:pt>
                <c:pt idx="35">
                  <c:v>9500</c:v>
                </c:pt>
                <c:pt idx="36">
                  <c:v>10141</c:v>
                </c:pt>
                <c:pt idx="37">
                  <c:v>5609</c:v>
                </c:pt>
                <c:pt idx="38">
                  <c:v>9452</c:v>
                </c:pt>
                <c:pt idx="39">
                  <c:v>10120</c:v>
                </c:pt>
                <c:pt idx="40">
                  <c:v>9100</c:v>
                </c:pt>
                <c:pt idx="41">
                  <c:v>6536</c:v>
                </c:pt>
                <c:pt idx="42">
                  <c:v>9758</c:v>
                </c:pt>
                <c:pt idx="43">
                  <c:v>4709</c:v>
                </c:pt>
                <c:pt idx="44">
                  <c:v>8216</c:v>
                </c:pt>
                <c:pt idx="45">
                  <c:v>6190</c:v>
                </c:pt>
                <c:pt idx="46">
                  <c:v>7721</c:v>
                </c:pt>
                <c:pt idx="47">
                  <c:v>6712</c:v>
                </c:pt>
                <c:pt idx="48">
                  <c:v>6876</c:v>
                </c:pt>
                <c:pt idx="49">
                  <c:v>6467</c:v>
                </c:pt>
                <c:pt idx="50">
                  <c:v>9794</c:v>
                </c:pt>
                <c:pt idx="51">
                  <c:v>7079</c:v>
                </c:pt>
                <c:pt idx="52">
                  <c:v>6913</c:v>
                </c:pt>
                <c:pt idx="53">
                  <c:v>9000</c:v>
                </c:pt>
                <c:pt idx="54">
                  <c:v>7199</c:v>
                </c:pt>
                <c:pt idx="55">
                  <c:v>7455</c:v>
                </c:pt>
                <c:pt idx="56">
                  <c:v>8010</c:v>
                </c:pt>
                <c:pt idx="57">
                  <c:v>8475</c:v>
                </c:pt>
                <c:pt idx="58">
                  <c:v>7555</c:v>
                </c:pt>
                <c:pt idx="59">
                  <c:v>9891</c:v>
                </c:pt>
                <c:pt idx="60">
                  <c:v>10278</c:v>
                </c:pt>
                <c:pt idx="61">
                  <c:v>7317</c:v>
                </c:pt>
                <c:pt idx="62">
                  <c:v>6625</c:v>
                </c:pt>
                <c:pt idx="63">
                  <c:v>9040</c:v>
                </c:pt>
                <c:pt idx="64">
                  <c:v>7865</c:v>
                </c:pt>
                <c:pt idx="65">
                  <c:v>8206</c:v>
                </c:pt>
                <c:pt idx="66">
                  <c:v>5484</c:v>
                </c:pt>
                <c:pt idx="67">
                  <c:v>9570</c:v>
                </c:pt>
                <c:pt idx="68">
                  <c:v>6437</c:v>
                </c:pt>
                <c:pt idx="69">
                  <c:v>5777</c:v>
                </c:pt>
                <c:pt idx="70">
                  <c:v>6972</c:v>
                </c:pt>
                <c:pt idx="71">
                  <c:v>6300</c:v>
                </c:pt>
                <c:pt idx="72">
                  <c:v>9075</c:v>
                </c:pt>
                <c:pt idx="73">
                  <c:v>5929</c:v>
                </c:pt>
                <c:pt idx="74">
                  <c:v>8481</c:v>
                </c:pt>
                <c:pt idx="75">
                  <c:v>5795</c:v>
                </c:pt>
                <c:pt idx="76">
                  <c:v>8110</c:v>
                </c:pt>
                <c:pt idx="77">
                  <c:v>5801</c:v>
                </c:pt>
                <c:pt idx="78">
                  <c:v>9374</c:v>
                </c:pt>
                <c:pt idx="79">
                  <c:v>7638</c:v>
                </c:pt>
                <c:pt idx="80">
                  <c:v>6421</c:v>
                </c:pt>
                <c:pt idx="81">
                  <c:v>7381</c:v>
                </c:pt>
                <c:pt idx="82">
                  <c:v>6813</c:v>
                </c:pt>
                <c:pt idx="83">
                  <c:v>9870</c:v>
                </c:pt>
                <c:pt idx="84">
                  <c:v>7574</c:v>
                </c:pt>
                <c:pt idx="85">
                  <c:v>8924</c:v>
                </c:pt>
                <c:pt idx="86">
                  <c:v>6774</c:v>
                </c:pt>
                <c:pt idx="87">
                  <c:v>8079</c:v>
                </c:pt>
                <c:pt idx="88">
                  <c:v>5956</c:v>
                </c:pt>
                <c:pt idx="89">
                  <c:v>9455</c:v>
                </c:pt>
                <c:pt idx="90">
                  <c:v>7549</c:v>
                </c:pt>
                <c:pt idx="91">
                  <c:v>7958</c:v>
                </c:pt>
                <c:pt idx="92">
                  <c:v>8404</c:v>
                </c:pt>
                <c:pt idx="93">
                  <c:v>6196</c:v>
                </c:pt>
                <c:pt idx="94">
                  <c:v>6419</c:v>
                </c:pt>
                <c:pt idx="95">
                  <c:v>8131</c:v>
                </c:pt>
                <c:pt idx="96">
                  <c:v>7995</c:v>
                </c:pt>
                <c:pt idx="97">
                  <c:v>8724</c:v>
                </c:pt>
                <c:pt idx="98">
                  <c:v>7293</c:v>
                </c:pt>
                <c:pt idx="99">
                  <c:v>7294</c:v>
                </c:pt>
                <c:pt idx="100">
                  <c:v>8017</c:v>
                </c:pt>
                <c:pt idx="101">
                  <c:v>6855</c:v>
                </c:pt>
                <c:pt idx="102">
                  <c:v>8242</c:v>
                </c:pt>
                <c:pt idx="103">
                  <c:v>6787</c:v>
                </c:pt>
                <c:pt idx="104">
                  <c:v>7791</c:v>
                </c:pt>
                <c:pt idx="105">
                  <c:v>9250</c:v>
                </c:pt>
                <c:pt idx="106">
                  <c:v>9225</c:v>
                </c:pt>
                <c:pt idx="107">
                  <c:v>6364</c:v>
                </c:pt>
                <c:pt idx="108">
                  <c:v>9202</c:v>
                </c:pt>
                <c:pt idx="109">
                  <c:v>7213</c:v>
                </c:pt>
                <c:pt idx="110">
                  <c:v>9035</c:v>
                </c:pt>
                <c:pt idx="111">
                  <c:v>8168</c:v>
                </c:pt>
                <c:pt idx="112">
                  <c:v>7438</c:v>
                </c:pt>
                <c:pt idx="113">
                  <c:v>7453</c:v>
                </c:pt>
                <c:pt idx="114">
                  <c:v>8734</c:v>
                </c:pt>
                <c:pt idx="115">
                  <c:v>7508</c:v>
                </c:pt>
                <c:pt idx="116">
                  <c:v>7942</c:v>
                </c:pt>
                <c:pt idx="117">
                  <c:v>7089</c:v>
                </c:pt>
                <c:pt idx="118">
                  <c:v>9126</c:v>
                </c:pt>
                <c:pt idx="119">
                  <c:v>7903</c:v>
                </c:pt>
                <c:pt idx="120">
                  <c:v>7341</c:v>
                </c:pt>
                <c:pt idx="121">
                  <c:v>6988</c:v>
                </c:pt>
                <c:pt idx="122">
                  <c:v>8573</c:v>
                </c:pt>
                <c:pt idx="123">
                  <c:v>7607</c:v>
                </c:pt>
                <c:pt idx="124">
                  <c:v>8233</c:v>
                </c:pt>
                <c:pt idx="125">
                  <c:v>7748</c:v>
                </c:pt>
                <c:pt idx="126">
                  <c:v>6982</c:v>
                </c:pt>
                <c:pt idx="127">
                  <c:v>7730</c:v>
                </c:pt>
                <c:pt idx="128">
                  <c:v>6388</c:v>
                </c:pt>
                <c:pt idx="129">
                  <c:v>6669</c:v>
                </c:pt>
                <c:pt idx="130">
                  <c:v>8719</c:v>
                </c:pt>
                <c:pt idx="131">
                  <c:v>7302</c:v>
                </c:pt>
                <c:pt idx="132">
                  <c:v>7068</c:v>
                </c:pt>
                <c:pt idx="133">
                  <c:v>7788</c:v>
                </c:pt>
                <c:pt idx="134">
                  <c:v>8947</c:v>
                </c:pt>
                <c:pt idx="135">
                  <c:v>7276</c:v>
                </c:pt>
                <c:pt idx="136">
                  <c:v>7144</c:v>
                </c:pt>
                <c:pt idx="137">
                  <c:v>8408</c:v>
                </c:pt>
                <c:pt idx="138">
                  <c:v>9612</c:v>
                </c:pt>
                <c:pt idx="139">
                  <c:v>8645</c:v>
                </c:pt>
                <c:pt idx="140">
                  <c:v>6673</c:v>
                </c:pt>
                <c:pt idx="141">
                  <c:v>6216</c:v>
                </c:pt>
                <c:pt idx="142">
                  <c:v>8330</c:v>
                </c:pt>
                <c:pt idx="143">
                  <c:v>7529</c:v>
                </c:pt>
                <c:pt idx="144">
                  <c:v>6547</c:v>
                </c:pt>
                <c:pt idx="145">
                  <c:v>8157</c:v>
                </c:pt>
                <c:pt idx="146">
                  <c:v>8424</c:v>
                </c:pt>
                <c:pt idx="147">
                  <c:v>7021</c:v>
                </c:pt>
                <c:pt idx="148">
                  <c:v>8114</c:v>
                </c:pt>
                <c:pt idx="149">
                  <c:v>8458</c:v>
                </c:pt>
                <c:pt idx="150">
                  <c:v>7470</c:v>
                </c:pt>
                <c:pt idx="151">
                  <c:v>9861</c:v>
                </c:pt>
                <c:pt idx="152">
                  <c:v>7563</c:v>
                </c:pt>
                <c:pt idx="153">
                  <c:v>8095</c:v>
                </c:pt>
                <c:pt idx="154">
                  <c:v>9041</c:v>
                </c:pt>
                <c:pt idx="155">
                  <c:v>8681</c:v>
                </c:pt>
                <c:pt idx="156">
                  <c:v>7681</c:v>
                </c:pt>
                <c:pt idx="157">
                  <c:v>7753</c:v>
                </c:pt>
                <c:pt idx="158">
                  <c:v>7172</c:v>
                </c:pt>
                <c:pt idx="159">
                  <c:v>6103</c:v>
                </c:pt>
                <c:pt idx="160">
                  <c:v>9585</c:v>
                </c:pt>
                <c:pt idx="161">
                  <c:v>8204</c:v>
                </c:pt>
                <c:pt idx="162">
                  <c:v>6723</c:v>
                </c:pt>
                <c:pt idx="163">
                  <c:v>7631</c:v>
                </c:pt>
                <c:pt idx="164">
                  <c:v>6845</c:v>
                </c:pt>
                <c:pt idx="165">
                  <c:v>7687</c:v>
                </c:pt>
                <c:pt idx="166">
                  <c:v>7741</c:v>
                </c:pt>
                <c:pt idx="167">
                  <c:v>6591</c:v>
                </c:pt>
                <c:pt idx="168">
                  <c:v>7215</c:v>
                </c:pt>
                <c:pt idx="169">
                  <c:v>6662</c:v>
                </c:pt>
                <c:pt idx="170">
                  <c:v>5632</c:v>
                </c:pt>
                <c:pt idx="171">
                  <c:v>7828</c:v>
                </c:pt>
                <c:pt idx="172">
                  <c:v>7664</c:v>
                </c:pt>
                <c:pt idx="173">
                  <c:v>9301</c:v>
                </c:pt>
                <c:pt idx="174">
                  <c:v>9490</c:v>
                </c:pt>
                <c:pt idx="175">
                  <c:v>5984</c:v>
                </c:pt>
                <c:pt idx="176">
                  <c:v>8472</c:v>
                </c:pt>
                <c:pt idx="177">
                  <c:v>8255</c:v>
                </c:pt>
                <c:pt idx="178">
                  <c:v>7407</c:v>
                </c:pt>
                <c:pt idx="179">
                  <c:v>7401</c:v>
                </c:pt>
                <c:pt idx="180">
                  <c:v>6559</c:v>
                </c:pt>
                <c:pt idx="181">
                  <c:v>6896</c:v>
                </c:pt>
                <c:pt idx="182">
                  <c:v>7551</c:v>
                </c:pt>
                <c:pt idx="183">
                  <c:v>6773</c:v>
                </c:pt>
                <c:pt idx="184">
                  <c:v>6404</c:v>
                </c:pt>
                <c:pt idx="185">
                  <c:v>8617</c:v>
                </c:pt>
                <c:pt idx="186">
                  <c:v>6092</c:v>
                </c:pt>
                <c:pt idx="187">
                  <c:v>9312</c:v>
                </c:pt>
                <c:pt idx="188">
                  <c:v>7542</c:v>
                </c:pt>
                <c:pt idx="189">
                  <c:v>7243</c:v>
                </c:pt>
                <c:pt idx="190">
                  <c:v>6563</c:v>
                </c:pt>
                <c:pt idx="191">
                  <c:v>7220</c:v>
                </c:pt>
                <c:pt idx="192">
                  <c:v>7788</c:v>
                </c:pt>
                <c:pt idx="193">
                  <c:v>8340</c:v>
                </c:pt>
                <c:pt idx="194">
                  <c:v>8783</c:v>
                </c:pt>
                <c:pt idx="195">
                  <c:v>5966</c:v>
                </c:pt>
                <c:pt idx="196">
                  <c:v>7691</c:v>
                </c:pt>
                <c:pt idx="197">
                  <c:v>7474</c:v>
                </c:pt>
                <c:pt idx="198">
                  <c:v>8542</c:v>
                </c:pt>
                <c:pt idx="199">
                  <c:v>6063</c:v>
                </c:pt>
                <c:pt idx="200">
                  <c:v>8444</c:v>
                </c:pt>
                <c:pt idx="201">
                  <c:v>6166</c:v>
                </c:pt>
                <c:pt idx="202">
                  <c:v>8775</c:v>
                </c:pt>
                <c:pt idx="203">
                  <c:v>5797</c:v>
                </c:pt>
                <c:pt idx="204">
                  <c:v>6139</c:v>
                </c:pt>
                <c:pt idx="205">
                  <c:v>6828</c:v>
                </c:pt>
                <c:pt idx="206">
                  <c:v>8811</c:v>
                </c:pt>
                <c:pt idx="207">
                  <c:v>8084</c:v>
                </c:pt>
                <c:pt idx="208">
                  <c:v>7938</c:v>
                </c:pt>
                <c:pt idx="209">
                  <c:v>7530</c:v>
                </c:pt>
                <c:pt idx="210">
                  <c:v>5998</c:v>
                </c:pt>
                <c:pt idx="211">
                  <c:v>7001</c:v>
                </c:pt>
                <c:pt idx="212">
                  <c:v>9439</c:v>
                </c:pt>
                <c:pt idx="213">
                  <c:v>7815</c:v>
                </c:pt>
                <c:pt idx="214">
                  <c:v>7453</c:v>
                </c:pt>
                <c:pt idx="215">
                  <c:v>7649</c:v>
                </c:pt>
                <c:pt idx="216">
                  <c:v>6676</c:v>
                </c:pt>
                <c:pt idx="217">
                  <c:v>7426</c:v>
                </c:pt>
                <c:pt idx="218">
                  <c:v>8358</c:v>
                </c:pt>
                <c:pt idx="219">
                  <c:v>7000</c:v>
                </c:pt>
                <c:pt idx="220">
                  <c:v>6821</c:v>
                </c:pt>
                <c:pt idx="221">
                  <c:v>7299</c:v>
                </c:pt>
                <c:pt idx="222">
                  <c:v>5956</c:v>
                </c:pt>
                <c:pt idx="223">
                  <c:v>8409</c:v>
                </c:pt>
                <c:pt idx="224">
                  <c:v>6981</c:v>
                </c:pt>
                <c:pt idx="225">
                  <c:v>7427</c:v>
                </c:pt>
                <c:pt idx="226">
                  <c:v>7734</c:v>
                </c:pt>
                <c:pt idx="227">
                  <c:v>8185</c:v>
                </c:pt>
                <c:pt idx="228">
                  <c:v>7270</c:v>
                </c:pt>
                <c:pt idx="229">
                  <c:v>7300</c:v>
                </c:pt>
                <c:pt idx="230">
                  <c:v>8262</c:v>
                </c:pt>
                <c:pt idx="231">
                  <c:v>6750</c:v>
                </c:pt>
                <c:pt idx="232">
                  <c:v>9940</c:v>
                </c:pt>
                <c:pt idx="233">
                  <c:v>6631</c:v>
                </c:pt>
                <c:pt idx="234">
                  <c:v>7338</c:v>
                </c:pt>
                <c:pt idx="235">
                  <c:v>5997</c:v>
                </c:pt>
                <c:pt idx="236">
                  <c:v>8043</c:v>
                </c:pt>
                <c:pt idx="237">
                  <c:v>6482</c:v>
                </c:pt>
                <c:pt idx="238">
                  <c:v>9260</c:v>
                </c:pt>
                <c:pt idx="239">
                  <c:v>7084</c:v>
                </c:pt>
                <c:pt idx="240">
                  <c:v>9894</c:v>
                </c:pt>
                <c:pt idx="241">
                  <c:v>5841</c:v>
                </c:pt>
                <c:pt idx="242">
                  <c:v>8891</c:v>
                </c:pt>
                <c:pt idx="243">
                  <c:v>7040</c:v>
                </c:pt>
                <c:pt idx="244">
                  <c:v>6437</c:v>
                </c:pt>
                <c:pt idx="245">
                  <c:v>8373</c:v>
                </c:pt>
                <c:pt idx="246">
                  <c:v>8137</c:v>
                </c:pt>
                <c:pt idx="247">
                  <c:v>7354</c:v>
                </c:pt>
                <c:pt idx="248">
                  <c:v>7381</c:v>
                </c:pt>
                <c:pt idx="249">
                  <c:v>6656</c:v>
                </c:pt>
                <c:pt idx="250">
                  <c:v>8794</c:v>
                </c:pt>
                <c:pt idx="251">
                  <c:v>7870</c:v>
                </c:pt>
                <c:pt idx="252">
                  <c:v>9424</c:v>
                </c:pt>
                <c:pt idx="253">
                  <c:v>9310</c:v>
                </c:pt>
                <c:pt idx="254">
                  <c:v>8560</c:v>
                </c:pt>
                <c:pt idx="255">
                  <c:v>6768</c:v>
                </c:pt>
                <c:pt idx="256">
                  <c:v>9311</c:v>
                </c:pt>
                <c:pt idx="257">
                  <c:v>5756</c:v>
                </c:pt>
                <c:pt idx="258">
                  <c:v>7161</c:v>
                </c:pt>
                <c:pt idx="259">
                  <c:v>6866</c:v>
                </c:pt>
                <c:pt idx="260">
                  <c:v>7386</c:v>
                </c:pt>
                <c:pt idx="261">
                  <c:v>8020</c:v>
                </c:pt>
                <c:pt idx="262">
                  <c:v>8658</c:v>
                </c:pt>
                <c:pt idx="263">
                  <c:v>7283</c:v>
                </c:pt>
                <c:pt idx="264">
                  <c:v>8973</c:v>
                </c:pt>
                <c:pt idx="265">
                  <c:v>6381</c:v>
                </c:pt>
                <c:pt idx="266">
                  <c:v>8598</c:v>
                </c:pt>
              </c:numCache>
            </c:numRef>
          </c:xVal>
          <c:yVal>
            <c:numRef>
              <c:f>Graph1!$E$2:$E$268</c:f>
              <c:numCache>
                <c:formatCode>General</c:formatCode>
                <c:ptCount val="267"/>
                <c:pt idx="0">
                  <c:v>1.4930739630000001</c:v>
                </c:pt>
                <c:pt idx="1">
                  <c:v>1.3931501829999999</c:v>
                </c:pt>
                <c:pt idx="2">
                  <c:v>1.4562148340000001</c:v>
                </c:pt>
                <c:pt idx="3">
                  <c:v>1.486716981</c:v>
                </c:pt>
                <c:pt idx="4">
                  <c:v>1.3761530909999999</c:v>
                </c:pt>
                <c:pt idx="5">
                  <c:v>1.4381818179999999</c:v>
                </c:pt>
                <c:pt idx="6">
                  <c:v>1.3934660539999999</c:v>
                </c:pt>
                <c:pt idx="7">
                  <c:v>1.441128129</c:v>
                </c:pt>
                <c:pt idx="8">
                  <c:v>1.68125937</c:v>
                </c:pt>
                <c:pt idx="9">
                  <c:v>1.5961514590000001</c:v>
                </c:pt>
                <c:pt idx="10">
                  <c:v>1.3797107799999999</c:v>
                </c:pt>
                <c:pt idx="11">
                  <c:v>1.4796524660000001</c:v>
                </c:pt>
                <c:pt idx="12">
                  <c:v>1.351053705</c:v>
                </c:pt>
                <c:pt idx="13">
                  <c:v>1.4517711170000001</c:v>
                </c:pt>
                <c:pt idx="14">
                  <c:v>1.4369047619999999</c:v>
                </c:pt>
                <c:pt idx="15">
                  <c:v>1.447843486</c:v>
                </c:pt>
                <c:pt idx="16">
                  <c:v>1.424894909</c:v>
                </c:pt>
                <c:pt idx="17">
                  <c:v>1.445098942</c:v>
                </c:pt>
                <c:pt idx="18">
                  <c:v>1.4513425929999999</c:v>
                </c:pt>
                <c:pt idx="19">
                  <c:v>1.7513442619999999</c:v>
                </c:pt>
                <c:pt idx="20">
                  <c:v>1.4444843510000001</c:v>
                </c:pt>
                <c:pt idx="21">
                  <c:v>1.377099842</c:v>
                </c:pt>
                <c:pt idx="22">
                  <c:v>1.483000997</c:v>
                </c:pt>
                <c:pt idx="23">
                  <c:v>1.393306122</c:v>
                </c:pt>
                <c:pt idx="24">
                  <c:v>1.403387334</c:v>
                </c:pt>
                <c:pt idx="25">
                  <c:v>1.4016104869999999</c:v>
                </c:pt>
                <c:pt idx="26">
                  <c:v>1.358333333</c:v>
                </c:pt>
                <c:pt idx="27">
                  <c:v>1.4176561299999999</c:v>
                </c:pt>
                <c:pt idx="28">
                  <c:v>1.388967254</c:v>
                </c:pt>
                <c:pt idx="29">
                  <c:v>1.472958888</c:v>
                </c:pt>
                <c:pt idx="30">
                  <c:v>1.4004079970000001</c:v>
                </c:pt>
                <c:pt idx="31">
                  <c:v>1.459593023</c:v>
                </c:pt>
                <c:pt idx="32">
                  <c:v>1.476730104</c:v>
                </c:pt>
                <c:pt idx="33">
                  <c:v>1.5421890069999999</c:v>
                </c:pt>
                <c:pt idx="34">
                  <c:v>1.5691889219999999</c:v>
                </c:pt>
                <c:pt idx="35">
                  <c:v>1.43551685</c:v>
                </c:pt>
                <c:pt idx="36">
                  <c:v>1.488796148</c:v>
                </c:pt>
                <c:pt idx="37">
                  <c:v>1.487017544</c:v>
                </c:pt>
                <c:pt idx="38">
                  <c:v>1.4106254199999999</c:v>
                </c:pt>
                <c:pt idx="39">
                  <c:v>1.289811912</c:v>
                </c:pt>
                <c:pt idx="40">
                  <c:v>1.5118293199999999</c:v>
                </c:pt>
                <c:pt idx="41">
                  <c:v>1.6476617549999999</c:v>
                </c:pt>
                <c:pt idx="42">
                  <c:v>1.5299107139999999</c:v>
                </c:pt>
                <c:pt idx="43">
                  <c:v>1.5108370040000001</c:v>
                </c:pt>
                <c:pt idx="44">
                  <c:v>1.4532355480000001</c:v>
                </c:pt>
                <c:pt idx="45">
                  <c:v>1.4988968819999999</c:v>
                </c:pt>
                <c:pt idx="46">
                  <c:v>1.4661878450000001</c:v>
                </c:pt>
                <c:pt idx="47">
                  <c:v>1.5664171659999999</c:v>
                </c:pt>
                <c:pt idx="48">
                  <c:v>1.95694016</c:v>
                </c:pt>
                <c:pt idx="49">
                  <c:v>1.428898226</c:v>
                </c:pt>
                <c:pt idx="50">
                  <c:v>1.442742244</c:v>
                </c:pt>
                <c:pt idx="51">
                  <c:v>1.4217101889999999</c:v>
                </c:pt>
                <c:pt idx="52">
                  <c:v>1.4748474279999999</c:v>
                </c:pt>
                <c:pt idx="53">
                  <c:v>1.444175596</c:v>
                </c:pt>
                <c:pt idx="54">
                  <c:v>1.4651695689999999</c:v>
                </c:pt>
                <c:pt idx="55">
                  <c:v>1.4044264820000001</c:v>
                </c:pt>
                <c:pt idx="56">
                  <c:v>1.412269939</c:v>
                </c:pt>
                <c:pt idx="57">
                  <c:v>1.3294614570000001</c:v>
                </c:pt>
                <c:pt idx="58">
                  <c:v>1.4763913820000001</c:v>
                </c:pt>
                <c:pt idx="59">
                  <c:v>1.5337876610000001</c:v>
                </c:pt>
                <c:pt idx="60">
                  <c:v>1.403745072</c:v>
                </c:pt>
                <c:pt idx="61">
                  <c:v>1.638959391</c:v>
                </c:pt>
                <c:pt idx="62">
                  <c:v>1.5874053029999999</c:v>
                </c:pt>
                <c:pt idx="63">
                  <c:v>1.5483198149999999</c:v>
                </c:pt>
                <c:pt idx="64">
                  <c:v>1.568147822</c:v>
                </c:pt>
                <c:pt idx="65">
                  <c:v>1.5366328920000001</c:v>
                </c:pt>
                <c:pt idx="66">
                  <c:v>1.5226439789999999</c:v>
                </c:pt>
                <c:pt idx="67">
                  <c:v>1.485054044</c:v>
                </c:pt>
                <c:pt idx="68">
                  <c:v>1.432170344</c:v>
                </c:pt>
                <c:pt idx="69">
                  <c:v>1.5774574050000001</c:v>
                </c:pt>
                <c:pt idx="70">
                  <c:v>1.4696506549999999</c:v>
                </c:pt>
                <c:pt idx="71">
                  <c:v>1.517647059</c:v>
                </c:pt>
                <c:pt idx="72">
                  <c:v>1.3570918190000001</c:v>
                </c:pt>
                <c:pt idx="73">
                  <c:v>1.425834617</c:v>
                </c:pt>
                <c:pt idx="74">
                  <c:v>1.428833209</c:v>
                </c:pt>
                <c:pt idx="75">
                  <c:v>1.514112691</c:v>
                </c:pt>
                <c:pt idx="76">
                  <c:v>1.640886477</c:v>
                </c:pt>
                <c:pt idx="77">
                  <c:v>1.5593351799999999</c:v>
                </c:pt>
                <c:pt idx="78">
                  <c:v>1.4392896369999999</c:v>
                </c:pt>
                <c:pt idx="79">
                  <c:v>1.5511119630000001</c:v>
                </c:pt>
                <c:pt idx="80">
                  <c:v>1.584116445</c:v>
                </c:pt>
                <c:pt idx="81">
                  <c:v>1.544976881</c:v>
                </c:pt>
                <c:pt idx="82">
                  <c:v>1.4832847419999999</c:v>
                </c:pt>
                <c:pt idx="83">
                  <c:v>1.5160614530000001</c:v>
                </c:pt>
                <c:pt idx="84">
                  <c:v>1.42399651</c:v>
                </c:pt>
                <c:pt idx="85">
                  <c:v>1.5137631979999999</c:v>
                </c:pt>
                <c:pt idx="86">
                  <c:v>1.571042654</c:v>
                </c:pt>
                <c:pt idx="87">
                  <c:v>1.4150131690000001</c:v>
                </c:pt>
                <c:pt idx="88">
                  <c:v>1.756312936</c:v>
                </c:pt>
                <c:pt idx="89">
                  <c:v>1.4181621149999999</c:v>
                </c:pt>
                <c:pt idx="90">
                  <c:v>1.618585859</c:v>
                </c:pt>
                <c:pt idx="91">
                  <c:v>1.450634921</c:v>
                </c:pt>
                <c:pt idx="92">
                  <c:v>1.550736127</c:v>
                </c:pt>
                <c:pt idx="93">
                  <c:v>1.5451999999999999</c:v>
                </c:pt>
                <c:pt idx="94">
                  <c:v>1.5133853880000001</c:v>
                </c:pt>
                <c:pt idx="95">
                  <c:v>1.486784141</c:v>
                </c:pt>
                <c:pt idx="96">
                  <c:v>1.2839285709999999</c:v>
                </c:pt>
                <c:pt idx="97">
                  <c:v>1.4216262980000001</c:v>
                </c:pt>
                <c:pt idx="98">
                  <c:v>1.4569811319999999</c:v>
                </c:pt>
                <c:pt idx="99">
                  <c:v>1.421341991</c:v>
                </c:pt>
                <c:pt idx="100">
                  <c:v>1.4960601140000001</c:v>
                </c:pt>
                <c:pt idx="101">
                  <c:v>1.4643772420000001</c:v>
                </c:pt>
                <c:pt idx="102">
                  <c:v>1.4151682999999999</c:v>
                </c:pt>
                <c:pt idx="103">
                  <c:v>1.4786324790000001</c:v>
                </c:pt>
                <c:pt idx="104">
                  <c:v>1.433962264</c:v>
                </c:pt>
                <c:pt idx="105">
                  <c:v>1.317048711</c:v>
                </c:pt>
                <c:pt idx="106">
                  <c:v>1.4559924209999999</c:v>
                </c:pt>
                <c:pt idx="107">
                  <c:v>1.667501423</c:v>
                </c:pt>
                <c:pt idx="108">
                  <c:v>1.451583531</c:v>
                </c:pt>
                <c:pt idx="109">
                  <c:v>1.468085106</c:v>
                </c:pt>
                <c:pt idx="110">
                  <c:v>1.5561129849999999</c:v>
                </c:pt>
                <c:pt idx="111">
                  <c:v>1.461930712</c:v>
                </c:pt>
                <c:pt idx="112">
                  <c:v>1.333755274</c:v>
                </c:pt>
                <c:pt idx="113">
                  <c:v>1.3940081710000001</c:v>
                </c:pt>
                <c:pt idx="114">
                  <c:v>1.444</c:v>
                </c:pt>
                <c:pt idx="115">
                  <c:v>1.495560488</c:v>
                </c:pt>
                <c:pt idx="116">
                  <c:v>1.4461473680000001</c:v>
                </c:pt>
                <c:pt idx="117">
                  <c:v>1.572890146</c:v>
                </c:pt>
                <c:pt idx="118">
                  <c:v>1.4498498500000001</c:v>
                </c:pt>
                <c:pt idx="119">
                  <c:v>1.435478024</c:v>
                </c:pt>
                <c:pt idx="120">
                  <c:v>1.3919999999999999</c:v>
                </c:pt>
                <c:pt idx="121">
                  <c:v>1.4507302820000001</c:v>
                </c:pt>
                <c:pt idx="122">
                  <c:v>1.5216499160000001</c:v>
                </c:pt>
                <c:pt idx="123">
                  <c:v>1.4650154799999999</c:v>
                </c:pt>
                <c:pt idx="124">
                  <c:v>1.408022463</c:v>
                </c:pt>
                <c:pt idx="125">
                  <c:v>1.4867482160000001</c:v>
                </c:pt>
                <c:pt idx="126">
                  <c:v>1.392464358</c:v>
                </c:pt>
                <c:pt idx="127">
                  <c:v>1.3980996619999999</c:v>
                </c:pt>
                <c:pt idx="128">
                  <c:v>1.492345679</c:v>
                </c:pt>
                <c:pt idx="129">
                  <c:v>1.5013513510000001</c:v>
                </c:pt>
                <c:pt idx="130">
                  <c:v>1.3837380429999999</c:v>
                </c:pt>
                <c:pt idx="131">
                  <c:v>1.5227078380000001</c:v>
                </c:pt>
                <c:pt idx="132">
                  <c:v>1.435127979</c:v>
                </c:pt>
                <c:pt idx="133">
                  <c:v>1.4324350340000001</c:v>
                </c:pt>
                <c:pt idx="134">
                  <c:v>1.407203907</c:v>
                </c:pt>
                <c:pt idx="135">
                  <c:v>1.488985773</c:v>
                </c:pt>
                <c:pt idx="136">
                  <c:v>1.4080134360000001</c:v>
                </c:pt>
                <c:pt idx="137">
                  <c:v>1.458724374</c:v>
                </c:pt>
                <c:pt idx="138">
                  <c:v>1.4890712420000001</c:v>
                </c:pt>
                <c:pt idx="139">
                  <c:v>1.459357837</c:v>
                </c:pt>
                <c:pt idx="140">
                  <c:v>1.432969639</c:v>
                </c:pt>
                <c:pt idx="141">
                  <c:v>1.4897477189999999</c:v>
                </c:pt>
                <c:pt idx="142">
                  <c:v>1.3303682100000001</c:v>
                </c:pt>
                <c:pt idx="143">
                  <c:v>1.3875065339999999</c:v>
                </c:pt>
                <c:pt idx="144">
                  <c:v>1.426777875</c:v>
                </c:pt>
                <c:pt idx="145">
                  <c:v>1.5153985510000001</c:v>
                </c:pt>
                <c:pt idx="146">
                  <c:v>1.4242826399999999</c:v>
                </c:pt>
                <c:pt idx="147">
                  <c:v>1.366681416</c:v>
                </c:pt>
                <c:pt idx="148">
                  <c:v>1.4425746740000001</c:v>
                </c:pt>
                <c:pt idx="149">
                  <c:v>1.585904255</c:v>
                </c:pt>
                <c:pt idx="150">
                  <c:v>1.4023889350000001</c:v>
                </c:pt>
                <c:pt idx="151">
                  <c:v>1.4825174830000001</c:v>
                </c:pt>
                <c:pt idx="152">
                  <c:v>1.431432678</c:v>
                </c:pt>
                <c:pt idx="153">
                  <c:v>1.503313253</c:v>
                </c:pt>
                <c:pt idx="154">
                  <c:v>1.5506108199999999</c:v>
                </c:pt>
                <c:pt idx="155">
                  <c:v>1.4806073909999999</c:v>
                </c:pt>
                <c:pt idx="156">
                  <c:v>1.5137618639999999</c:v>
                </c:pt>
                <c:pt idx="157">
                  <c:v>1.4289188020000001</c:v>
                </c:pt>
                <c:pt idx="158">
                  <c:v>1.514958775</c:v>
                </c:pt>
                <c:pt idx="159">
                  <c:v>1.4504044490000001</c:v>
                </c:pt>
                <c:pt idx="160">
                  <c:v>1.4392359729999999</c:v>
                </c:pt>
                <c:pt idx="161">
                  <c:v>1.4381344899999999</c:v>
                </c:pt>
                <c:pt idx="162">
                  <c:v>1.423165252</c:v>
                </c:pt>
                <c:pt idx="163">
                  <c:v>1.460797342</c:v>
                </c:pt>
                <c:pt idx="164">
                  <c:v>1.7847281319999999</c:v>
                </c:pt>
                <c:pt idx="165">
                  <c:v>1.4554945050000001</c:v>
                </c:pt>
                <c:pt idx="166">
                  <c:v>1.4809839170000001</c:v>
                </c:pt>
                <c:pt idx="167">
                  <c:v>1.8853191490000001</c:v>
                </c:pt>
                <c:pt idx="168">
                  <c:v>1.6473657289999999</c:v>
                </c:pt>
                <c:pt idx="169">
                  <c:v>1.4135075290000001</c:v>
                </c:pt>
                <c:pt idx="170">
                  <c:v>1.551509872</c:v>
                </c:pt>
                <c:pt idx="171">
                  <c:v>1.381155015</c:v>
                </c:pt>
                <c:pt idx="172">
                  <c:v>1.4795717340000001</c:v>
                </c:pt>
                <c:pt idx="173">
                  <c:v>1.417905529</c:v>
                </c:pt>
                <c:pt idx="174">
                  <c:v>1.4291078189999999</c:v>
                </c:pt>
                <c:pt idx="175">
                  <c:v>1.5308261409999999</c:v>
                </c:pt>
                <c:pt idx="176">
                  <c:v>1.414352031</c:v>
                </c:pt>
                <c:pt idx="177">
                  <c:v>1.5968866749999999</c:v>
                </c:pt>
                <c:pt idx="178">
                  <c:v>1.4595152600000001</c:v>
                </c:pt>
                <c:pt idx="179">
                  <c:v>1.403837118</c:v>
                </c:pt>
                <c:pt idx="180">
                  <c:v>1.4998484080000001</c:v>
                </c:pt>
                <c:pt idx="181">
                  <c:v>1.4328227570000001</c:v>
                </c:pt>
                <c:pt idx="182">
                  <c:v>1.521849545</c:v>
                </c:pt>
                <c:pt idx="183">
                  <c:v>1.423951049</c:v>
                </c:pt>
                <c:pt idx="184">
                  <c:v>1.4228485150000001</c:v>
                </c:pt>
                <c:pt idx="185">
                  <c:v>1.3805409470000001</c:v>
                </c:pt>
                <c:pt idx="186">
                  <c:v>1.477269994</c:v>
                </c:pt>
                <c:pt idx="187">
                  <c:v>1.4101632049999999</c:v>
                </c:pt>
                <c:pt idx="188">
                  <c:v>1.4951553930000001</c:v>
                </c:pt>
                <c:pt idx="189">
                  <c:v>1.5073806080000001</c:v>
                </c:pt>
                <c:pt idx="190">
                  <c:v>1.409424558</c:v>
                </c:pt>
                <c:pt idx="191">
                  <c:v>1.429380603</c:v>
                </c:pt>
                <c:pt idx="192">
                  <c:v>1.531357909</c:v>
                </c:pt>
                <c:pt idx="193">
                  <c:v>1.5070022709999999</c:v>
                </c:pt>
                <c:pt idx="194">
                  <c:v>1.47634449</c:v>
                </c:pt>
                <c:pt idx="195">
                  <c:v>1.5515800200000001</c:v>
                </c:pt>
                <c:pt idx="196">
                  <c:v>1.428967495</c:v>
                </c:pt>
                <c:pt idx="197">
                  <c:v>1.457047279</c:v>
                </c:pt>
                <c:pt idx="198">
                  <c:v>1.4278388280000001</c:v>
                </c:pt>
                <c:pt idx="199">
                  <c:v>1.460186199</c:v>
                </c:pt>
                <c:pt idx="200">
                  <c:v>1.380933285</c:v>
                </c:pt>
                <c:pt idx="201">
                  <c:v>1.4559471369999999</c:v>
                </c:pt>
                <c:pt idx="202">
                  <c:v>1.4929114800000001</c:v>
                </c:pt>
                <c:pt idx="203">
                  <c:v>1.489302326</c:v>
                </c:pt>
                <c:pt idx="204">
                  <c:v>1.4507518800000001</c:v>
                </c:pt>
                <c:pt idx="205">
                  <c:v>1.4381420279999999</c:v>
                </c:pt>
                <c:pt idx="206">
                  <c:v>1.4692479860000001</c:v>
                </c:pt>
                <c:pt idx="207">
                  <c:v>1.4152142510000001</c:v>
                </c:pt>
                <c:pt idx="208">
                  <c:v>1.409566275</c:v>
                </c:pt>
                <c:pt idx="209">
                  <c:v>1.48882402</c:v>
                </c:pt>
                <c:pt idx="210">
                  <c:v>2.0113351879999999</c:v>
                </c:pt>
                <c:pt idx="211">
                  <c:v>1.6153881489999999</c:v>
                </c:pt>
                <c:pt idx="212">
                  <c:v>1.4246549079999999</c:v>
                </c:pt>
                <c:pt idx="213">
                  <c:v>1.479552864</c:v>
                </c:pt>
                <c:pt idx="214">
                  <c:v>1.474581784</c:v>
                </c:pt>
                <c:pt idx="215">
                  <c:v>1.3972281449999999</c:v>
                </c:pt>
                <c:pt idx="216">
                  <c:v>1.4974975939999999</c:v>
                </c:pt>
                <c:pt idx="217">
                  <c:v>1.489837933</c:v>
                </c:pt>
                <c:pt idx="218">
                  <c:v>1.4507780779999999</c:v>
                </c:pt>
                <c:pt idx="219">
                  <c:v>1.4878287779999999</c:v>
                </c:pt>
                <c:pt idx="220">
                  <c:v>1.4750674580000001</c:v>
                </c:pt>
                <c:pt idx="221">
                  <c:v>1.4523789110000001</c:v>
                </c:pt>
                <c:pt idx="222">
                  <c:v>1.4918177109999999</c:v>
                </c:pt>
                <c:pt idx="223">
                  <c:v>1.36634996</c:v>
                </c:pt>
                <c:pt idx="224">
                  <c:v>1.4036031819999999</c:v>
                </c:pt>
                <c:pt idx="225">
                  <c:v>1.484988558</c:v>
                </c:pt>
                <c:pt idx="226">
                  <c:v>1.4212001750000001</c:v>
                </c:pt>
                <c:pt idx="227">
                  <c:v>1.3802721090000001</c:v>
                </c:pt>
                <c:pt idx="228">
                  <c:v>1.427006961</c:v>
                </c:pt>
                <c:pt idx="229">
                  <c:v>1.378236915</c:v>
                </c:pt>
                <c:pt idx="230">
                  <c:v>1.3985788729999999</c:v>
                </c:pt>
                <c:pt idx="231">
                  <c:v>1.4036371599999999</c:v>
                </c:pt>
                <c:pt idx="232">
                  <c:v>1.4905895280000001</c:v>
                </c:pt>
                <c:pt idx="233">
                  <c:v>1.4523922309999999</c:v>
                </c:pt>
                <c:pt idx="234">
                  <c:v>1.4297396069999999</c:v>
                </c:pt>
                <c:pt idx="235">
                  <c:v>1.565270798</c:v>
                </c:pt>
                <c:pt idx="236">
                  <c:v>1.4675356420000001</c:v>
                </c:pt>
                <c:pt idx="237">
                  <c:v>1.4191312840000001</c:v>
                </c:pt>
                <c:pt idx="238">
                  <c:v>1.399002138</c:v>
                </c:pt>
                <c:pt idx="239">
                  <c:v>1.479156449</c:v>
                </c:pt>
                <c:pt idx="240">
                  <c:v>1.3901501279999999</c:v>
                </c:pt>
                <c:pt idx="241">
                  <c:v>1.521919842</c:v>
                </c:pt>
                <c:pt idx="242">
                  <c:v>1.2905660379999999</c:v>
                </c:pt>
                <c:pt idx="243">
                  <c:v>1.406364749</c:v>
                </c:pt>
                <c:pt idx="244">
                  <c:v>1.415388984</c:v>
                </c:pt>
                <c:pt idx="245">
                  <c:v>1.446253137</c:v>
                </c:pt>
                <c:pt idx="246">
                  <c:v>1.4216428569999999</c:v>
                </c:pt>
                <c:pt idx="247">
                  <c:v>1.478301447</c:v>
                </c:pt>
                <c:pt idx="248">
                  <c:v>1.4786599359999999</c:v>
                </c:pt>
                <c:pt idx="249">
                  <c:v>1.400117302</c:v>
                </c:pt>
                <c:pt idx="250">
                  <c:v>1.5535023640000001</c:v>
                </c:pt>
                <c:pt idx="251">
                  <c:v>1.5369360439999999</c:v>
                </c:pt>
                <c:pt idx="252">
                  <c:v>1.4536439670000001</c:v>
                </c:pt>
                <c:pt idx="253">
                  <c:v>1.4050505049999999</c:v>
                </c:pt>
                <c:pt idx="254">
                  <c:v>1.429933568</c:v>
                </c:pt>
                <c:pt idx="255">
                  <c:v>1.4824756610000001</c:v>
                </c:pt>
                <c:pt idx="256">
                  <c:v>1.4690576120000001</c:v>
                </c:pt>
                <c:pt idx="257">
                  <c:v>1.434254462</c:v>
                </c:pt>
                <c:pt idx="258">
                  <c:v>1.6143911440000001</c:v>
                </c:pt>
                <c:pt idx="259">
                  <c:v>1.474098167</c:v>
                </c:pt>
                <c:pt idx="260">
                  <c:v>1.392911011</c:v>
                </c:pt>
                <c:pt idx="261">
                  <c:v>1.425</c:v>
                </c:pt>
                <c:pt idx="262">
                  <c:v>1.5376995309999999</c:v>
                </c:pt>
                <c:pt idx="263">
                  <c:v>1.452615845</c:v>
                </c:pt>
                <c:pt idx="264">
                  <c:v>1.274445697</c:v>
                </c:pt>
                <c:pt idx="265">
                  <c:v>1.390132248</c:v>
                </c:pt>
                <c:pt idx="266">
                  <c:v>1.3873343149999999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61-4097-9743-4C9840F100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4935936"/>
        <c:axId val="264936352"/>
      </c:scatterChart>
      <c:valAx>
        <c:axId val="264935936"/>
        <c:scaling>
          <c:orientation val="minMax"/>
          <c:min val="4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Water</a:t>
                </a:r>
                <a:r>
                  <a:rPr lang="en-US" sz="1200" b="1" baseline="0"/>
                  <a:t> intake (L)</a:t>
                </a:r>
                <a:endParaRPr lang="en-US" sz="12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936352"/>
        <c:crosses val="autoZero"/>
        <c:crossBetween val="midCat"/>
        <c:majorUnit val="2000"/>
      </c:valAx>
      <c:valAx>
        <c:axId val="264936352"/>
        <c:scaling>
          <c:orientation val="minMax"/>
          <c:min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Feed</a:t>
                </a:r>
                <a:r>
                  <a:rPr lang="en-US" sz="1200" b="1" baseline="0"/>
                  <a:t> conversion ratio (g/g)</a:t>
                </a:r>
                <a:endParaRPr lang="en-US" sz="12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935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Graph1!$B$1</c:f>
              <c:strCache>
                <c:ptCount val="1"/>
                <c:pt idx="0">
                  <c:v>BWG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dk1">
                    <a:tint val="885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Graph1!$A$2:$A$268</c:f>
              <c:numCache>
                <c:formatCode>General</c:formatCode>
                <c:ptCount val="267"/>
                <c:pt idx="0">
                  <c:v>3492.3</c:v>
                </c:pt>
                <c:pt idx="1">
                  <c:v>3803.3</c:v>
                </c:pt>
                <c:pt idx="2">
                  <c:v>2846.9</c:v>
                </c:pt>
                <c:pt idx="3">
                  <c:v>3939.8</c:v>
                </c:pt>
                <c:pt idx="4">
                  <c:v>2804.6</c:v>
                </c:pt>
                <c:pt idx="5">
                  <c:v>3796.8</c:v>
                </c:pt>
                <c:pt idx="6">
                  <c:v>2729.8</c:v>
                </c:pt>
                <c:pt idx="7">
                  <c:v>3857.9</c:v>
                </c:pt>
                <c:pt idx="8">
                  <c:v>2242.8000000000002</c:v>
                </c:pt>
                <c:pt idx="9">
                  <c:v>2571.4</c:v>
                </c:pt>
                <c:pt idx="10">
                  <c:v>3148.5</c:v>
                </c:pt>
                <c:pt idx="11">
                  <c:v>2639.7</c:v>
                </c:pt>
                <c:pt idx="12">
                  <c:v>3974.8</c:v>
                </c:pt>
                <c:pt idx="13">
                  <c:v>3729.6</c:v>
                </c:pt>
                <c:pt idx="14">
                  <c:v>3138.2</c:v>
                </c:pt>
                <c:pt idx="15">
                  <c:v>3256.2</c:v>
                </c:pt>
                <c:pt idx="16">
                  <c:v>3050.7</c:v>
                </c:pt>
                <c:pt idx="17">
                  <c:v>3140.2</c:v>
                </c:pt>
                <c:pt idx="18">
                  <c:v>3134.9</c:v>
                </c:pt>
                <c:pt idx="19">
                  <c:v>2670.8</c:v>
                </c:pt>
                <c:pt idx="20">
                  <c:v>2815.3</c:v>
                </c:pt>
                <c:pt idx="21">
                  <c:v>3475.8</c:v>
                </c:pt>
                <c:pt idx="22">
                  <c:v>2974.9</c:v>
                </c:pt>
                <c:pt idx="23">
                  <c:v>3413.6</c:v>
                </c:pt>
                <c:pt idx="24">
                  <c:v>2858.7</c:v>
                </c:pt>
                <c:pt idx="25">
                  <c:v>3742.3</c:v>
                </c:pt>
                <c:pt idx="26">
                  <c:v>3129.6</c:v>
                </c:pt>
                <c:pt idx="27">
                  <c:v>3677.4</c:v>
                </c:pt>
                <c:pt idx="28">
                  <c:v>2757.1</c:v>
                </c:pt>
                <c:pt idx="29">
                  <c:v>2543.8000000000002</c:v>
                </c:pt>
                <c:pt idx="30">
                  <c:v>3432.4</c:v>
                </c:pt>
                <c:pt idx="31">
                  <c:v>4016.8</c:v>
                </c:pt>
                <c:pt idx="32">
                  <c:v>3414.2</c:v>
                </c:pt>
                <c:pt idx="33">
                  <c:v>3198.5</c:v>
                </c:pt>
                <c:pt idx="34">
                  <c:v>3172.9</c:v>
                </c:pt>
                <c:pt idx="35">
                  <c:v>3791.2</c:v>
                </c:pt>
                <c:pt idx="36">
                  <c:v>4637.6000000000004</c:v>
                </c:pt>
                <c:pt idx="37">
                  <c:v>2542.8000000000002</c:v>
                </c:pt>
                <c:pt idx="38">
                  <c:v>4195.2</c:v>
                </c:pt>
                <c:pt idx="39">
                  <c:v>3291.6</c:v>
                </c:pt>
                <c:pt idx="40">
                  <c:v>3578.5</c:v>
                </c:pt>
                <c:pt idx="41">
                  <c:v>2572</c:v>
                </c:pt>
                <c:pt idx="42">
                  <c:v>4112.3999999999996</c:v>
                </c:pt>
                <c:pt idx="43">
                  <c:v>1714.8</c:v>
                </c:pt>
                <c:pt idx="44">
                  <c:v>3368.6</c:v>
                </c:pt>
                <c:pt idx="45">
                  <c:v>3125.2</c:v>
                </c:pt>
                <c:pt idx="46">
                  <c:v>3980.7</c:v>
                </c:pt>
                <c:pt idx="47">
                  <c:v>3139.1</c:v>
                </c:pt>
                <c:pt idx="48">
                  <c:v>3172.2</c:v>
                </c:pt>
                <c:pt idx="49">
                  <c:v>3060.7</c:v>
                </c:pt>
                <c:pt idx="50">
                  <c:v>3767</c:v>
                </c:pt>
                <c:pt idx="51">
                  <c:v>2776.6</c:v>
                </c:pt>
                <c:pt idx="52">
                  <c:v>3383.3</c:v>
                </c:pt>
                <c:pt idx="53">
                  <c:v>4178</c:v>
                </c:pt>
                <c:pt idx="54">
                  <c:v>3197</c:v>
                </c:pt>
                <c:pt idx="55">
                  <c:v>3648.7</c:v>
                </c:pt>
                <c:pt idx="56">
                  <c:v>3453</c:v>
                </c:pt>
                <c:pt idx="57">
                  <c:v>3777</c:v>
                </c:pt>
                <c:pt idx="58">
                  <c:v>3289.4</c:v>
                </c:pt>
                <c:pt idx="59">
                  <c:v>4276.2</c:v>
                </c:pt>
                <c:pt idx="60">
                  <c:v>4273</c:v>
                </c:pt>
                <c:pt idx="61">
                  <c:v>3874.5</c:v>
                </c:pt>
                <c:pt idx="62">
                  <c:v>3352.6</c:v>
                </c:pt>
                <c:pt idx="63">
                  <c:v>4008.6</c:v>
                </c:pt>
                <c:pt idx="64">
                  <c:v>3564.4</c:v>
                </c:pt>
                <c:pt idx="65">
                  <c:v>3943</c:v>
                </c:pt>
                <c:pt idx="66">
                  <c:v>2326.6</c:v>
                </c:pt>
                <c:pt idx="67">
                  <c:v>3984.4</c:v>
                </c:pt>
                <c:pt idx="68">
                  <c:v>2791.3</c:v>
                </c:pt>
                <c:pt idx="69">
                  <c:v>2407.1999999999998</c:v>
                </c:pt>
                <c:pt idx="70">
                  <c:v>2692.4</c:v>
                </c:pt>
                <c:pt idx="71">
                  <c:v>2941.2</c:v>
                </c:pt>
                <c:pt idx="72">
                  <c:v>3798.5</c:v>
                </c:pt>
                <c:pt idx="73">
                  <c:v>2776.1</c:v>
                </c:pt>
                <c:pt idx="74">
                  <c:v>3820.7</c:v>
                </c:pt>
                <c:pt idx="75">
                  <c:v>2875.3</c:v>
                </c:pt>
                <c:pt idx="76">
                  <c:v>3628</c:v>
                </c:pt>
                <c:pt idx="77">
                  <c:v>2814.6</c:v>
                </c:pt>
                <c:pt idx="78">
                  <c:v>3930.7</c:v>
                </c:pt>
                <c:pt idx="79">
                  <c:v>4045.3</c:v>
                </c:pt>
                <c:pt idx="80">
                  <c:v>3101.7</c:v>
                </c:pt>
                <c:pt idx="81">
                  <c:v>3675.5</c:v>
                </c:pt>
                <c:pt idx="82">
                  <c:v>3052.6</c:v>
                </c:pt>
                <c:pt idx="83">
                  <c:v>4342</c:v>
                </c:pt>
                <c:pt idx="84">
                  <c:v>3263.8</c:v>
                </c:pt>
                <c:pt idx="85">
                  <c:v>4014.5</c:v>
                </c:pt>
                <c:pt idx="86">
                  <c:v>3314.9</c:v>
                </c:pt>
                <c:pt idx="87">
                  <c:v>3223.4</c:v>
                </c:pt>
                <c:pt idx="88">
                  <c:v>2267.4</c:v>
                </c:pt>
                <c:pt idx="89">
                  <c:v>3271.7</c:v>
                </c:pt>
                <c:pt idx="90">
                  <c:v>2403.6</c:v>
                </c:pt>
                <c:pt idx="91">
                  <c:v>3655.6</c:v>
                </c:pt>
                <c:pt idx="92">
                  <c:v>4107.8999999999996</c:v>
                </c:pt>
                <c:pt idx="93">
                  <c:v>3090.4</c:v>
                </c:pt>
                <c:pt idx="94">
                  <c:v>2713.5</c:v>
                </c:pt>
                <c:pt idx="95">
                  <c:v>3375</c:v>
                </c:pt>
                <c:pt idx="96">
                  <c:v>3451.2</c:v>
                </c:pt>
                <c:pt idx="97">
                  <c:v>4108.5</c:v>
                </c:pt>
                <c:pt idx="98">
                  <c:v>3088.8</c:v>
                </c:pt>
                <c:pt idx="99">
                  <c:v>3283.3</c:v>
                </c:pt>
                <c:pt idx="100">
                  <c:v>3683.3</c:v>
                </c:pt>
                <c:pt idx="101">
                  <c:v>2857</c:v>
                </c:pt>
                <c:pt idx="102">
                  <c:v>3321.4</c:v>
                </c:pt>
                <c:pt idx="103">
                  <c:v>3114</c:v>
                </c:pt>
                <c:pt idx="104">
                  <c:v>3648</c:v>
                </c:pt>
                <c:pt idx="105">
                  <c:v>3677.2</c:v>
                </c:pt>
                <c:pt idx="106">
                  <c:v>3073.6</c:v>
                </c:pt>
                <c:pt idx="107">
                  <c:v>2929.8</c:v>
                </c:pt>
                <c:pt idx="108">
                  <c:v>3666.7</c:v>
                </c:pt>
                <c:pt idx="109">
                  <c:v>3036</c:v>
                </c:pt>
                <c:pt idx="110">
                  <c:v>3691.1</c:v>
                </c:pt>
                <c:pt idx="111">
                  <c:v>3755.7</c:v>
                </c:pt>
                <c:pt idx="112">
                  <c:v>3161</c:v>
                </c:pt>
                <c:pt idx="113">
                  <c:v>3071</c:v>
                </c:pt>
                <c:pt idx="114">
                  <c:v>3104.6</c:v>
                </c:pt>
                <c:pt idx="115">
                  <c:v>2695</c:v>
                </c:pt>
                <c:pt idx="116">
                  <c:v>3434.6</c:v>
                </c:pt>
                <c:pt idx="117">
                  <c:v>3336.1</c:v>
                </c:pt>
                <c:pt idx="118">
                  <c:v>3862.4</c:v>
                </c:pt>
                <c:pt idx="119">
                  <c:v>3168.1</c:v>
                </c:pt>
                <c:pt idx="120">
                  <c:v>2888.4</c:v>
                </c:pt>
                <c:pt idx="121">
                  <c:v>2979.8</c:v>
                </c:pt>
                <c:pt idx="122">
                  <c:v>3633.7</c:v>
                </c:pt>
                <c:pt idx="123">
                  <c:v>3312.4</c:v>
                </c:pt>
                <c:pt idx="124">
                  <c:v>3510.2</c:v>
                </c:pt>
                <c:pt idx="125">
                  <c:v>2917</c:v>
                </c:pt>
                <c:pt idx="126">
                  <c:v>2734.8</c:v>
                </c:pt>
                <c:pt idx="127">
                  <c:v>3310.7</c:v>
                </c:pt>
                <c:pt idx="128">
                  <c:v>3022</c:v>
                </c:pt>
                <c:pt idx="129">
                  <c:v>2999.7</c:v>
                </c:pt>
                <c:pt idx="130">
                  <c:v>3761</c:v>
                </c:pt>
                <c:pt idx="131">
                  <c:v>3205.3</c:v>
                </c:pt>
                <c:pt idx="132">
                  <c:v>3252</c:v>
                </c:pt>
                <c:pt idx="133">
                  <c:v>2976.6</c:v>
                </c:pt>
                <c:pt idx="134">
                  <c:v>3457.5</c:v>
                </c:pt>
                <c:pt idx="135">
                  <c:v>3244.5</c:v>
                </c:pt>
                <c:pt idx="136">
                  <c:v>2934.3</c:v>
                </c:pt>
                <c:pt idx="137">
                  <c:v>3201.9</c:v>
                </c:pt>
                <c:pt idx="138">
                  <c:v>3992.2</c:v>
                </c:pt>
                <c:pt idx="139">
                  <c:v>3454.3</c:v>
                </c:pt>
                <c:pt idx="140">
                  <c:v>3020.7</c:v>
                </c:pt>
                <c:pt idx="141">
                  <c:v>2775.4</c:v>
                </c:pt>
                <c:pt idx="142">
                  <c:v>3649.2</c:v>
                </c:pt>
                <c:pt idx="143">
                  <c:v>2654.3</c:v>
                </c:pt>
                <c:pt idx="144">
                  <c:v>3250.2</c:v>
                </c:pt>
                <c:pt idx="145">
                  <c:v>3346</c:v>
                </c:pt>
                <c:pt idx="146">
                  <c:v>3970.9</c:v>
                </c:pt>
                <c:pt idx="147">
                  <c:v>3088.7</c:v>
                </c:pt>
                <c:pt idx="148">
                  <c:v>3429</c:v>
                </c:pt>
                <c:pt idx="149">
                  <c:v>3577.8</c:v>
                </c:pt>
                <c:pt idx="150">
                  <c:v>3346.1</c:v>
                </c:pt>
                <c:pt idx="151">
                  <c:v>3816</c:v>
                </c:pt>
                <c:pt idx="152">
                  <c:v>2987.4</c:v>
                </c:pt>
                <c:pt idx="153">
                  <c:v>3493.7</c:v>
                </c:pt>
                <c:pt idx="154">
                  <c:v>3554</c:v>
                </c:pt>
                <c:pt idx="155">
                  <c:v>4046.5</c:v>
                </c:pt>
                <c:pt idx="156">
                  <c:v>3508.9</c:v>
                </c:pt>
                <c:pt idx="157">
                  <c:v>3290.8</c:v>
                </c:pt>
                <c:pt idx="158">
                  <c:v>2572.4</c:v>
                </c:pt>
                <c:pt idx="159">
                  <c:v>2868.9</c:v>
                </c:pt>
                <c:pt idx="160">
                  <c:v>3616.8</c:v>
                </c:pt>
                <c:pt idx="161">
                  <c:v>3314.9</c:v>
                </c:pt>
                <c:pt idx="162">
                  <c:v>2850.6</c:v>
                </c:pt>
                <c:pt idx="163">
                  <c:v>3077.9</c:v>
                </c:pt>
                <c:pt idx="164">
                  <c:v>3774.7</c:v>
                </c:pt>
                <c:pt idx="165">
                  <c:v>3178.8</c:v>
                </c:pt>
                <c:pt idx="166">
                  <c:v>3130.8</c:v>
                </c:pt>
                <c:pt idx="167">
                  <c:v>2658.3</c:v>
                </c:pt>
                <c:pt idx="168">
                  <c:v>3220.6</c:v>
                </c:pt>
                <c:pt idx="169">
                  <c:v>3191.7</c:v>
                </c:pt>
                <c:pt idx="170">
                  <c:v>2671.7</c:v>
                </c:pt>
                <c:pt idx="171">
                  <c:v>3635.2</c:v>
                </c:pt>
                <c:pt idx="172">
                  <c:v>3454.8</c:v>
                </c:pt>
                <c:pt idx="173">
                  <c:v>3872.3</c:v>
                </c:pt>
                <c:pt idx="174">
                  <c:v>4148.7</c:v>
                </c:pt>
                <c:pt idx="175">
                  <c:v>2483</c:v>
                </c:pt>
                <c:pt idx="176">
                  <c:v>3656.1</c:v>
                </c:pt>
                <c:pt idx="177">
                  <c:v>3846.9</c:v>
                </c:pt>
                <c:pt idx="178">
                  <c:v>3251.8</c:v>
                </c:pt>
                <c:pt idx="179">
                  <c:v>3585.4</c:v>
                </c:pt>
                <c:pt idx="180">
                  <c:v>2968.2</c:v>
                </c:pt>
                <c:pt idx="181">
                  <c:v>3274</c:v>
                </c:pt>
                <c:pt idx="182">
                  <c:v>3176.1</c:v>
                </c:pt>
                <c:pt idx="183">
                  <c:v>3258</c:v>
                </c:pt>
                <c:pt idx="184">
                  <c:v>2827.2</c:v>
                </c:pt>
                <c:pt idx="185">
                  <c:v>3675</c:v>
                </c:pt>
                <c:pt idx="186">
                  <c:v>2456.6999999999998</c:v>
                </c:pt>
                <c:pt idx="187">
                  <c:v>3801.8</c:v>
                </c:pt>
                <c:pt idx="188">
                  <c:v>3271.4</c:v>
                </c:pt>
                <c:pt idx="189">
                  <c:v>3124.8</c:v>
                </c:pt>
                <c:pt idx="190">
                  <c:v>3110.6</c:v>
                </c:pt>
                <c:pt idx="191">
                  <c:v>3507.7</c:v>
                </c:pt>
                <c:pt idx="192">
                  <c:v>3281.7</c:v>
                </c:pt>
                <c:pt idx="193">
                  <c:v>3981.5</c:v>
                </c:pt>
                <c:pt idx="194">
                  <c:v>3925.6</c:v>
                </c:pt>
                <c:pt idx="195">
                  <c:v>3044.2</c:v>
                </c:pt>
                <c:pt idx="196">
                  <c:v>2989.4</c:v>
                </c:pt>
                <c:pt idx="197">
                  <c:v>3266.7</c:v>
                </c:pt>
                <c:pt idx="198">
                  <c:v>3898</c:v>
                </c:pt>
                <c:pt idx="199">
                  <c:v>2666.3</c:v>
                </c:pt>
                <c:pt idx="200">
                  <c:v>3787.9</c:v>
                </c:pt>
                <c:pt idx="201">
                  <c:v>2974.5</c:v>
                </c:pt>
                <c:pt idx="202">
                  <c:v>4317.5</c:v>
                </c:pt>
                <c:pt idx="203">
                  <c:v>2561.6</c:v>
                </c:pt>
                <c:pt idx="204">
                  <c:v>3087.2</c:v>
                </c:pt>
                <c:pt idx="205">
                  <c:v>3220</c:v>
                </c:pt>
                <c:pt idx="206">
                  <c:v>3282.3</c:v>
                </c:pt>
                <c:pt idx="207">
                  <c:v>2939.4</c:v>
                </c:pt>
                <c:pt idx="208">
                  <c:v>3477.4</c:v>
                </c:pt>
                <c:pt idx="209">
                  <c:v>3570.2</c:v>
                </c:pt>
                <c:pt idx="210">
                  <c:v>2892.3</c:v>
                </c:pt>
                <c:pt idx="211">
                  <c:v>3516.7</c:v>
                </c:pt>
                <c:pt idx="212">
                  <c:v>3715.5</c:v>
                </c:pt>
                <c:pt idx="213">
                  <c:v>3176.6</c:v>
                </c:pt>
                <c:pt idx="214">
                  <c:v>3173.3</c:v>
                </c:pt>
                <c:pt idx="215">
                  <c:v>3276.5</c:v>
                </c:pt>
                <c:pt idx="216">
                  <c:v>3111.8</c:v>
                </c:pt>
                <c:pt idx="217">
                  <c:v>3401.3</c:v>
                </c:pt>
                <c:pt idx="218">
                  <c:v>4288.5</c:v>
                </c:pt>
                <c:pt idx="219">
                  <c:v>2884.9</c:v>
                </c:pt>
                <c:pt idx="220">
                  <c:v>2733.3</c:v>
                </c:pt>
                <c:pt idx="221">
                  <c:v>3388.4</c:v>
                </c:pt>
                <c:pt idx="222">
                  <c:v>2880.7</c:v>
                </c:pt>
                <c:pt idx="223">
                  <c:v>3451.4</c:v>
                </c:pt>
                <c:pt idx="224">
                  <c:v>2999.5</c:v>
                </c:pt>
                <c:pt idx="225">
                  <c:v>3244.7</c:v>
                </c:pt>
                <c:pt idx="226">
                  <c:v>3244.6</c:v>
                </c:pt>
                <c:pt idx="227">
                  <c:v>3652.2</c:v>
                </c:pt>
                <c:pt idx="228">
                  <c:v>3075.2</c:v>
                </c:pt>
                <c:pt idx="229">
                  <c:v>3001.8</c:v>
                </c:pt>
                <c:pt idx="230">
                  <c:v>2952.4</c:v>
                </c:pt>
                <c:pt idx="231">
                  <c:v>3203.1</c:v>
                </c:pt>
                <c:pt idx="232">
                  <c:v>4070.8</c:v>
                </c:pt>
                <c:pt idx="233">
                  <c:v>3066</c:v>
                </c:pt>
                <c:pt idx="234">
                  <c:v>3129.7</c:v>
                </c:pt>
                <c:pt idx="235">
                  <c:v>2803.4</c:v>
                </c:pt>
                <c:pt idx="236">
                  <c:v>3602.8</c:v>
                </c:pt>
                <c:pt idx="237">
                  <c:v>2907.8</c:v>
                </c:pt>
                <c:pt idx="238">
                  <c:v>3925.6</c:v>
                </c:pt>
                <c:pt idx="239">
                  <c:v>3016</c:v>
                </c:pt>
                <c:pt idx="240">
                  <c:v>3796.5</c:v>
                </c:pt>
                <c:pt idx="241">
                  <c:v>3075.8</c:v>
                </c:pt>
                <c:pt idx="242">
                  <c:v>2736</c:v>
                </c:pt>
                <c:pt idx="243">
                  <c:v>3447</c:v>
                </c:pt>
                <c:pt idx="244">
                  <c:v>2492.5</c:v>
                </c:pt>
                <c:pt idx="245">
                  <c:v>4033.6</c:v>
                </c:pt>
                <c:pt idx="246">
                  <c:v>3980.6</c:v>
                </c:pt>
                <c:pt idx="247">
                  <c:v>3168</c:v>
                </c:pt>
                <c:pt idx="248">
                  <c:v>3222</c:v>
                </c:pt>
                <c:pt idx="249">
                  <c:v>2387.1999999999998</c:v>
                </c:pt>
                <c:pt idx="250">
                  <c:v>3615</c:v>
                </c:pt>
                <c:pt idx="251">
                  <c:v>3100</c:v>
                </c:pt>
                <c:pt idx="252">
                  <c:v>3650.1</c:v>
                </c:pt>
                <c:pt idx="253">
                  <c:v>3477.5</c:v>
                </c:pt>
                <c:pt idx="254">
                  <c:v>3659.2</c:v>
                </c:pt>
                <c:pt idx="255">
                  <c:v>3197.7</c:v>
                </c:pt>
                <c:pt idx="256">
                  <c:v>3850.4</c:v>
                </c:pt>
                <c:pt idx="257">
                  <c:v>2491.3000000000002</c:v>
                </c:pt>
                <c:pt idx="258">
                  <c:v>3062.5</c:v>
                </c:pt>
                <c:pt idx="259">
                  <c:v>2492.6999999999998</c:v>
                </c:pt>
                <c:pt idx="260">
                  <c:v>2770.5</c:v>
                </c:pt>
                <c:pt idx="261">
                  <c:v>3277.5</c:v>
                </c:pt>
                <c:pt idx="262">
                  <c:v>3275.3</c:v>
                </c:pt>
                <c:pt idx="263">
                  <c:v>2915.4</c:v>
                </c:pt>
                <c:pt idx="264">
                  <c:v>3391.3</c:v>
                </c:pt>
                <c:pt idx="265">
                  <c:v>2733</c:v>
                </c:pt>
                <c:pt idx="266">
                  <c:v>3768</c:v>
                </c:pt>
              </c:numCache>
            </c:numRef>
          </c:xVal>
          <c:yVal>
            <c:numRef>
              <c:f>Graph1!$B$2:$B$268</c:f>
              <c:numCache>
                <c:formatCode>General</c:formatCode>
                <c:ptCount val="267"/>
                <c:pt idx="0">
                  <c:v>2339</c:v>
                </c:pt>
                <c:pt idx="1">
                  <c:v>2730</c:v>
                </c:pt>
                <c:pt idx="2">
                  <c:v>1955</c:v>
                </c:pt>
                <c:pt idx="3">
                  <c:v>2650</c:v>
                </c:pt>
                <c:pt idx="4">
                  <c:v>2038</c:v>
                </c:pt>
                <c:pt idx="5">
                  <c:v>2640</c:v>
                </c:pt>
                <c:pt idx="6">
                  <c:v>1959</c:v>
                </c:pt>
                <c:pt idx="7">
                  <c:v>2677</c:v>
                </c:pt>
                <c:pt idx="8">
                  <c:v>1334</c:v>
                </c:pt>
                <c:pt idx="9">
                  <c:v>1611</c:v>
                </c:pt>
                <c:pt idx="10">
                  <c:v>2282</c:v>
                </c:pt>
                <c:pt idx="11">
                  <c:v>1784</c:v>
                </c:pt>
                <c:pt idx="12">
                  <c:v>2942</c:v>
                </c:pt>
                <c:pt idx="13">
                  <c:v>2569</c:v>
                </c:pt>
                <c:pt idx="14">
                  <c:v>2184</c:v>
                </c:pt>
                <c:pt idx="15">
                  <c:v>2249</c:v>
                </c:pt>
                <c:pt idx="16">
                  <c:v>2141</c:v>
                </c:pt>
                <c:pt idx="17">
                  <c:v>2173</c:v>
                </c:pt>
                <c:pt idx="18">
                  <c:v>2160</c:v>
                </c:pt>
                <c:pt idx="19">
                  <c:v>1525</c:v>
                </c:pt>
                <c:pt idx="20">
                  <c:v>1949</c:v>
                </c:pt>
                <c:pt idx="21">
                  <c:v>2524</c:v>
                </c:pt>
                <c:pt idx="22">
                  <c:v>2006</c:v>
                </c:pt>
                <c:pt idx="23">
                  <c:v>2450</c:v>
                </c:pt>
                <c:pt idx="24">
                  <c:v>2037</c:v>
                </c:pt>
                <c:pt idx="25">
                  <c:v>2670</c:v>
                </c:pt>
                <c:pt idx="26">
                  <c:v>2304</c:v>
                </c:pt>
                <c:pt idx="27">
                  <c:v>2594</c:v>
                </c:pt>
                <c:pt idx="28">
                  <c:v>1985</c:v>
                </c:pt>
                <c:pt idx="29">
                  <c:v>1727</c:v>
                </c:pt>
                <c:pt idx="30">
                  <c:v>2451</c:v>
                </c:pt>
                <c:pt idx="31">
                  <c:v>2752</c:v>
                </c:pt>
                <c:pt idx="32">
                  <c:v>2312</c:v>
                </c:pt>
                <c:pt idx="33">
                  <c:v>2074</c:v>
                </c:pt>
                <c:pt idx="34">
                  <c:v>2022</c:v>
                </c:pt>
                <c:pt idx="35">
                  <c:v>2641</c:v>
                </c:pt>
                <c:pt idx="36">
                  <c:v>3115</c:v>
                </c:pt>
                <c:pt idx="37">
                  <c:v>1710</c:v>
                </c:pt>
                <c:pt idx="38">
                  <c:v>2974</c:v>
                </c:pt>
                <c:pt idx="39">
                  <c:v>2552</c:v>
                </c:pt>
                <c:pt idx="40">
                  <c:v>2367</c:v>
                </c:pt>
                <c:pt idx="41">
                  <c:v>1561</c:v>
                </c:pt>
                <c:pt idx="42">
                  <c:v>2688</c:v>
                </c:pt>
                <c:pt idx="43">
                  <c:v>1135</c:v>
                </c:pt>
                <c:pt idx="44">
                  <c:v>2318</c:v>
                </c:pt>
                <c:pt idx="45">
                  <c:v>2085</c:v>
                </c:pt>
                <c:pt idx="46">
                  <c:v>2715</c:v>
                </c:pt>
                <c:pt idx="47">
                  <c:v>2004</c:v>
                </c:pt>
                <c:pt idx="48">
                  <c:v>1621</c:v>
                </c:pt>
                <c:pt idx="49">
                  <c:v>2142</c:v>
                </c:pt>
                <c:pt idx="50">
                  <c:v>2611</c:v>
                </c:pt>
                <c:pt idx="51">
                  <c:v>1953</c:v>
                </c:pt>
                <c:pt idx="52">
                  <c:v>2294</c:v>
                </c:pt>
                <c:pt idx="53">
                  <c:v>2893</c:v>
                </c:pt>
                <c:pt idx="54">
                  <c:v>2182</c:v>
                </c:pt>
                <c:pt idx="55">
                  <c:v>2598</c:v>
                </c:pt>
                <c:pt idx="56">
                  <c:v>2445</c:v>
                </c:pt>
                <c:pt idx="57">
                  <c:v>2841</c:v>
                </c:pt>
                <c:pt idx="58">
                  <c:v>2228</c:v>
                </c:pt>
                <c:pt idx="59">
                  <c:v>2788</c:v>
                </c:pt>
                <c:pt idx="60">
                  <c:v>3044</c:v>
                </c:pt>
                <c:pt idx="61">
                  <c:v>2364</c:v>
                </c:pt>
                <c:pt idx="62">
                  <c:v>2112</c:v>
                </c:pt>
                <c:pt idx="63">
                  <c:v>2589</c:v>
                </c:pt>
                <c:pt idx="64">
                  <c:v>2273</c:v>
                </c:pt>
                <c:pt idx="65">
                  <c:v>2566</c:v>
                </c:pt>
                <c:pt idx="66">
                  <c:v>1528</c:v>
                </c:pt>
                <c:pt idx="67">
                  <c:v>2683</c:v>
                </c:pt>
                <c:pt idx="68">
                  <c:v>1949</c:v>
                </c:pt>
                <c:pt idx="69">
                  <c:v>1526</c:v>
                </c:pt>
                <c:pt idx="70">
                  <c:v>1832</c:v>
                </c:pt>
                <c:pt idx="71">
                  <c:v>1938</c:v>
                </c:pt>
                <c:pt idx="72">
                  <c:v>2799</c:v>
                </c:pt>
                <c:pt idx="73">
                  <c:v>1947</c:v>
                </c:pt>
                <c:pt idx="74">
                  <c:v>2674</c:v>
                </c:pt>
                <c:pt idx="75">
                  <c:v>1899</c:v>
                </c:pt>
                <c:pt idx="76">
                  <c:v>2211</c:v>
                </c:pt>
                <c:pt idx="77">
                  <c:v>1805</c:v>
                </c:pt>
                <c:pt idx="78">
                  <c:v>2731</c:v>
                </c:pt>
                <c:pt idx="79">
                  <c:v>2608</c:v>
                </c:pt>
                <c:pt idx="80">
                  <c:v>1958</c:v>
                </c:pt>
                <c:pt idx="81">
                  <c:v>2379</c:v>
                </c:pt>
                <c:pt idx="82">
                  <c:v>2058</c:v>
                </c:pt>
                <c:pt idx="83">
                  <c:v>2864</c:v>
                </c:pt>
                <c:pt idx="84">
                  <c:v>2292</c:v>
                </c:pt>
                <c:pt idx="85">
                  <c:v>2652</c:v>
                </c:pt>
                <c:pt idx="86">
                  <c:v>2110</c:v>
                </c:pt>
                <c:pt idx="87">
                  <c:v>2278</c:v>
                </c:pt>
                <c:pt idx="88">
                  <c:v>1291</c:v>
                </c:pt>
                <c:pt idx="89">
                  <c:v>2307</c:v>
                </c:pt>
                <c:pt idx="90">
                  <c:v>1485</c:v>
                </c:pt>
                <c:pt idx="91">
                  <c:v>2520</c:v>
                </c:pt>
                <c:pt idx="92">
                  <c:v>2649</c:v>
                </c:pt>
                <c:pt idx="93">
                  <c:v>2000</c:v>
                </c:pt>
                <c:pt idx="94">
                  <c:v>1793</c:v>
                </c:pt>
                <c:pt idx="95">
                  <c:v>2270</c:v>
                </c:pt>
                <c:pt idx="96">
                  <c:v>2688</c:v>
                </c:pt>
                <c:pt idx="97">
                  <c:v>2890</c:v>
                </c:pt>
                <c:pt idx="98">
                  <c:v>2120</c:v>
                </c:pt>
                <c:pt idx="99">
                  <c:v>2310</c:v>
                </c:pt>
                <c:pt idx="100">
                  <c:v>2462</c:v>
                </c:pt>
                <c:pt idx="101">
                  <c:v>1951</c:v>
                </c:pt>
                <c:pt idx="102">
                  <c:v>2347</c:v>
                </c:pt>
                <c:pt idx="103">
                  <c:v>2106</c:v>
                </c:pt>
                <c:pt idx="104">
                  <c:v>2544</c:v>
                </c:pt>
                <c:pt idx="105">
                  <c:v>2792</c:v>
                </c:pt>
                <c:pt idx="106">
                  <c:v>2111</c:v>
                </c:pt>
                <c:pt idx="107">
                  <c:v>1757</c:v>
                </c:pt>
                <c:pt idx="108">
                  <c:v>2526</c:v>
                </c:pt>
                <c:pt idx="109">
                  <c:v>2068</c:v>
                </c:pt>
                <c:pt idx="110">
                  <c:v>2372</c:v>
                </c:pt>
                <c:pt idx="111">
                  <c:v>2569</c:v>
                </c:pt>
                <c:pt idx="112">
                  <c:v>2370</c:v>
                </c:pt>
                <c:pt idx="113">
                  <c:v>2203</c:v>
                </c:pt>
                <c:pt idx="114">
                  <c:v>2150</c:v>
                </c:pt>
                <c:pt idx="115">
                  <c:v>1802</c:v>
                </c:pt>
                <c:pt idx="116">
                  <c:v>2375</c:v>
                </c:pt>
                <c:pt idx="117">
                  <c:v>2121</c:v>
                </c:pt>
                <c:pt idx="118">
                  <c:v>2664</c:v>
                </c:pt>
                <c:pt idx="119">
                  <c:v>2207</c:v>
                </c:pt>
                <c:pt idx="120">
                  <c:v>2075</c:v>
                </c:pt>
                <c:pt idx="121">
                  <c:v>2054</c:v>
                </c:pt>
                <c:pt idx="122">
                  <c:v>2388</c:v>
                </c:pt>
                <c:pt idx="123">
                  <c:v>2261</c:v>
                </c:pt>
                <c:pt idx="124">
                  <c:v>2493</c:v>
                </c:pt>
                <c:pt idx="125">
                  <c:v>1962</c:v>
                </c:pt>
                <c:pt idx="126">
                  <c:v>1964</c:v>
                </c:pt>
                <c:pt idx="127">
                  <c:v>2368</c:v>
                </c:pt>
                <c:pt idx="128">
                  <c:v>2025</c:v>
                </c:pt>
                <c:pt idx="129">
                  <c:v>1998</c:v>
                </c:pt>
                <c:pt idx="130">
                  <c:v>2718</c:v>
                </c:pt>
                <c:pt idx="131">
                  <c:v>2105</c:v>
                </c:pt>
                <c:pt idx="132">
                  <c:v>2266</c:v>
                </c:pt>
                <c:pt idx="133">
                  <c:v>2078</c:v>
                </c:pt>
                <c:pt idx="134">
                  <c:v>2457</c:v>
                </c:pt>
                <c:pt idx="135">
                  <c:v>2179</c:v>
                </c:pt>
                <c:pt idx="136">
                  <c:v>2084</c:v>
                </c:pt>
                <c:pt idx="137">
                  <c:v>2195</c:v>
                </c:pt>
                <c:pt idx="138">
                  <c:v>2681</c:v>
                </c:pt>
                <c:pt idx="139">
                  <c:v>2367</c:v>
                </c:pt>
                <c:pt idx="140">
                  <c:v>2108</c:v>
                </c:pt>
                <c:pt idx="141">
                  <c:v>1863</c:v>
                </c:pt>
                <c:pt idx="142">
                  <c:v>2743</c:v>
                </c:pt>
                <c:pt idx="143">
                  <c:v>1913</c:v>
                </c:pt>
                <c:pt idx="144">
                  <c:v>2278</c:v>
                </c:pt>
                <c:pt idx="145">
                  <c:v>2208</c:v>
                </c:pt>
                <c:pt idx="146">
                  <c:v>2788</c:v>
                </c:pt>
                <c:pt idx="147">
                  <c:v>2260</c:v>
                </c:pt>
                <c:pt idx="148">
                  <c:v>2377</c:v>
                </c:pt>
                <c:pt idx="149">
                  <c:v>2256</c:v>
                </c:pt>
                <c:pt idx="150">
                  <c:v>2386</c:v>
                </c:pt>
                <c:pt idx="151">
                  <c:v>2574</c:v>
                </c:pt>
                <c:pt idx="152">
                  <c:v>2087</c:v>
                </c:pt>
                <c:pt idx="153">
                  <c:v>2324</c:v>
                </c:pt>
                <c:pt idx="154">
                  <c:v>2292</c:v>
                </c:pt>
                <c:pt idx="155">
                  <c:v>2733</c:v>
                </c:pt>
                <c:pt idx="156">
                  <c:v>2318</c:v>
                </c:pt>
                <c:pt idx="157">
                  <c:v>2303</c:v>
                </c:pt>
                <c:pt idx="158">
                  <c:v>1698</c:v>
                </c:pt>
                <c:pt idx="159">
                  <c:v>1978</c:v>
                </c:pt>
                <c:pt idx="160">
                  <c:v>2513</c:v>
                </c:pt>
                <c:pt idx="161">
                  <c:v>2305</c:v>
                </c:pt>
                <c:pt idx="162">
                  <c:v>2003</c:v>
                </c:pt>
                <c:pt idx="163">
                  <c:v>2107</c:v>
                </c:pt>
                <c:pt idx="164">
                  <c:v>2115</c:v>
                </c:pt>
                <c:pt idx="165">
                  <c:v>2184</c:v>
                </c:pt>
                <c:pt idx="166">
                  <c:v>2114</c:v>
                </c:pt>
                <c:pt idx="167">
                  <c:v>1410</c:v>
                </c:pt>
                <c:pt idx="168">
                  <c:v>1955</c:v>
                </c:pt>
                <c:pt idx="169">
                  <c:v>2258</c:v>
                </c:pt>
                <c:pt idx="170">
                  <c:v>1722</c:v>
                </c:pt>
                <c:pt idx="171">
                  <c:v>2632</c:v>
                </c:pt>
                <c:pt idx="172">
                  <c:v>2335</c:v>
                </c:pt>
                <c:pt idx="173">
                  <c:v>2731</c:v>
                </c:pt>
                <c:pt idx="174">
                  <c:v>2903</c:v>
                </c:pt>
                <c:pt idx="175">
                  <c:v>1622</c:v>
                </c:pt>
                <c:pt idx="176">
                  <c:v>2585</c:v>
                </c:pt>
                <c:pt idx="177">
                  <c:v>2409</c:v>
                </c:pt>
                <c:pt idx="178">
                  <c:v>2228</c:v>
                </c:pt>
                <c:pt idx="179">
                  <c:v>2554</c:v>
                </c:pt>
                <c:pt idx="180">
                  <c:v>1979</c:v>
                </c:pt>
                <c:pt idx="181">
                  <c:v>2285</c:v>
                </c:pt>
                <c:pt idx="182">
                  <c:v>2087</c:v>
                </c:pt>
                <c:pt idx="183">
                  <c:v>2288</c:v>
                </c:pt>
                <c:pt idx="184">
                  <c:v>1987</c:v>
                </c:pt>
                <c:pt idx="185">
                  <c:v>2662</c:v>
                </c:pt>
                <c:pt idx="186">
                  <c:v>1663</c:v>
                </c:pt>
                <c:pt idx="187">
                  <c:v>2696</c:v>
                </c:pt>
                <c:pt idx="188">
                  <c:v>2188</c:v>
                </c:pt>
                <c:pt idx="189">
                  <c:v>2073</c:v>
                </c:pt>
                <c:pt idx="190">
                  <c:v>2207</c:v>
                </c:pt>
                <c:pt idx="191">
                  <c:v>2454</c:v>
                </c:pt>
                <c:pt idx="192">
                  <c:v>2143</c:v>
                </c:pt>
                <c:pt idx="193">
                  <c:v>2642</c:v>
                </c:pt>
                <c:pt idx="194">
                  <c:v>2659</c:v>
                </c:pt>
                <c:pt idx="195">
                  <c:v>1962</c:v>
                </c:pt>
                <c:pt idx="196">
                  <c:v>2092</c:v>
                </c:pt>
                <c:pt idx="197">
                  <c:v>2242</c:v>
                </c:pt>
                <c:pt idx="198">
                  <c:v>2730</c:v>
                </c:pt>
                <c:pt idx="199">
                  <c:v>1826</c:v>
                </c:pt>
                <c:pt idx="200">
                  <c:v>2743</c:v>
                </c:pt>
                <c:pt idx="201">
                  <c:v>2043</c:v>
                </c:pt>
                <c:pt idx="202">
                  <c:v>2892</c:v>
                </c:pt>
                <c:pt idx="203">
                  <c:v>1720</c:v>
                </c:pt>
                <c:pt idx="204">
                  <c:v>2128</c:v>
                </c:pt>
                <c:pt idx="205">
                  <c:v>2239</c:v>
                </c:pt>
                <c:pt idx="206">
                  <c:v>2234</c:v>
                </c:pt>
                <c:pt idx="207">
                  <c:v>2077</c:v>
                </c:pt>
                <c:pt idx="208">
                  <c:v>2467</c:v>
                </c:pt>
                <c:pt idx="209">
                  <c:v>2398</c:v>
                </c:pt>
                <c:pt idx="210">
                  <c:v>1438</c:v>
                </c:pt>
                <c:pt idx="211">
                  <c:v>2177</c:v>
                </c:pt>
                <c:pt idx="212">
                  <c:v>2608</c:v>
                </c:pt>
                <c:pt idx="213">
                  <c:v>2147</c:v>
                </c:pt>
                <c:pt idx="214">
                  <c:v>2152</c:v>
                </c:pt>
                <c:pt idx="215">
                  <c:v>2345</c:v>
                </c:pt>
                <c:pt idx="216">
                  <c:v>2078</c:v>
                </c:pt>
                <c:pt idx="217">
                  <c:v>2283</c:v>
                </c:pt>
                <c:pt idx="218">
                  <c:v>2956</c:v>
                </c:pt>
                <c:pt idx="219">
                  <c:v>1939</c:v>
                </c:pt>
                <c:pt idx="220">
                  <c:v>1853</c:v>
                </c:pt>
                <c:pt idx="221">
                  <c:v>2333</c:v>
                </c:pt>
                <c:pt idx="222">
                  <c:v>1931</c:v>
                </c:pt>
                <c:pt idx="223">
                  <c:v>2526</c:v>
                </c:pt>
                <c:pt idx="224">
                  <c:v>2137</c:v>
                </c:pt>
                <c:pt idx="225">
                  <c:v>2185</c:v>
                </c:pt>
                <c:pt idx="226">
                  <c:v>2283</c:v>
                </c:pt>
                <c:pt idx="227">
                  <c:v>2646</c:v>
                </c:pt>
                <c:pt idx="228">
                  <c:v>2155</c:v>
                </c:pt>
                <c:pt idx="229">
                  <c:v>2178</c:v>
                </c:pt>
                <c:pt idx="230">
                  <c:v>2111</c:v>
                </c:pt>
                <c:pt idx="231">
                  <c:v>2282</c:v>
                </c:pt>
                <c:pt idx="232">
                  <c:v>2731</c:v>
                </c:pt>
                <c:pt idx="233">
                  <c:v>2111</c:v>
                </c:pt>
                <c:pt idx="234">
                  <c:v>2189</c:v>
                </c:pt>
                <c:pt idx="235">
                  <c:v>1791</c:v>
                </c:pt>
                <c:pt idx="236">
                  <c:v>2455</c:v>
                </c:pt>
                <c:pt idx="237">
                  <c:v>2049</c:v>
                </c:pt>
                <c:pt idx="238">
                  <c:v>2806</c:v>
                </c:pt>
                <c:pt idx="239">
                  <c:v>2039</c:v>
                </c:pt>
                <c:pt idx="240">
                  <c:v>2731</c:v>
                </c:pt>
                <c:pt idx="241">
                  <c:v>2021</c:v>
                </c:pt>
                <c:pt idx="242">
                  <c:v>2120</c:v>
                </c:pt>
                <c:pt idx="243">
                  <c:v>2451</c:v>
                </c:pt>
                <c:pt idx="244">
                  <c:v>1761</c:v>
                </c:pt>
                <c:pt idx="245">
                  <c:v>2789</c:v>
                </c:pt>
                <c:pt idx="246">
                  <c:v>2800</c:v>
                </c:pt>
                <c:pt idx="247">
                  <c:v>2143</c:v>
                </c:pt>
                <c:pt idx="248">
                  <c:v>2179</c:v>
                </c:pt>
                <c:pt idx="249">
                  <c:v>1705</c:v>
                </c:pt>
                <c:pt idx="250">
                  <c:v>2327</c:v>
                </c:pt>
                <c:pt idx="251">
                  <c:v>2017</c:v>
                </c:pt>
                <c:pt idx="252">
                  <c:v>2511</c:v>
                </c:pt>
                <c:pt idx="253">
                  <c:v>2475</c:v>
                </c:pt>
                <c:pt idx="254">
                  <c:v>2559</c:v>
                </c:pt>
                <c:pt idx="255">
                  <c:v>2157</c:v>
                </c:pt>
                <c:pt idx="256">
                  <c:v>2621</c:v>
                </c:pt>
                <c:pt idx="257">
                  <c:v>1737</c:v>
                </c:pt>
                <c:pt idx="258">
                  <c:v>1897</c:v>
                </c:pt>
                <c:pt idx="259">
                  <c:v>1691</c:v>
                </c:pt>
                <c:pt idx="260">
                  <c:v>1989</c:v>
                </c:pt>
                <c:pt idx="261">
                  <c:v>2300</c:v>
                </c:pt>
                <c:pt idx="262">
                  <c:v>2130</c:v>
                </c:pt>
                <c:pt idx="263">
                  <c:v>2007</c:v>
                </c:pt>
                <c:pt idx="264">
                  <c:v>2661</c:v>
                </c:pt>
                <c:pt idx="265">
                  <c:v>1966</c:v>
                </c:pt>
                <c:pt idx="266">
                  <c:v>2716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FB-4210-8662-A6B5F6E047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460992"/>
        <c:axId val="92463904"/>
      </c:scatterChart>
      <c:valAx>
        <c:axId val="92460992"/>
        <c:scaling>
          <c:orientation val="minMax"/>
          <c:min val="15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Feed</a:t>
                </a:r>
                <a:r>
                  <a:rPr lang="en-US" sz="1200" b="1" baseline="0"/>
                  <a:t> intake (g)</a:t>
                </a:r>
                <a:endParaRPr lang="en-US" sz="12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463904"/>
        <c:crosses val="autoZero"/>
        <c:crossBetween val="midCat"/>
      </c:valAx>
      <c:valAx>
        <c:axId val="92463904"/>
        <c:scaling>
          <c:orientation val="minMax"/>
          <c:min val="1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Body</a:t>
                </a:r>
                <a:r>
                  <a:rPr lang="en-US" sz="1200" b="1" baseline="0"/>
                  <a:t> weight gain (g)</a:t>
                </a:r>
                <a:endParaRPr lang="en-US" sz="12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460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4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4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3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9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72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9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6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5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9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03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6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6AFE7-A121-4C3A-AC68-3D5AF51DCD0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1989F-E9CB-46C0-B1D8-CF6CADC2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1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0210399"/>
              </p:ext>
            </p:extLst>
          </p:nvPr>
        </p:nvGraphicFramePr>
        <p:xfrm>
          <a:off x="411018" y="217747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2756851"/>
              </p:ext>
            </p:extLst>
          </p:nvPr>
        </p:nvGraphicFramePr>
        <p:xfrm>
          <a:off x="6276109" y="22121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97018" y="2756630"/>
            <a:ext cx="131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r=-0.31; </a:t>
            </a:r>
            <a:r>
              <a:rPr lang="en-US" sz="1200" b="1" dirty="0"/>
              <a:t>p&lt;0.0001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97019" y="2808606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r=0.94; </a:t>
            </a:r>
            <a:r>
              <a:rPr lang="en-US" sz="1200" b="1" dirty="0"/>
              <a:t>p&lt;0.0001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1641" y="22704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181461" y="22704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222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S</cp:lastModifiedBy>
  <cp:revision>3</cp:revision>
  <dcterms:created xsi:type="dcterms:W3CDTF">2023-05-12T16:25:11Z</dcterms:created>
  <dcterms:modified xsi:type="dcterms:W3CDTF">2023-05-12T16:30:29Z</dcterms:modified>
</cp:coreProperties>
</file>