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2D464-BA34-42A7-8120-82324777CA91}" type="datetimeFigureOut">
              <a:rPr lang="it-IT" smtClean="0"/>
              <a:t>04/04/2023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37DEC-F1FB-47EC-89A3-1B99DCF4710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6143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2D464-BA34-42A7-8120-82324777CA91}" type="datetimeFigureOut">
              <a:rPr lang="it-IT" smtClean="0"/>
              <a:t>04/04/2023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37DEC-F1FB-47EC-89A3-1B99DCF4710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4438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2D464-BA34-42A7-8120-82324777CA91}" type="datetimeFigureOut">
              <a:rPr lang="it-IT" smtClean="0"/>
              <a:t>04/04/2023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37DEC-F1FB-47EC-89A3-1B99DCF4710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8832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2D464-BA34-42A7-8120-82324777CA91}" type="datetimeFigureOut">
              <a:rPr lang="it-IT" smtClean="0"/>
              <a:t>04/04/2023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37DEC-F1FB-47EC-89A3-1B99DCF4710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085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2D464-BA34-42A7-8120-82324777CA91}" type="datetimeFigureOut">
              <a:rPr lang="it-IT" smtClean="0"/>
              <a:t>04/04/2023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37DEC-F1FB-47EC-89A3-1B99DCF4710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2366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2D464-BA34-42A7-8120-82324777CA91}" type="datetimeFigureOut">
              <a:rPr lang="it-IT" smtClean="0"/>
              <a:t>04/04/2023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37DEC-F1FB-47EC-89A3-1B99DCF4710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43085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2D464-BA34-42A7-8120-82324777CA91}" type="datetimeFigureOut">
              <a:rPr lang="it-IT" smtClean="0"/>
              <a:t>04/04/2023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37DEC-F1FB-47EC-89A3-1B99DCF4710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5094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2D464-BA34-42A7-8120-82324777CA91}" type="datetimeFigureOut">
              <a:rPr lang="it-IT" smtClean="0"/>
              <a:t>04/04/2023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37DEC-F1FB-47EC-89A3-1B99DCF4710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1448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2D464-BA34-42A7-8120-82324777CA91}" type="datetimeFigureOut">
              <a:rPr lang="it-IT" smtClean="0"/>
              <a:t>04/04/2023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37DEC-F1FB-47EC-89A3-1B99DCF4710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6364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2D464-BA34-42A7-8120-82324777CA91}" type="datetimeFigureOut">
              <a:rPr lang="it-IT" smtClean="0"/>
              <a:t>04/04/2023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37DEC-F1FB-47EC-89A3-1B99DCF4710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6695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2D464-BA34-42A7-8120-82324777CA91}" type="datetimeFigureOut">
              <a:rPr lang="it-IT" smtClean="0"/>
              <a:t>04/04/2023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37DEC-F1FB-47EC-89A3-1B99DCF4710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6023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2D464-BA34-42A7-8120-82324777CA91}" type="datetimeFigureOut">
              <a:rPr lang="it-IT" smtClean="0"/>
              <a:t>04/04/2023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C37DEC-F1FB-47EC-89A3-1B99DCF4710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0625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452764" y="1205896"/>
            <a:ext cx="1130127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b="1" dirty="0" smtClean="0"/>
              <a:t>Figure S2</a:t>
            </a:r>
            <a:endParaRPr lang="en-US" b="1" dirty="0"/>
          </a:p>
          <a:p>
            <a:pPr algn="just">
              <a:lnSpc>
                <a:spcPct val="150000"/>
              </a:lnSpc>
            </a:pPr>
            <a:r>
              <a:rPr lang="en-US" dirty="0"/>
              <a:t>The figure displays the results of a NIPT in 3 women with multiple aneuploidies (A1-3), 3 single </a:t>
            </a:r>
            <a:r>
              <a:rPr lang="en-US" dirty="0" err="1"/>
              <a:t>aneuplodies</a:t>
            </a:r>
            <a:r>
              <a:rPr lang="en-US" dirty="0"/>
              <a:t> (B1, trisomy 18; B2, trisomy 13; B3, trisomy 21), and 3 negative tests (C1-3). The graph represents the chromosomes, with the x-axis indicating the chromosomal position in bins and the y-axis indicating the z-scores. The red line on the graph represents the z-score windowed method, which is a statistical method used to calculate the z-scores by analyzing multiple adjacent bins at once. The blue line on the graph represents the z-score individual bin method, which calculates the z-scores for each bin individually. The z-scores represent the deviation of the observed number of reads in a bin from the expected number of reads, and are used to detect chromosomal abnormalities. A z-score of zero represents no deviation, while positive or negative z-scores indicate an increase or decrease in the number of reads, respectively.</a:t>
            </a:r>
          </a:p>
        </p:txBody>
      </p:sp>
    </p:spTree>
    <p:extLst>
      <p:ext uri="{BB962C8B-B14F-4D97-AF65-F5344CB8AC3E}">
        <p14:creationId xmlns:p14="http://schemas.microsoft.com/office/powerpoint/2010/main" val="86853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9850" y="2988953"/>
            <a:ext cx="1638299" cy="691392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4214" y="160154"/>
            <a:ext cx="8863243" cy="6348990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171246" y="6400800"/>
            <a:ext cx="1581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Figure S2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5023769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176</Words>
  <Application>Microsoft Office PowerPoint</Application>
  <PresentationFormat>Widescreen</PresentationFormat>
  <Paragraphs>3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Ottaiano</dc:creator>
  <cp:lastModifiedBy>Alessandro Ottaiano</cp:lastModifiedBy>
  <cp:revision>16</cp:revision>
  <dcterms:created xsi:type="dcterms:W3CDTF">2023-03-20T12:59:21Z</dcterms:created>
  <dcterms:modified xsi:type="dcterms:W3CDTF">2023-04-04T09:16:26Z</dcterms:modified>
</cp:coreProperties>
</file>