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690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1347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161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0976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06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001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487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993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511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345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1638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96356-E824-45DC-A66F-DA4465324AE4}" type="datetimeFigureOut">
              <a:rPr lang="it-IT" smtClean="0"/>
              <a:t>04/04/2023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61806-9709-45B9-93C2-67D64698E1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442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84086" y="2386626"/>
            <a:ext cx="113012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dirty="0" smtClean="0"/>
              <a:t>Figure </a:t>
            </a:r>
            <a:r>
              <a:rPr lang="en-US" b="1" dirty="0" smtClean="0"/>
              <a:t>S1</a:t>
            </a:r>
            <a:endParaRPr lang="en-US" b="1" dirty="0"/>
          </a:p>
          <a:p>
            <a:pPr algn="ctr">
              <a:lnSpc>
                <a:spcPct val="150000"/>
              </a:lnSpc>
            </a:pPr>
            <a:r>
              <a:rPr lang="en-US" dirty="0" smtClean="0"/>
              <a:t>Descriptive flow-chart of NIPT results.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813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04799" y="6240378"/>
            <a:ext cx="2887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Figure S1</a:t>
            </a:r>
            <a:endParaRPr lang="it-IT" b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640" y="578806"/>
            <a:ext cx="6981825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746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Ottaiano</dc:creator>
  <cp:lastModifiedBy>Alessandro Ottaiano</cp:lastModifiedBy>
  <cp:revision>5</cp:revision>
  <dcterms:created xsi:type="dcterms:W3CDTF">2023-04-03T14:30:46Z</dcterms:created>
  <dcterms:modified xsi:type="dcterms:W3CDTF">2023-04-04T06:36:40Z</dcterms:modified>
</cp:coreProperties>
</file>