
<file path=[Content_Types].xml><?xml version="1.0" encoding="utf-8"?>
<Types xmlns="http://schemas.openxmlformats.org/package/2006/content-types"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303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howGuides="1">
      <p:cViewPr varScale="1">
        <p:scale>
          <a:sx n="153" d="100"/>
          <a:sy n="153" d="100"/>
        </p:scale>
        <p:origin x="576" y="13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8" Type="http://schemas.openxmlformats.org/officeDocument/2006/relationships/image" Target="../media/image8.wmf"/><Relationship Id="rId13" Type="http://schemas.openxmlformats.org/officeDocument/2006/relationships/image" Target="../media/image13.wmf"/><Relationship Id="rId3" Type="http://schemas.openxmlformats.org/officeDocument/2006/relationships/image" Target="../media/image3.wmf"/><Relationship Id="rId7" Type="http://schemas.openxmlformats.org/officeDocument/2006/relationships/image" Target="../media/image7.wmf"/><Relationship Id="rId12" Type="http://schemas.openxmlformats.org/officeDocument/2006/relationships/image" Target="../media/image12.wmf"/><Relationship Id="rId2" Type="http://schemas.openxmlformats.org/officeDocument/2006/relationships/image" Target="../media/image2.wmf"/><Relationship Id="rId16" Type="http://schemas.openxmlformats.org/officeDocument/2006/relationships/image" Target="../media/image16.wmf"/><Relationship Id="rId1" Type="http://schemas.openxmlformats.org/officeDocument/2006/relationships/image" Target="../media/image1.wmf"/><Relationship Id="rId6" Type="http://schemas.openxmlformats.org/officeDocument/2006/relationships/image" Target="../media/image6.wmf"/><Relationship Id="rId11" Type="http://schemas.openxmlformats.org/officeDocument/2006/relationships/image" Target="../media/image11.wmf"/><Relationship Id="rId5" Type="http://schemas.openxmlformats.org/officeDocument/2006/relationships/image" Target="../media/image5.wmf"/><Relationship Id="rId15" Type="http://schemas.openxmlformats.org/officeDocument/2006/relationships/image" Target="../media/image15.wmf"/><Relationship Id="rId10" Type="http://schemas.openxmlformats.org/officeDocument/2006/relationships/image" Target="../media/image10.wmf"/><Relationship Id="rId4" Type="http://schemas.openxmlformats.org/officeDocument/2006/relationships/image" Target="../media/image4.wmf"/><Relationship Id="rId9" Type="http://schemas.openxmlformats.org/officeDocument/2006/relationships/image" Target="../media/image9.wmf"/><Relationship Id="rId14" Type="http://schemas.openxmlformats.org/officeDocument/2006/relationships/image" Target="../media/image14.wmf"/></Relationships>
</file>

<file path=ppt/drawings/_rels/vmlDrawing2.vml.rels><?xml version="1.0" encoding="UTF-8" standalone="yes"?>
<Relationships xmlns="http://schemas.openxmlformats.org/package/2006/relationships"><Relationship Id="rId8" Type="http://schemas.openxmlformats.org/officeDocument/2006/relationships/image" Target="../media/image24.wmf"/><Relationship Id="rId13" Type="http://schemas.openxmlformats.org/officeDocument/2006/relationships/image" Target="../media/image29.wmf"/><Relationship Id="rId18" Type="http://schemas.openxmlformats.org/officeDocument/2006/relationships/image" Target="../media/image34.wmf"/><Relationship Id="rId3" Type="http://schemas.openxmlformats.org/officeDocument/2006/relationships/image" Target="../media/image19.wmf"/><Relationship Id="rId21" Type="http://schemas.openxmlformats.org/officeDocument/2006/relationships/image" Target="../media/image37.wmf"/><Relationship Id="rId7" Type="http://schemas.openxmlformats.org/officeDocument/2006/relationships/image" Target="../media/image23.wmf"/><Relationship Id="rId12" Type="http://schemas.openxmlformats.org/officeDocument/2006/relationships/image" Target="../media/image28.wmf"/><Relationship Id="rId17" Type="http://schemas.openxmlformats.org/officeDocument/2006/relationships/image" Target="../media/image33.wmf"/><Relationship Id="rId2" Type="http://schemas.openxmlformats.org/officeDocument/2006/relationships/image" Target="../media/image18.wmf"/><Relationship Id="rId16" Type="http://schemas.openxmlformats.org/officeDocument/2006/relationships/image" Target="../media/image32.wmf"/><Relationship Id="rId20" Type="http://schemas.openxmlformats.org/officeDocument/2006/relationships/image" Target="../media/image36.wmf"/><Relationship Id="rId1" Type="http://schemas.openxmlformats.org/officeDocument/2006/relationships/image" Target="../media/image17.wmf"/><Relationship Id="rId6" Type="http://schemas.openxmlformats.org/officeDocument/2006/relationships/image" Target="../media/image22.wmf"/><Relationship Id="rId11" Type="http://schemas.openxmlformats.org/officeDocument/2006/relationships/image" Target="../media/image27.wmf"/><Relationship Id="rId5" Type="http://schemas.openxmlformats.org/officeDocument/2006/relationships/image" Target="../media/image21.wmf"/><Relationship Id="rId15" Type="http://schemas.openxmlformats.org/officeDocument/2006/relationships/image" Target="../media/image31.wmf"/><Relationship Id="rId23" Type="http://schemas.openxmlformats.org/officeDocument/2006/relationships/image" Target="../media/image39.wmf"/><Relationship Id="rId10" Type="http://schemas.openxmlformats.org/officeDocument/2006/relationships/image" Target="../media/image26.wmf"/><Relationship Id="rId19" Type="http://schemas.openxmlformats.org/officeDocument/2006/relationships/image" Target="../media/image35.wmf"/><Relationship Id="rId4" Type="http://schemas.openxmlformats.org/officeDocument/2006/relationships/image" Target="../media/image20.wmf"/><Relationship Id="rId9" Type="http://schemas.openxmlformats.org/officeDocument/2006/relationships/image" Target="../media/image25.wmf"/><Relationship Id="rId14" Type="http://schemas.openxmlformats.org/officeDocument/2006/relationships/image" Target="../media/image30.wmf"/><Relationship Id="rId22" Type="http://schemas.openxmlformats.org/officeDocument/2006/relationships/image" Target="../media/image38.wmf"/></Relationships>
</file>

<file path=ppt/drawings/_rels/vmlDrawing3.vml.rels><?xml version="1.0" encoding="UTF-8" standalone="yes"?>
<Relationships xmlns="http://schemas.openxmlformats.org/package/2006/relationships"><Relationship Id="rId8" Type="http://schemas.openxmlformats.org/officeDocument/2006/relationships/image" Target="../media/image47.wmf"/><Relationship Id="rId3" Type="http://schemas.openxmlformats.org/officeDocument/2006/relationships/image" Target="../media/image42.wmf"/><Relationship Id="rId7" Type="http://schemas.openxmlformats.org/officeDocument/2006/relationships/image" Target="../media/image46.wmf"/><Relationship Id="rId2" Type="http://schemas.openxmlformats.org/officeDocument/2006/relationships/image" Target="../media/image41.wmf"/><Relationship Id="rId1" Type="http://schemas.openxmlformats.org/officeDocument/2006/relationships/image" Target="../media/image40.wmf"/><Relationship Id="rId6" Type="http://schemas.openxmlformats.org/officeDocument/2006/relationships/image" Target="../media/image45.wmf"/><Relationship Id="rId5" Type="http://schemas.openxmlformats.org/officeDocument/2006/relationships/image" Target="../media/image44.wmf"/><Relationship Id="rId10" Type="http://schemas.openxmlformats.org/officeDocument/2006/relationships/image" Target="../media/image49.wmf"/><Relationship Id="rId4" Type="http://schemas.openxmlformats.org/officeDocument/2006/relationships/image" Target="../media/image43.wmf"/><Relationship Id="rId9" Type="http://schemas.openxmlformats.org/officeDocument/2006/relationships/image" Target="../media/image48.wmf"/></Relationships>
</file>

<file path=ppt/drawings/_rels/vmlDrawing4.vml.rels><?xml version="1.0" encoding="UTF-8" standalone="yes"?>
<Relationships xmlns="http://schemas.openxmlformats.org/package/2006/relationships"><Relationship Id="rId8" Type="http://schemas.openxmlformats.org/officeDocument/2006/relationships/image" Target="../media/image57.wmf"/><Relationship Id="rId3" Type="http://schemas.openxmlformats.org/officeDocument/2006/relationships/image" Target="../media/image52.wmf"/><Relationship Id="rId7" Type="http://schemas.openxmlformats.org/officeDocument/2006/relationships/image" Target="../media/image56.wmf"/><Relationship Id="rId12" Type="http://schemas.openxmlformats.org/officeDocument/2006/relationships/image" Target="../media/image61.wmf"/><Relationship Id="rId2" Type="http://schemas.openxmlformats.org/officeDocument/2006/relationships/image" Target="../media/image51.wmf"/><Relationship Id="rId1" Type="http://schemas.openxmlformats.org/officeDocument/2006/relationships/image" Target="../media/image50.wmf"/><Relationship Id="rId6" Type="http://schemas.openxmlformats.org/officeDocument/2006/relationships/image" Target="../media/image55.wmf"/><Relationship Id="rId11" Type="http://schemas.openxmlformats.org/officeDocument/2006/relationships/image" Target="../media/image60.wmf"/><Relationship Id="rId5" Type="http://schemas.openxmlformats.org/officeDocument/2006/relationships/image" Target="../media/image54.wmf"/><Relationship Id="rId10" Type="http://schemas.openxmlformats.org/officeDocument/2006/relationships/image" Target="../media/image59.wmf"/><Relationship Id="rId4" Type="http://schemas.openxmlformats.org/officeDocument/2006/relationships/image" Target="../media/image53.wmf"/><Relationship Id="rId9" Type="http://schemas.openxmlformats.org/officeDocument/2006/relationships/image" Target="../media/image58.w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72E99D24-A3A5-44FD-82A7-22440385720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>
            <a:extLst>
              <a:ext uri="{FF2B5EF4-FFF2-40B4-BE49-F238E27FC236}">
                <a16:creationId xmlns:a16="http://schemas.microsoft.com/office/drawing/2014/main" id="{01D6B039-B464-41D2-AC31-341D26CC84C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19988B57-7FD4-44C7-89B0-1A080AA3C8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327D043D-299A-405A-9473-AB3A4FC3F5D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58876C6B-3A90-40DF-A3A8-17499AF9046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111339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666C855-BEDE-400A-93AA-88A0D84082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BAF6C6DA-CE66-4C2B-8F00-49DDCCDB217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3CAA58A6-F875-4222-85E0-595DF9128A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6B6F3789-F5FE-4707-9287-2C8F32FA81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BE1CB7E4-1C9B-4B18-8A8B-71C10F43B1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079309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>
            <a:extLst>
              <a:ext uri="{FF2B5EF4-FFF2-40B4-BE49-F238E27FC236}">
                <a16:creationId xmlns:a16="http://schemas.microsoft.com/office/drawing/2014/main" id="{6EBB0808-FDCA-4436-9E7B-62FAACCE1D2F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>
            <a:extLst>
              <a:ext uri="{FF2B5EF4-FFF2-40B4-BE49-F238E27FC236}">
                <a16:creationId xmlns:a16="http://schemas.microsoft.com/office/drawing/2014/main" id="{4C19F072-4546-4408-8E01-7A8B101BC7C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B5AA8C75-DD0B-486B-92DC-460E3CA7F3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2FE54DEE-F4B8-4D91-85B0-B6E56AE6D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AF76A232-F09A-4A62-9884-4D4F0BB82EF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449172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7329D03-FCD4-4D7B-8D2A-876540CCA9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B4A10C4E-CBF4-41CF-8DB0-8D4E6D6E068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A12E800-6741-4D70-9C34-F726FEAA6C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5463C4C0-6364-4026-884F-98AB3F0CF6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CDFDE996-6116-4227-90E2-0051E1D24E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36463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3A078820-F1BB-4FE8-866C-C9C1B741EA5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496A7DEA-1953-4B08-8F6E-6C4B4C1C83B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2515548C-BE6C-43DE-8550-50211BA0C92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27B6A51-3F21-4CB8-85FB-A123F974BF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2C0E9F1C-69B7-4D16-87E6-5772D3D02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141165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0BE1F16F-A883-4275-8268-BF2F4EC9C3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56E29D99-FFB4-4450-AFA3-6F8D7082F47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5A1FF422-583C-46B2-AC93-230B34089C5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4285815-7EDC-4722-82EB-472D304972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12BA0BD0-9F72-49BF-8A0D-EA40FA0535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BD25168-782F-4854-B6D7-8E1DD92D8B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06832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5FEBF31B-D76F-46DB-8FFB-EB56F5274B0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3DA6A41C-1601-4CEA-BA75-F141929897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>
            <a:extLst>
              <a:ext uri="{FF2B5EF4-FFF2-40B4-BE49-F238E27FC236}">
                <a16:creationId xmlns:a16="http://schemas.microsoft.com/office/drawing/2014/main" id="{A635FBF9-2BB5-41E6-8260-6004ED47A89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>
            <a:extLst>
              <a:ext uri="{FF2B5EF4-FFF2-40B4-BE49-F238E27FC236}">
                <a16:creationId xmlns:a16="http://schemas.microsoft.com/office/drawing/2014/main" id="{4051C7E6-2CBF-4C2D-9FBF-57B6B86A6F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>
            <a:extLst>
              <a:ext uri="{FF2B5EF4-FFF2-40B4-BE49-F238E27FC236}">
                <a16:creationId xmlns:a16="http://schemas.microsoft.com/office/drawing/2014/main" id="{F78799A2-8270-49B1-B3CA-9CFB56BC927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>
            <a:extLst>
              <a:ext uri="{FF2B5EF4-FFF2-40B4-BE49-F238E27FC236}">
                <a16:creationId xmlns:a16="http://schemas.microsoft.com/office/drawing/2014/main" id="{5B5D8BC3-A14F-47EE-AE04-8CCF095512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8" name="页脚占位符 7">
            <a:extLst>
              <a:ext uri="{FF2B5EF4-FFF2-40B4-BE49-F238E27FC236}">
                <a16:creationId xmlns:a16="http://schemas.microsoft.com/office/drawing/2014/main" id="{26B4B7D3-D33E-4004-AF82-C22B08F84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>
            <a:extLst>
              <a:ext uri="{FF2B5EF4-FFF2-40B4-BE49-F238E27FC236}">
                <a16:creationId xmlns:a16="http://schemas.microsoft.com/office/drawing/2014/main" id="{6D14A8B1-0386-4450-8E25-C072E6BB09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717658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B8C9201C-376F-4AF2-858F-073C42BD93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>
            <a:extLst>
              <a:ext uri="{FF2B5EF4-FFF2-40B4-BE49-F238E27FC236}">
                <a16:creationId xmlns:a16="http://schemas.microsoft.com/office/drawing/2014/main" id="{BA5C3FDF-7304-4B11-9819-C1A97B1A02A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4" name="页脚占位符 3">
            <a:extLst>
              <a:ext uri="{FF2B5EF4-FFF2-40B4-BE49-F238E27FC236}">
                <a16:creationId xmlns:a16="http://schemas.microsoft.com/office/drawing/2014/main" id="{AD7BDDA1-161F-47DE-8181-FB263AE1BD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>
            <a:extLst>
              <a:ext uri="{FF2B5EF4-FFF2-40B4-BE49-F238E27FC236}">
                <a16:creationId xmlns:a16="http://schemas.microsoft.com/office/drawing/2014/main" id="{1A03F6F7-8DA8-4584-A669-83AF3D85D7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09123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>
            <a:extLst>
              <a:ext uri="{FF2B5EF4-FFF2-40B4-BE49-F238E27FC236}">
                <a16:creationId xmlns:a16="http://schemas.microsoft.com/office/drawing/2014/main" id="{0D46D58D-BC48-4337-935D-B39CF42AC4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3" name="页脚占位符 2">
            <a:extLst>
              <a:ext uri="{FF2B5EF4-FFF2-40B4-BE49-F238E27FC236}">
                <a16:creationId xmlns:a16="http://schemas.microsoft.com/office/drawing/2014/main" id="{9ABD8113-97BC-41C6-8F9A-FC7E7E37D1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>
            <a:extLst>
              <a:ext uri="{FF2B5EF4-FFF2-40B4-BE49-F238E27FC236}">
                <a16:creationId xmlns:a16="http://schemas.microsoft.com/office/drawing/2014/main" id="{E3963915-9FFC-4D42-939C-F1043E39C6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97025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0631A16-719B-4858-97EA-C88C5C2966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>
            <a:extLst>
              <a:ext uri="{FF2B5EF4-FFF2-40B4-BE49-F238E27FC236}">
                <a16:creationId xmlns:a16="http://schemas.microsoft.com/office/drawing/2014/main" id="{D1234E7E-FF6A-4109-BB0C-1597BF783C6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D8BDF769-934F-4859-97BF-40018A0D1B3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0CE37AEF-549B-4689-BF76-4AC61D8540A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F8CC997C-5A46-4A12-A60B-ACC8F2C308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932F1E0F-92FB-4725-85B0-19ADD53328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0226693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>
            <a:extLst>
              <a:ext uri="{FF2B5EF4-FFF2-40B4-BE49-F238E27FC236}">
                <a16:creationId xmlns:a16="http://schemas.microsoft.com/office/drawing/2014/main" id="{A2B215DA-D74A-447F-ADA1-6F0B4262527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>
            <a:extLst>
              <a:ext uri="{FF2B5EF4-FFF2-40B4-BE49-F238E27FC236}">
                <a16:creationId xmlns:a16="http://schemas.microsoft.com/office/drawing/2014/main" id="{85D28A4C-246B-4D64-807C-F591EE2B2C9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>
            <a:extLst>
              <a:ext uri="{FF2B5EF4-FFF2-40B4-BE49-F238E27FC236}">
                <a16:creationId xmlns:a16="http://schemas.microsoft.com/office/drawing/2014/main" id="{9202128B-0245-464E-8F11-1200667F2E5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>
            <a:extLst>
              <a:ext uri="{FF2B5EF4-FFF2-40B4-BE49-F238E27FC236}">
                <a16:creationId xmlns:a16="http://schemas.microsoft.com/office/drawing/2014/main" id="{5863F02F-1A12-43B3-B657-9A70EF4601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6" name="页脚占位符 5">
            <a:extLst>
              <a:ext uri="{FF2B5EF4-FFF2-40B4-BE49-F238E27FC236}">
                <a16:creationId xmlns:a16="http://schemas.microsoft.com/office/drawing/2014/main" id="{0DF9DF96-FAE7-4792-9BF3-152E018371B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>
            <a:extLst>
              <a:ext uri="{FF2B5EF4-FFF2-40B4-BE49-F238E27FC236}">
                <a16:creationId xmlns:a16="http://schemas.microsoft.com/office/drawing/2014/main" id="{B3C614F0-AE15-4F5A-9819-5A54749139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3256486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>
            <a:extLst>
              <a:ext uri="{FF2B5EF4-FFF2-40B4-BE49-F238E27FC236}">
                <a16:creationId xmlns:a16="http://schemas.microsoft.com/office/drawing/2014/main" id="{AF320C56-A678-44A9-A2F2-1F68605FEA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>
            <a:extLst>
              <a:ext uri="{FF2B5EF4-FFF2-40B4-BE49-F238E27FC236}">
                <a16:creationId xmlns:a16="http://schemas.microsoft.com/office/drawing/2014/main" id="{A92467C0-D0E4-459A-8389-80C67C8A2AA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>
            <a:extLst>
              <a:ext uri="{FF2B5EF4-FFF2-40B4-BE49-F238E27FC236}">
                <a16:creationId xmlns:a16="http://schemas.microsoft.com/office/drawing/2014/main" id="{C97C0B49-BE2A-4694-84D7-F16999FCE7B7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55B720B-A2FA-49E4-89C5-F14F66BFBAAA}" type="datetimeFigureOut">
              <a:rPr lang="zh-CN" altLang="en-US" smtClean="0"/>
              <a:t>2023/3/17</a:t>
            </a:fld>
            <a:endParaRPr lang="zh-CN" altLang="en-US"/>
          </a:p>
        </p:txBody>
      </p:sp>
      <p:sp>
        <p:nvSpPr>
          <p:cNvPr id="5" name="页脚占位符 4">
            <a:extLst>
              <a:ext uri="{FF2B5EF4-FFF2-40B4-BE49-F238E27FC236}">
                <a16:creationId xmlns:a16="http://schemas.microsoft.com/office/drawing/2014/main" id="{8B82C265-41C8-42C4-8618-DBD28B454AF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>
            <a:extLst>
              <a:ext uri="{FF2B5EF4-FFF2-40B4-BE49-F238E27FC236}">
                <a16:creationId xmlns:a16="http://schemas.microsoft.com/office/drawing/2014/main" id="{E076C73C-8AE1-4597-AE59-C1B259B419C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90297CF-2B32-45FB-8D8E-FB85DF9C482C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069356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6.bin"/><Relationship Id="rId18" Type="http://schemas.openxmlformats.org/officeDocument/2006/relationships/image" Target="../media/image8.wmf"/><Relationship Id="rId26" Type="http://schemas.openxmlformats.org/officeDocument/2006/relationships/image" Target="../media/image12.wmf"/><Relationship Id="rId3" Type="http://schemas.openxmlformats.org/officeDocument/2006/relationships/oleObject" Target="../embeddings/oleObject1.bin"/><Relationship Id="rId21" Type="http://schemas.openxmlformats.org/officeDocument/2006/relationships/oleObject" Target="../embeddings/oleObject10.bin"/><Relationship Id="rId34" Type="http://schemas.openxmlformats.org/officeDocument/2006/relationships/image" Target="../media/image16.wmf"/><Relationship Id="rId7" Type="http://schemas.openxmlformats.org/officeDocument/2006/relationships/oleObject" Target="../embeddings/oleObject3.bin"/><Relationship Id="rId12" Type="http://schemas.openxmlformats.org/officeDocument/2006/relationships/image" Target="../media/image5.wmf"/><Relationship Id="rId17" Type="http://schemas.openxmlformats.org/officeDocument/2006/relationships/oleObject" Target="../embeddings/oleObject8.bin"/><Relationship Id="rId25" Type="http://schemas.openxmlformats.org/officeDocument/2006/relationships/oleObject" Target="../embeddings/oleObject12.bin"/><Relationship Id="rId33" Type="http://schemas.openxmlformats.org/officeDocument/2006/relationships/oleObject" Target="../embeddings/oleObject16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7.wmf"/><Relationship Id="rId20" Type="http://schemas.openxmlformats.org/officeDocument/2006/relationships/image" Target="../media/image9.wmf"/><Relationship Id="rId29" Type="http://schemas.openxmlformats.org/officeDocument/2006/relationships/oleObject" Target="../embeddings/oleObject14.bin"/><Relationship Id="rId1" Type="http://schemas.openxmlformats.org/officeDocument/2006/relationships/vmlDrawing" Target="../drawings/vmlDrawing1.vml"/><Relationship Id="rId6" Type="http://schemas.openxmlformats.org/officeDocument/2006/relationships/image" Target="../media/image2.wmf"/><Relationship Id="rId11" Type="http://schemas.openxmlformats.org/officeDocument/2006/relationships/oleObject" Target="../embeddings/oleObject5.bin"/><Relationship Id="rId24" Type="http://schemas.openxmlformats.org/officeDocument/2006/relationships/image" Target="../media/image11.wmf"/><Relationship Id="rId32" Type="http://schemas.openxmlformats.org/officeDocument/2006/relationships/image" Target="../media/image15.wmf"/><Relationship Id="rId5" Type="http://schemas.openxmlformats.org/officeDocument/2006/relationships/oleObject" Target="../embeddings/oleObject2.bin"/><Relationship Id="rId15" Type="http://schemas.openxmlformats.org/officeDocument/2006/relationships/oleObject" Target="../embeddings/oleObject7.bin"/><Relationship Id="rId23" Type="http://schemas.openxmlformats.org/officeDocument/2006/relationships/oleObject" Target="../embeddings/oleObject11.bin"/><Relationship Id="rId28" Type="http://schemas.openxmlformats.org/officeDocument/2006/relationships/image" Target="../media/image13.wmf"/><Relationship Id="rId10" Type="http://schemas.openxmlformats.org/officeDocument/2006/relationships/image" Target="../media/image4.wmf"/><Relationship Id="rId19" Type="http://schemas.openxmlformats.org/officeDocument/2006/relationships/oleObject" Target="../embeddings/oleObject9.bin"/><Relationship Id="rId31" Type="http://schemas.openxmlformats.org/officeDocument/2006/relationships/oleObject" Target="../embeddings/oleObject15.bin"/><Relationship Id="rId4" Type="http://schemas.openxmlformats.org/officeDocument/2006/relationships/image" Target="../media/image1.wmf"/><Relationship Id="rId9" Type="http://schemas.openxmlformats.org/officeDocument/2006/relationships/oleObject" Target="../embeddings/oleObject4.bin"/><Relationship Id="rId14" Type="http://schemas.openxmlformats.org/officeDocument/2006/relationships/image" Target="../media/image6.wmf"/><Relationship Id="rId22" Type="http://schemas.openxmlformats.org/officeDocument/2006/relationships/image" Target="../media/image10.wmf"/><Relationship Id="rId27" Type="http://schemas.openxmlformats.org/officeDocument/2006/relationships/oleObject" Target="../embeddings/oleObject13.bin"/><Relationship Id="rId30" Type="http://schemas.openxmlformats.org/officeDocument/2006/relationships/image" Target="../media/image14.wmf"/><Relationship Id="rId8" Type="http://schemas.openxmlformats.org/officeDocument/2006/relationships/image" Target="../media/image3.wmf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oleObject" Target="../embeddings/oleObject22.bin"/><Relationship Id="rId18" Type="http://schemas.openxmlformats.org/officeDocument/2006/relationships/image" Target="../media/image24.wmf"/><Relationship Id="rId26" Type="http://schemas.openxmlformats.org/officeDocument/2006/relationships/image" Target="../media/image28.wmf"/><Relationship Id="rId39" Type="http://schemas.openxmlformats.org/officeDocument/2006/relationships/oleObject" Target="../embeddings/oleObject35.bin"/><Relationship Id="rId21" Type="http://schemas.openxmlformats.org/officeDocument/2006/relationships/oleObject" Target="../embeddings/oleObject26.bin"/><Relationship Id="rId34" Type="http://schemas.openxmlformats.org/officeDocument/2006/relationships/image" Target="../media/image32.wmf"/><Relationship Id="rId42" Type="http://schemas.openxmlformats.org/officeDocument/2006/relationships/image" Target="../media/image36.wmf"/><Relationship Id="rId47" Type="http://schemas.openxmlformats.org/officeDocument/2006/relationships/oleObject" Target="../embeddings/oleObject39.bin"/><Relationship Id="rId7" Type="http://schemas.openxmlformats.org/officeDocument/2006/relationships/oleObject" Target="../embeddings/oleObject19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23.wmf"/><Relationship Id="rId29" Type="http://schemas.openxmlformats.org/officeDocument/2006/relationships/oleObject" Target="../embeddings/oleObject30.bin"/><Relationship Id="rId1" Type="http://schemas.openxmlformats.org/officeDocument/2006/relationships/vmlDrawing" Target="../drawings/vmlDrawing2.vml"/><Relationship Id="rId6" Type="http://schemas.openxmlformats.org/officeDocument/2006/relationships/image" Target="../media/image18.wmf"/><Relationship Id="rId11" Type="http://schemas.openxmlformats.org/officeDocument/2006/relationships/oleObject" Target="../embeddings/oleObject21.bin"/><Relationship Id="rId24" Type="http://schemas.openxmlformats.org/officeDocument/2006/relationships/image" Target="../media/image27.wmf"/><Relationship Id="rId32" Type="http://schemas.openxmlformats.org/officeDocument/2006/relationships/image" Target="../media/image31.wmf"/><Relationship Id="rId37" Type="http://schemas.openxmlformats.org/officeDocument/2006/relationships/oleObject" Target="../embeddings/oleObject34.bin"/><Relationship Id="rId40" Type="http://schemas.openxmlformats.org/officeDocument/2006/relationships/image" Target="../media/image35.wmf"/><Relationship Id="rId45" Type="http://schemas.openxmlformats.org/officeDocument/2006/relationships/oleObject" Target="../embeddings/oleObject38.bin"/><Relationship Id="rId5" Type="http://schemas.openxmlformats.org/officeDocument/2006/relationships/oleObject" Target="../embeddings/oleObject18.bin"/><Relationship Id="rId15" Type="http://schemas.openxmlformats.org/officeDocument/2006/relationships/oleObject" Target="../embeddings/oleObject23.bin"/><Relationship Id="rId23" Type="http://schemas.openxmlformats.org/officeDocument/2006/relationships/oleObject" Target="../embeddings/oleObject27.bin"/><Relationship Id="rId28" Type="http://schemas.openxmlformats.org/officeDocument/2006/relationships/image" Target="../media/image29.wmf"/><Relationship Id="rId36" Type="http://schemas.openxmlformats.org/officeDocument/2006/relationships/image" Target="../media/image33.wmf"/><Relationship Id="rId10" Type="http://schemas.openxmlformats.org/officeDocument/2006/relationships/image" Target="../media/image20.wmf"/><Relationship Id="rId19" Type="http://schemas.openxmlformats.org/officeDocument/2006/relationships/oleObject" Target="../embeddings/oleObject25.bin"/><Relationship Id="rId31" Type="http://schemas.openxmlformats.org/officeDocument/2006/relationships/oleObject" Target="../embeddings/oleObject31.bin"/><Relationship Id="rId44" Type="http://schemas.openxmlformats.org/officeDocument/2006/relationships/image" Target="../media/image37.wmf"/><Relationship Id="rId4" Type="http://schemas.openxmlformats.org/officeDocument/2006/relationships/image" Target="../media/image17.wmf"/><Relationship Id="rId9" Type="http://schemas.openxmlformats.org/officeDocument/2006/relationships/oleObject" Target="../embeddings/oleObject20.bin"/><Relationship Id="rId14" Type="http://schemas.openxmlformats.org/officeDocument/2006/relationships/image" Target="../media/image22.wmf"/><Relationship Id="rId22" Type="http://schemas.openxmlformats.org/officeDocument/2006/relationships/image" Target="../media/image26.wmf"/><Relationship Id="rId27" Type="http://schemas.openxmlformats.org/officeDocument/2006/relationships/oleObject" Target="../embeddings/oleObject29.bin"/><Relationship Id="rId30" Type="http://schemas.openxmlformats.org/officeDocument/2006/relationships/image" Target="../media/image30.wmf"/><Relationship Id="rId35" Type="http://schemas.openxmlformats.org/officeDocument/2006/relationships/oleObject" Target="../embeddings/oleObject33.bin"/><Relationship Id="rId43" Type="http://schemas.openxmlformats.org/officeDocument/2006/relationships/oleObject" Target="../embeddings/oleObject37.bin"/><Relationship Id="rId48" Type="http://schemas.openxmlformats.org/officeDocument/2006/relationships/image" Target="../media/image39.wmf"/><Relationship Id="rId8" Type="http://schemas.openxmlformats.org/officeDocument/2006/relationships/image" Target="../media/image19.wmf"/><Relationship Id="rId3" Type="http://schemas.openxmlformats.org/officeDocument/2006/relationships/oleObject" Target="../embeddings/oleObject17.bin"/><Relationship Id="rId12" Type="http://schemas.openxmlformats.org/officeDocument/2006/relationships/image" Target="../media/image21.wmf"/><Relationship Id="rId17" Type="http://schemas.openxmlformats.org/officeDocument/2006/relationships/oleObject" Target="../embeddings/oleObject24.bin"/><Relationship Id="rId25" Type="http://schemas.openxmlformats.org/officeDocument/2006/relationships/oleObject" Target="../embeddings/oleObject28.bin"/><Relationship Id="rId33" Type="http://schemas.openxmlformats.org/officeDocument/2006/relationships/oleObject" Target="../embeddings/oleObject32.bin"/><Relationship Id="rId38" Type="http://schemas.openxmlformats.org/officeDocument/2006/relationships/image" Target="../media/image34.wmf"/><Relationship Id="rId46" Type="http://schemas.openxmlformats.org/officeDocument/2006/relationships/image" Target="../media/image38.wmf"/><Relationship Id="rId20" Type="http://schemas.openxmlformats.org/officeDocument/2006/relationships/image" Target="../media/image25.wmf"/><Relationship Id="rId41" Type="http://schemas.openxmlformats.org/officeDocument/2006/relationships/oleObject" Target="../embeddings/oleObject36.bin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wmf"/><Relationship Id="rId13" Type="http://schemas.openxmlformats.org/officeDocument/2006/relationships/oleObject" Target="../embeddings/oleObject45.bin"/><Relationship Id="rId18" Type="http://schemas.openxmlformats.org/officeDocument/2006/relationships/image" Target="../media/image47.wmf"/><Relationship Id="rId3" Type="http://schemas.openxmlformats.org/officeDocument/2006/relationships/oleObject" Target="../embeddings/oleObject40.bin"/><Relationship Id="rId21" Type="http://schemas.openxmlformats.org/officeDocument/2006/relationships/oleObject" Target="../embeddings/oleObject49.bin"/><Relationship Id="rId7" Type="http://schemas.openxmlformats.org/officeDocument/2006/relationships/oleObject" Target="../embeddings/oleObject42.bin"/><Relationship Id="rId12" Type="http://schemas.openxmlformats.org/officeDocument/2006/relationships/image" Target="../media/image44.wmf"/><Relationship Id="rId17" Type="http://schemas.openxmlformats.org/officeDocument/2006/relationships/oleObject" Target="../embeddings/oleObject47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46.wmf"/><Relationship Id="rId20" Type="http://schemas.openxmlformats.org/officeDocument/2006/relationships/image" Target="../media/image48.wmf"/><Relationship Id="rId1" Type="http://schemas.openxmlformats.org/officeDocument/2006/relationships/vmlDrawing" Target="../drawings/vmlDrawing3.vml"/><Relationship Id="rId6" Type="http://schemas.openxmlformats.org/officeDocument/2006/relationships/image" Target="../media/image41.wmf"/><Relationship Id="rId11" Type="http://schemas.openxmlformats.org/officeDocument/2006/relationships/oleObject" Target="../embeddings/oleObject44.bin"/><Relationship Id="rId5" Type="http://schemas.openxmlformats.org/officeDocument/2006/relationships/oleObject" Target="../embeddings/oleObject41.bin"/><Relationship Id="rId15" Type="http://schemas.openxmlformats.org/officeDocument/2006/relationships/oleObject" Target="../embeddings/oleObject46.bin"/><Relationship Id="rId10" Type="http://schemas.openxmlformats.org/officeDocument/2006/relationships/image" Target="../media/image43.wmf"/><Relationship Id="rId19" Type="http://schemas.openxmlformats.org/officeDocument/2006/relationships/oleObject" Target="../embeddings/oleObject48.bin"/><Relationship Id="rId4" Type="http://schemas.openxmlformats.org/officeDocument/2006/relationships/image" Target="../media/image40.wmf"/><Relationship Id="rId9" Type="http://schemas.openxmlformats.org/officeDocument/2006/relationships/oleObject" Target="../embeddings/oleObject43.bin"/><Relationship Id="rId14" Type="http://schemas.openxmlformats.org/officeDocument/2006/relationships/image" Target="../media/image45.wmf"/><Relationship Id="rId22" Type="http://schemas.openxmlformats.org/officeDocument/2006/relationships/image" Target="../media/image49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52.wmf"/><Relationship Id="rId13" Type="http://schemas.openxmlformats.org/officeDocument/2006/relationships/oleObject" Target="../embeddings/oleObject55.bin"/><Relationship Id="rId18" Type="http://schemas.openxmlformats.org/officeDocument/2006/relationships/image" Target="../media/image57.wmf"/><Relationship Id="rId26" Type="http://schemas.openxmlformats.org/officeDocument/2006/relationships/image" Target="../media/image61.wmf"/><Relationship Id="rId3" Type="http://schemas.openxmlformats.org/officeDocument/2006/relationships/oleObject" Target="../embeddings/oleObject50.bin"/><Relationship Id="rId21" Type="http://schemas.openxmlformats.org/officeDocument/2006/relationships/oleObject" Target="../embeddings/oleObject59.bin"/><Relationship Id="rId7" Type="http://schemas.openxmlformats.org/officeDocument/2006/relationships/oleObject" Target="../embeddings/oleObject52.bin"/><Relationship Id="rId12" Type="http://schemas.openxmlformats.org/officeDocument/2006/relationships/image" Target="../media/image54.wmf"/><Relationship Id="rId17" Type="http://schemas.openxmlformats.org/officeDocument/2006/relationships/oleObject" Target="../embeddings/oleObject57.bin"/><Relationship Id="rId25" Type="http://schemas.openxmlformats.org/officeDocument/2006/relationships/oleObject" Target="../embeddings/oleObject61.bin"/><Relationship Id="rId2" Type="http://schemas.openxmlformats.org/officeDocument/2006/relationships/slideLayout" Target="../slideLayouts/slideLayout7.xml"/><Relationship Id="rId16" Type="http://schemas.openxmlformats.org/officeDocument/2006/relationships/image" Target="../media/image56.wmf"/><Relationship Id="rId20" Type="http://schemas.openxmlformats.org/officeDocument/2006/relationships/image" Target="../media/image58.wmf"/><Relationship Id="rId1" Type="http://schemas.openxmlformats.org/officeDocument/2006/relationships/vmlDrawing" Target="../drawings/vmlDrawing4.vml"/><Relationship Id="rId6" Type="http://schemas.openxmlformats.org/officeDocument/2006/relationships/image" Target="../media/image51.wmf"/><Relationship Id="rId11" Type="http://schemas.openxmlformats.org/officeDocument/2006/relationships/oleObject" Target="../embeddings/oleObject54.bin"/><Relationship Id="rId24" Type="http://schemas.openxmlformats.org/officeDocument/2006/relationships/image" Target="../media/image60.wmf"/><Relationship Id="rId5" Type="http://schemas.openxmlformats.org/officeDocument/2006/relationships/oleObject" Target="../embeddings/oleObject51.bin"/><Relationship Id="rId15" Type="http://schemas.openxmlformats.org/officeDocument/2006/relationships/oleObject" Target="../embeddings/oleObject56.bin"/><Relationship Id="rId23" Type="http://schemas.openxmlformats.org/officeDocument/2006/relationships/oleObject" Target="../embeddings/oleObject60.bin"/><Relationship Id="rId10" Type="http://schemas.openxmlformats.org/officeDocument/2006/relationships/image" Target="../media/image53.wmf"/><Relationship Id="rId19" Type="http://schemas.openxmlformats.org/officeDocument/2006/relationships/oleObject" Target="../embeddings/oleObject58.bin"/><Relationship Id="rId4" Type="http://schemas.openxmlformats.org/officeDocument/2006/relationships/image" Target="../media/image50.wmf"/><Relationship Id="rId9" Type="http://schemas.openxmlformats.org/officeDocument/2006/relationships/oleObject" Target="../embeddings/oleObject53.bin"/><Relationship Id="rId14" Type="http://schemas.openxmlformats.org/officeDocument/2006/relationships/image" Target="../media/image55.wmf"/><Relationship Id="rId22" Type="http://schemas.openxmlformats.org/officeDocument/2006/relationships/image" Target="../media/image59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对象 3">
            <a:extLst>
              <a:ext uri="{FF2B5EF4-FFF2-40B4-BE49-F238E27FC236}">
                <a16:creationId xmlns:a16="http://schemas.microsoft.com/office/drawing/2014/main" id="{710A862A-AEDA-4D4F-BD8C-ABA411F9CF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65763777"/>
              </p:ext>
            </p:extLst>
          </p:nvPr>
        </p:nvGraphicFramePr>
        <p:xfrm>
          <a:off x="2875787" y="975263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6" r:id="rId3" imgW="3822120" imgH="3745800" progId="">
                  <p:embed/>
                </p:oleObj>
              </mc:Choice>
              <mc:Fallback>
                <p:oleObj r:id="rId3" imgW="3822120" imgH="3745800" progId="">
                  <p:embed/>
                  <p:pic>
                    <p:nvPicPr>
                      <p:cNvPr id="4" name="对象 3">
                        <a:extLst>
                          <a:ext uri="{FF2B5EF4-FFF2-40B4-BE49-F238E27FC236}">
                            <a16:creationId xmlns:a16="http://schemas.microsoft.com/office/drawing/2014/main" id="{F4311B79-FEF4-4E7D-80DA-F078D3A8392D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2875787" y="975263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5" name="组合 4">
            <a:extLst>
              <a:ext uri="{FF2B5EF4-FFF2-40B4-BE49-F238E27FC236}">
                <a16:creationId xmlns:a16="http://schemas.microsoft.com/office/drawing/2014/main" id="{734E03CF-1F7B-419B-8EFA-B06733DE95BD}"/>
              </a:ext>
            </a:extLst>
          </p:cNvPr>
          <p:cNvGrpSpPr/>
          <p:nvPr/>
        </p:nvGrpSpPr>
        <p:grpSpPr>
          <a:xfrm>
            <a:off x="2547147" y="856333"/>
            <a:ext cx="394143" cy="1118650"/>
            <a:chOff x="2870791" y="606351"/>
            <a:chExt cx="394143" cy="1118650"/>
          </a:xfrm>
        </p:grpSpPr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72D600DF-4857-4436-8B0D-02CC4AAB5F89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6BE78F1F-13D7-426F-B76A-2B125DA90385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35A6954E-28C6-457E-9A78-16CF4CD39EFD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9FA35C2A-B2B6-4997-9D64-C77C02DDCFEB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" name="组合 9">
            <a:extLst>
              <a:ext uri="{FF2B5EF4-FFF2-40B4-BE49-F238E27FC236}">
                <a16:creationId xmlns:a16="http://schemas.microsoft.com/office/drawing/2014/main" id="{661146CF-5FDE-4442-B606-BF9F4FFB678A}"/>
              </a:ext>
            </a:extLst>
          </p:cNvPr>
          <p:cNvGrpSpPr/>
          <p:nvPr/>
        </p:nvGrpSpPr>
        <p:grpSpPr>
          <a:xfrm>
            <a:off x="2934711" y="1864654"/>
            <a:ext cx="811616" cy="230832"/>
            <a:chOff x="3264933" y="1614672"/>
            <a:chExt cx="811616" cy="230832"/>
          </a:xfrm>
        </p:grpSpPr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82C74F26-BF7C-4B54-AC8C-A7C3A200437B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DFF7517D-3557-447A-981C-5E1CBCEF2AAF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" name="文本框 12">
              <a:extLst>
                <a:ext uri="{FF2B5EF4-FFF2-40B4-BE49-F238E27FC236}">
                  <a16:creationId xmlns:a16="http://schemas.microsoft.com/office/drawing/2014/main" id="{9EED4BAE-1F50-423A-94D3-5E8FF636F49F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FB1E684F-709A-426D-9EF2-399EB9351F83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9D458243-E19D-4472-BA3B-BA7232FDF681}"/>
              </a:ext>
            </a:extLst>
          </p:cNvPr>
          <p:cNvSpPr txBox="1"/>
          <p:nvPr/>
        </p:nvSpPr>
        <p:spPr>
          <a:xfrm>
            <a:off x="3054850" y="829209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087ADFD3-674F-40B7-828D-252CF1AD27C5}"/>
              </a:ext>
            </a:extLst>
          </p:cNvPr>
          <p:cNvSpPr txBox="1"/>
          <p:nvPr/>
        </p:nvSpPr>
        <p:spPr>
          <a:xfrm rot="10800000">
            <a:off x="2425864" y="1033881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对象 16">
            <a:extLst>
              <a:ext uri="{FF2B5EF4-FFF2-40B4-BE49-F238E27FC236}">
                <a16:creationId xmlns:a16="http://schemas.microsoft.com/office/drawing/2014/main" id="{1E718353-6DD5-4165-8011-9DC940DC8BC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69764995"/>
              </p:ext>
            </p:extLst>
          </p:nvPr>
        </p:nvGraphicFramePr>
        <p:xfrm>
          <a:off x="2875787" y="2297288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7" r:id="rId5" imgW="3822120" imgH="3733200" progId="">
                  <p:embed/>
                </p:oleObj>
              </mc:Choice>
              <mc:Fallback>
                <p:oleObj r:id="rId5" imgW="3822120" imgH="3733200" progId="">
                  <p:embed/>
                  <p:pic>
                    <p:nvPicPr>
                      <p:cNvPr id="17" name="对象 16">
                        <a:extLst>
                          <a:ext uri="{FF2B5EF4-FFF2-40B4-BE49-F238E27FC236}">
                            <a16:creationId xmlns:a16="http://schemas.microsoft.com/office/drawing/2014/main" id="{D62D9E57-CE4B-4D74-8364-857DCED3CA4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2875787" y="2297288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组合 17">
            <a:extLst>
              <a:ext uri="{FF2B5EF4-FFF2-40B4-BE49-F238E27FC236}">
                <a16:creationId xmlns:a16="http://schemas.microsoft.com/office/drawing/2014/main" id="{4B67DC96-49EE-48AE-8672-418AB549DF68}"/>
              </a:ext>
            </a:extLst>
          </p:cNvPr>
          <p:cNvGrpSpPr/>
          <p:nvPr/>
        </p:nvGrpSpPr>
        <p:grpSpPr>
          <a:xfrm>
            <a:off x="2548247" y="2179689"/>
            <a:ext cx="394143" cy="1118650"/>
            <a:chOff x="2870791" y="606351"/>
            <a:chExt cx="394143" cy="1118650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B5D7502B-E448-4227-9644-1082D586D7B3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3E560449-F40A-4896-A163-A1E072EAC223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486DB05D-0D2A-4016-B31A-35C1836F2A92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AD171B57-C255-4E0E-9345-993DD318129B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3" name="组合 22">
            <a:extLst>
              <a:ext uri="{FF2B5EF4-FFF2-40B4-BE49-F238E27FC236}">
                <a16:creationId xmlns:a16="http://schemas.microsoft.com/office/drawing/2014/main" id="{3382C394-7FD4-4684-95FC-196D940DDF4E}"/>
              </a:ext>
            </a:extLst>
          </p:cNvPr>
          <p:cNvGrpSpPr/>
          <p:nvPr/>
        </p:nvGrpSpPr>
        <p:grpSpPr>
          <a:xfrm>
            <a:off x="2935811" y="3188010"/>
            <a:ext cx="811616" cy="230832"/>
            <a:chOff x="3264933" y="1614672"/>
            <a:chExt cx="811616" cy="230832"/>
          </a:xfrm>
        </p:grpSpPr>
        <p:sp>
          <p:nvSpPr>
            <p:cNvPr id="24" name="文本框 23">
              <a:extLst>
                <a:ext uri="{FF2B5EF4-FFF2-40B4-BE49-F238E27FC236}">
                  <a16:creationId xmlns:a16="http://schemas.microsoft.com/office/drawing/2014/main" id="{2D23C6E6-BEA7-42D9-9DAD-E754FEAE010A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377138C8-1DD9-402D-811F-0EC4FAC7329C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374E9D4A-E140-480F-806A-0C0008DC8527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991D6D06-63DE-467C-871D-EF53D950CEB9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8" name="文本框 27">
            <a:extLst>
              <a:ext uri="{FF2B5EF4-FFF2-40B4-BE49-F238E27FC236}">
                <a16:creationId xmlns:a16="http://schemas.microsoft.com/office/drawing/2014/main" id="{1DF90AC6-8E52-4262-AB9A-1E28C3D8C5F0}"/>
              </a:ext>
            </a:extLst>
          </p:cNvPr>
          <p:cNvSpPr txBox="1"/>
          <p:nvPr/>
        </p:nvSpPr>
        <p:spPr>
          <a:xfrm>
            <a:off x="3055950" y="2152565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9" name="文本框 28">
            <a:extLst>
              <a:ext uri="{FF2B5EF4-FFF2-40B4-BE49-F238E27FC236}">
                <a16:creationId xmlns:a16="http://schemas.microsoft.com/office/drawing/2014/main" id="{AE984D39-2A75-45EC-9986-5C351C921936}"/>
              </a:ext>
            </a:extLst>
          </p:cNvPr>
          <p:cNvSpPr txBox="1"/>
          <p:nvPr/>
        </p:nvSpPr>
        <p:spPr>
          <a:xfrm rot="10800000">
            <a:off x="2426964" y="2357237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0" name="对象 29">
            <a:extLst>
              <a:ext uri="{FF2B5EF4-FFF2-40B4-BE49-F238E27FC236}">
                <a16:creationId xmlns:a16="http://schemas.microsoft.com/office/drawing/2014/main" id="{2E256069-10CF-4E0F-B70C-65217D18E25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0422245"/>
              </p:ext>
            </p:extLst>
          </p:nvPr>
        </p:nvGraphicFramePr>
        <p:xfrm>
          <a:off x="2875787" y="3613194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8" r:id="rId7" imgW="3822120" imgH="3733200" progId="">
                  <p:embed/>
                </p:oleObj>
              </mc:Choice>
              <mc:Fallback>
                <p:oleObj r:id="rId7" imgW="3822120" imgH="3733200" progId="">
                  <p:embed/>
                  <p:pic>
                    <p:nvPicPr>
                      <p:cNvPr id="31" name="对象 30">
                        <a:extLst>
                          <a:ext uri="{FF2B5EF4-FFF2-40B4-BE49-F238E27FC236}">
                            <a16:creationId xmlns:a16="http://schemas.microsoft.com/office/drawing/2014/main" id="{4D65C8FB-342B-43E7-B088-74D5226295B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875787" y="3613194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1" name="组合 30">
            <a:extLst>
              <a:ext uri="{FF2B5EF4-FFF2-40B4-BE49-F238E27FC236}">
                <a16:creationId xmlns:a16="http://schemas.microsoft.com/office/drawing/2014/main" id="{E2390530-411F-4ACD-A658-E3105A9BC029}"/>
              </a:ext>
            </a:extLst>
          </p:cNvPr>
          <p:cNvGrpSpPr/>
          <p:nvPr/>
        </p:nvGrpSpPr>
        <p:grpSpPr>
          <a:xfrm>
            <a:off x="2549347" y="3496468"/>
            <a:ext cx="394143" cy="1118650"/>
            <a:chOff x="2870791" y="606351"/>
            <a:chExt cx="394143" cy="1118650"/>
          </a:xfrm>
        </p:grpSpPr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632BB620-29BA-44C6-906D-D99FBA9508DF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BCFCB553-2188-4A4D-B909-F114E0619EBA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C36DF9FF-2989-4647-8047-3964CBCFE08D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0E06B2DC-AC6A-49E2-ABBE-94DEEF12B90F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" name="组合 35">
            <a:extLst>
              <a:ext uri="{FF2B5EF4-FFF2-40B4-BE49-F238E27FC236}">
                <a16:creationId xmlns:a16="http://schemas.microsoft.com/office/drawing/2014/main" id="{CC7C530E-8361-4BA6-8B27-C8C61533DD63}"/>
              </a:ext>
            </a:extLst>
          </p:cNvPr>
          <p:cNvGrpSpPr/>
          <p:nvPr/>
        </p:nvGrpSpPr>
        <p:grpSpPr>
          <a:xfrm>
            <a:off x="2936911" y="4504789"/>
            <a:ext cx="811616" cy="230832"/>
            <a:chOff x="3264933" y="1614672"/>
            <a:chExt cx="811616" cy="230832"/>
          </a:xfrm>
        </p:grpSpPr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7E798899-3CFD-4CF3-9D9A-085C5B0B2E4D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40D9F242-1706-4D64-ACA7-83A814B83361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8A07D061-0725-46B7-80B2-E8D4D3AB2686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D8BFEEF5-2BC3-453E-90F6-9C47CDB1A585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" name="文本框 40">
            <a:extLst>
              <a:ext uri="{FF2B5EF4-FFF2-40B4-BE49-F238E27FC236}">
                <a16:creationId xmlns:a16="http://schemas.microsoft.com/office/drawing/2014/main" id="{DAEAE519-26B0-48E8-9B45-F54B8C8B6F9C}"/>
              </a:ext>
            </a:extLst>
          </p:cNvPr>
          <p:cNvSpPr txBox="1"/>
          <p:nvPr/>
        </p:nvSpPr>
        <p:spPr>
          <a:xfrm>
            <a:off x="3057050" y="346934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A05607DA-7309-4985-8643-68B276A0FE7D}"/>
              </a:ext>
            </a:extLst>
          </p:cNvPr>
          <p:cNvSpPr txBox="1"/>
          <p:nvPr/>
        </p:nvSpPr>
        <p:spPr>
          <a:xfrm rot="10800000">
            <a:off x="2428064" y="3674016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43" name="对象 42">
            <a:extLst>
              <a:ext uri="{FF2B5EF4-FFF2-40B4-BE49-F238E27FC236}">
                <a16:creationId xmlns:a16="http://schemas.microsoft.com/office/drawing/2014/main" id="{ABF6FFC4-9197-43EB-933C-5A61742DB1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93034152"/>
              </p:ext>
            </p:extLst>
          </p:nvPr>
        </p:nvGraphicFramePr>
        <p:xfrm>
          <a:off x="2875787" y="4929930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09" r:id="rId9" imgW="3822120" imgH="3733200" progId="">
                  <p:embed/>
                </p:oleObj>
              </mc:Choice>
              <mc:Fallback>
                <p:oleObj r:id="rId9" imgW="3822120" imgH="3733200" progId="">
                  <p:embed/>
                  <p:pic>
                    <p:nvPicPr>
                      <p:cNvPr id="44" name="对象 43">
                        <a:extLst>
                          <a:ext uri="{FF2B5EF4-FFF2-40B4-BE49-F238E27FC236}">
                            <a16:creationId xmlns:a16="http://schemas.microsoft.com/office/drawing/2014/main" id="{CDFD5F74-E47B-49EB-9125-FD35FFE0149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875787" y="4929930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4" name="组合 43">
            <a:extLst>
              <a:ext uri="{FF2B5EF4-FFF2-40B4-BE49-F238E27FC236}">
                <a16:creationId xmlns:a16="http://schemas.microsoft.com/office/drawing/2014/main" id="{DB7676DF-0EAE-4DEC-9DD4-7A12BE7729D1}"/>
              </a:ext>
            </a:extLst>
          </p:cNvPr>
          <p:cNvGrpSpPr/>
          <p:nvPr/>
        </p:nvGrpSpPr>
        <p:grpSpPr>
          <a:xfrm>
            <a:off x="2550443" y="4813248"/>
            <a:ext cx="394143" cy="1118650"/>
            <a:chOff x="2870791" y="606351"/>
            <a:chExt cx="394143" cy="1118650"/>
          </a:xfrm>
        </p:grpSpPr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33FDAEAE-3734-41CF-B14C-3C695872210B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6" name="文本框 45">
              <a:extLst>
                <a:ext uri="{FF2B5EF4-FFF2-40B4-BE49-F238E27FC236}">
                  <a16:creationId xmlns:a16="http://schemas.microsoft.com/office/drawing/2014/main" id="{1A80971C-76B3-4442-A68F-1FB91BE0B002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7" name="文本框 46">
              <a:extLst>
                <a:ext uri="{FF2B5EF4-FFF2-40B4-BE49-F238E27FC236}">
                  <a16:creationId xmlns:a16="http://schemas.microsoft.com/office/drawing/2014/main" id="{EBE3E6BE-E496-40B0-9DE3-A57DCDF0AA5B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4C3986AF-3F4E-47B6-9F22-E3D97BD8FEF7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9" name="组合 48">
            <a:extLst>
              <a:ext uri="{FF2B5EF4-FFF2-40B4-BE49-F238E27FC236}">
                <a16:creationId xmlns:a16="http://schemas.microsoft.com/office/drawing/2014/main" id="{D756EBB6-AFC9-40C6-A0B5-09A12730EA50}"/>
              </a:ext>
            </a:extLst>
          </p:cNvPr>
          <p:cNvGrpSpPr/>
          <p:nvPr/>
        </p:nvGrpSpPr>
        <p:grpSpPr>
          <a:xfrm>
            <a:off x="2938007" y="5821569"/>
            <a:ext cx="811616" cy="230832"/>
            <a:chOff x="3264933" y="1614672"/>
            <a:chExt cx="811616" cy="230832"/>
          </a:xfrm>
        </p:grpSpPr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9AAAA3E3-933F-444D-9B5F-92B22783E084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9DB72BA6-C882-4642-8024-8BCBC71BF9A3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13D7F65A-3203-4B8A-A735-3C97AD911CDE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3" name="文本框 52">
              <a:extLst>
                <a:ext uri="{FF2B5EF4-FFF2-40B4-BE49-F238E27FC236}">
                  <a16:creationId xmlns:a16="http://schemas.microsoft.com/office/drawing/2014/main" id="{DE6364D2-5310-4804-941C-08AE05129030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4" name="文本框 53">
            <a:extLst>
              <a:ext uri="{FF2B5EF4-FFF2-40B4-BE49-F238E27FC236}">
                <a16:creationId xmlns:a16="http://schemas.microsoft.com/office/drawing/2014/main" id="{3AC48A9E-E0AA-4076-9411-CA4FE5A3E08B}"/>
              </a:ext>
            </a:extLst>
          </p:cNvPr>
          <p:cNvSpPr txBox="1"/>
          <p:nvPr/>
        </p:nvSpPr>
        <p:spPr>
          <a:xfrm>
            <a:off x="3058146" y="478612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5" name="文本框 54">
            <a:extLst>
              <a:ext uri="{FF2B5EF4-FFF2-40B4-BE49-F238E27FC236}">
                <a16:creationId xmlns:a16="http://schemas.microsoft.com/office/drawing/2014/main" id="{14E8C2F9-6AF8-45B8-904A-69FB390593D3}"/>
              </a:ext>
            </a:extLst>
          </p:cNvPr>
          <p:cNvSpPr txBox="1"/>
          <p:nvPr/>
        </p:nvSpPr>
        <p:spPr>
          <a:xfrm rot="10800000">
            <a:off x="2429160" y="4990796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56" name="直接连接符 55">
            <a:extLst>
              <a:ext uri="{FF2B5EF4-FFF2-40B4-BE49-F238E27FC236}">
                <a16:creationId xmlns:a16="http://schemas.microsoft.com/office/drawing/2014/main" id="{EE21E659-75CE-4AC7-90D5-418CBDD271AA}"/>
              </a:ext>
            </a:extLst>
          </p:cNvPr>
          <p:cNvCxnSpPr/>
          <p:nvPr/>
        </p:nvCxnSpPr>
        <p:spPr>
          <a:xfrm>
            <a:off x="2553725" y="763094"/>
            <a:ext cx="1243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文本框 56">
            <a:extLst>
              <a:ext uri="{FF2B5EF4-FFF2-40B4-BE49-F238E27FC236}">
                <a16:creationId xmlns:a16="http://schemas.microsoft.com/office/drawing/2014/main" id="{7DB36D66-06FF-49E3-9A7E-F1148CA7F6C5}"/>
              </a:ext>
            </a:extLst>
          </p:cNvPr>
          <p:cNvSpPr txBox="1"/>
          <p:nvPr/>
        </p:nvSpPr>
        <p:spPr>
          <a:xfrm>
            <a:off x="2854631" y="526831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SUM159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58" name="对象 57">
            <a:extLst>
              <a:ext uri="{FF2B5EF4-FFF2-40B4-BE49-F238E27FC236}">
                <a16:creationId xmlns:a16="http://schemas.microsoft.com/office/drawing/2014/main" id="{0A45BBAA-BD77-498D-8167-DF05AA3886B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037311961"/>
              </p:ext>
            </p:extLst>
          </p:nvPr>
        </p:nvGraphicFramePr>
        <p:xfrm>
          <a:off x="4729309" y="975263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0" r:id="rId11" imgW="3822120" imgH="3733200" progId="">
                  <p:embed/>
                </p:oleObj>
              </mc:Choice>
              <mc:Fallback>
                <p:oleObj r:id="rId11" imgW="3822120" imgH="3733200" progId="">
                  <p:embed/>
                  <p:pic>
                    <p:nvPicPr>
                      <p:cNvPr id="60" name="对象 59">
                        <a:extLst>
                          <a:ext uri="{FF2B5EF4-FFF2-40B4-BE49-F238E27FC236}">
                            <a16:creationId xmlns:a16="http://schemas.microsoft.com/office/drawing/2014/main" id="{E6AFF780-D174-41D0-BA16-EBDDA0ACC8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4729309" y="975263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9" name="对象 58">
            <a:extLst>
              <a:ext uri="{FF2B5EF4-FFF2-40B4-BE49-F238E27FC236}">
                <a16:creationId xmlns:a16="http://schemas.microsoft.com/office/drawing/2014/main" id="{5E5BD009-4B6A-47BF-8093-4FEAB50F74A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57677251"/>
              </p:ext>
            </p:extLst>
          </p:nvPr>
        </p:nvGraphicFramePr>
        <p:xfrm>
          <a:off x="4729309" y="2297288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1" r:id="rId13" imgW="3822120" imgH="3745800" progId="">
                  <p:embed/>
                </p:oleObj>
              </mc:Choice>
              <mc:Fallback>
                <p:oleObj r:id="rId13" imgW="3822120" imgH="3745800" progId="">
                  <p:embed/>
                  <p:pic>
                    <p:nvPicPr>
                      <p:cNvPr id="61" name="对象 60">
                        <a:extLst>
                          <a:ext uri="{FF2B5EF4-FFF2-40B4-BE49-F238E27FC236}">
                            <a16:creationId xmlns:a16="http://schemas.microsoft.com/office/drawing/2014/main" id="{53F6D4FA-8D95-4416-BEF9-A1F586A8D2E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729309" y="2297288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0" name="对象 59">
            <a:extLst>
              <a:ext uri="{FF2B5EF4-FFF2-40B4-BE49-F238E27FC236}">
                <a16:creationId xmlns:a16="http://schemas.microsoft.com/office/drawing/2014/main" id="{47A327A9-129F-44F1-AAB3-D12B324D418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72728675"/>
              </p:ext>
            </p:extLst>
          </p:nvPr>
        </p:nvGraphicFramePr>
        <p:xfrm>
          <a:off x="4729309" y="3613194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2" r:id="rId15" imgW="3822120" imgH="3733200" progId="">
                  <p:embed/>
                </p:oleObj>
              </mc:Choice>
              <mc:Fallback>
                <p:oleObj r:id="rId15" imgW="3822120" imgH="3733200" progId="">
                  <p:embed/>
                  <p:pic>
                    <p:nvPicPr>
                      <p:cNvPr id="62" name="对象 61">
                        <a:extLst>
                          <a:ext uri="{FF2B5EF4-FFF2-40B4-BE49-F238E27FC236}">
                            <a16:creationId xmlns:a16="http://schemas.microsoft.com/office/drawing/2014/main" id="{3A43C9C2-B7B7-499E-B06D-7B2A3C244C4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4729309" y="3613194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对象 60">
            <a:extLst>
              <a:ext uri="{FF2B5EF4-FFF2-40B4-BE49-F238E27FC236}">
                <a16:creationId xmlns:a16="http://schemas.microsoft.com/office/drawing/2014/main" id="{5B03F4EF-A22B-41AB-BDE8-09BA59B4765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19112379"/>
              </p:ext>
            </p:extLst>
          </p:nvPr>
        </p:nvGraphicFramePr>
        <p:xfrm>
          <a:off x="4729309" y="4929930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3" r:id="rId17" imgW="3822120" imgH="3733200" progId="">
                  <p:embed/>
                </p:oleObj>
              </mc:Choice>
              <mc:Fallback>
                <p:oleObj r:id="rId17" imgW="3822120" imgH="3733200" progId="">
                  <p:embed/>
                  <p:pic>
                    <p:nvPicPr>
                      <p:cNvPr id="63" name="对象 62">
                        <a:extLst>
                          <a:ext uri="{FF2B5EF4-FFF2-40B4-BE49-F238E27FC236}">
                            <a16:creationId xmlns:a16="http://schemas.microsoft.com/office/drawing/2014/main" id="{9431FFF6-106C-4355-BE64-45DCB0C676D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729309" y="4929930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2" name="组合 61">
            <a:extLst>
              <a:ext uri="{FF2B5EF4-FFF2-40B4-BE49-F238E27FC236}">
                <a16:creationId xmlns:a16="http://schemas.microsoft.com/office/drawing/2014/main" id="{288B1530-E353-479C-902A-0BCDA8676A68}"/>
              </a:ext>
            </a:extLst>
          </p:cNvPr>
          <p:cNvGrpSpPr/>
          <p:nvPr/>
        </p:nvGrpSpPr>
        <p:grpSpPr>
          <a:xfrm>
            <a:off x="4395189" y="857431"/>
            <a:ext cx="394143" cy="1118650"/>
            <a:chOff x="2870791" y="606351"/>
            <a:chExt cx="394143" cy="1118650"/>
          </a:xfrm>
        </p:grpSpPr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0EB8CCC4-F4B9-442D-83A4-D8C250CCA656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EB261FEF-22B6-4303-BCC1-8F9920408BF7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A99EAAC2-1299-46B5-8101-815D869851F5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358CC7A8-3D72-4B08-A160-E82848B94349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B380BB41-7E08-4E21-93C1-AAB006748039}"/>
              </a:ext>
            </a:extLst>
          </p:cNvPr>
          <p:cNvGrpSpPr/>
          <p:nvPr/>
        </p:nvGrpSpPr>
        <p:grpSpPr>
          <a:xfrm>
            <a:off x="4782753" y="1865752"/>
            <a:ext cx="811616" cy="230832"/>
            <a:chOff x="3264933" y="1614672"/>
            <a:chExt cx="811616" cy="230832"/>
          </a:xfrm>
        </p:grpSpPr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163D35BA-FE14-4F99-A1F6-A86425B22B0D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C8E9A184-D142-4B81-ACAF-E53AD46AD436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B2144209-E4FA-4920-A651-B02F5E929DFB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B7FF3BA3-F3BF-442A-A23A-F81BF9409884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文本框 71">
            <a:extLst>
              <a:ext uri="{FF2B5EF4-FFF2-40B4-BE49-F238E27FC236}">
                <a16:creationId xmlns:a16="http://schemas.microsoft.com/office/drawing/2014/main" id="{4B20D825-9E11-4F5C-891B-0CAF031ED029}"/>
              </a:ext>
            </a:extLst>
          </p:cNvPr>
          <p:cNvSpPr txBox="1"/>
          <p:nvPr/>
        </p:nvSpPr>
        <p:spPr>
          <a:xfrm>
            <a:off x="4902892" y="830307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57F338A3-1D50-44FE-B468-625A4C3AA626}"/>
              </a:ext>
            </a:extLst>
          </p:cNvPr>
          <p:cNvSpPr txBox="1"/>
          <p:nvPr/>
        </p:nvSpPr>
        <p:spPr>
          <a:xfrm rot="10800000">
            <a:off x="4273906" y="1034979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A96D187D-CD57-4C98-93B5-3A0905ED39AF}"/>
              </a:ext>
            </a:extLst>
          </p:cNvPr>
          <p:cNvGrpSpPr/>
          <p:nvPr/>
        </p:nvGrpSpPr>
        <p:grpSpPr>
          <a:xfrm>
            <a:off x="4396289" y="2180787"/>
            <a:ext cx="394143" cy="1118650"/>
            <a:chOff x="2870791" y="606351"/>
            <a:chExt cx="394143" cy="1118650"/>
          </a:xfrm>
        </p:grpSpPr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15EEDB75-3D91-487C-912C-C414CD199E17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E2226B2C-0EC6-4A08-AC05-539D84A34A1A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61104972-9BDB-4DFB-9D73-F198D15FC2BE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43F2012F-EA5E-43F3-8300-1EBC1CB46021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79" name="组合 78">
            <a:extLst>
              <a:ext uri="{FF2B5EF4-FFF2-40B4-BE49-F238E27FC236}">
                <a16:creationId xmlns:a16="http://schemas.microsoft.com/office/drawing/2014/main" id="{C9A56A8F-7DD5-4346-8286-C9FD974C2468}"/>
              </a:ext>
            </a:extLst>
          </p:cNvPr>
          <p:cNvGrpSpPr/>
          <p:nvPr/>
        </p:nvGrpSpPr>
        <p:grpSpPr>
          <a:xfrm>
            <a:off x="4783853" y="3189108"/>
            <a:ext cx="811616" cy="230832"/>
            <a:chOff x="3264933" y="1614672"/>
            <a:chExt cx="811616" cy="230832"/>
          </a:xfrm>
        </p:grpSpPr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C33EBF39-5D73-4DB8-8F34-7BB83265EBF7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1" name="文本框 80">
              <a:extLst>
                <a:ext uri="{FF2B5EF4-FFF2-40B4-BE49-F238E27FC236}">
                  <a16:creationId xmlns:a16="http://schemas.microsoft.com/office/drawing/2014/main" id="{F32AC8A2-49B5-45D0-9DFF-E471DB487F6C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9F0E3784-F4DA-4FFA-B314-139DB7641C88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4EAEB3D2-3799-4228-B135-69A410F5C175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4" name="文本框 83">
            <a:extLst>
              <a:ext uri="{FF2B5EF4-FFF2-40B4-BE49-F238E27FC236}">
                <a16:creationId xmlns:a16="http://schemas.microsoft.com/office/drawing/2014/main" id="{530872DB-A78B-4124-AAF6-5486B130BDFA}"/>
              </a:ext>
            </a:extLst>
          </p:cNvPr>
          <p:cNvSpPr txBox="1"/>
          <p:nvPr/>
        </p:nvSpPr>
        <p:spPr>
          <a:xfrm>
            <a:off x="4903992" y="2153663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5" name="文本框 84">
            <a:extLst>
              <a:ext uri="{FF2B5EF4-FFF2-40B4-BE49-F238E27FC236}">
                <a16:creationId xmlns:a16="http://schemas.microsoft.com/office/drawing/2014/main" id="{5511FB1B-3F56-4ADA-9BBD-18E29D93A8D9}"/>
              </a:ext>
            </a:extLst>
          </p:cNvPr>
          <p:cNvSpPr txBox="1"/>
          <p:nvPr/>
        </p:nvSpPr>
        <p:spPr>
          <a:xfrm rot="10800000">
            <a:off x="4275006" y="2358335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6" name="组合 85">
            <a:extLst>
              <a:ext uri="{FF2B5EF4-FFF2-40B4-BE49-F238E27FC236}">
                <a16:creationId xmlns:a16="http://schemas.microsoft.com/office/drawing/2014/main" id="{FF8E82AF-2DCD-4009-831D-FB28AAA541C6}"/>
              </a:ext>
            </a:extLst>
          </p:cNvPr>
          <p:cNvGrpSpPr/>
          <p:nvPr/>
        </p:nvGrpSpPr>
        <p:grpSpPr>
          <a:xfrm>
            <a:off x="4397389" y="3497566"/>
            <a:ext cx="394143" cy="1118650"/>
            <a:chOff x="2870791" y="606351"/>
            <a:chExt cx="394143" cy="1118650"/>
          </a:xfrm>
        </p:grpSpPr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FA36A17E-CD98-4684-8831-06B8CDF1E343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5F8C1C67-06B0-499F-8611-A8E027ABEE1A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5CDBD2CB-177F-4CC3-8EE6-BCA9421021FA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0" name="文本框 89">
              <a:extLst>
                <a:ext uri="{FF2B5EF4-FFF2-40B4-BE49-F238E27FC236}">
                  <a16:creationId xmlns:a16="http://schemas.microsoft.com/office/drawing/2014/main" id="{297A5E32-331D-4515-B2AD-E79B596BA268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1" name="组合 90">
            <a:extLst>
              <a:ext uri="{FF2B5EF4-FFF2-40B4-BE49-F238E27FC236}">
                <a16:creationId xmlns:a16="http://schemas.microsoft.com/office/drawing/2014/main" id="{70C38B32-05F5-4714-BE9C-E076092C1885}"/>
              </a:ext>
            </a:extLst>
          </p:cNvPr>
          <p:cNvGrpSpPr/>
          <p:nvPr/>
        </p:nvGrpSpPr>
        <p:grpSpPr>
          <a:xfrm>
            <a:off x="4784953" y="4505887"/>
            <a:ext cx="811616" cy="230832"/>
            <a:chOff x="3264933" y="1614672"/>
            <a:chExt cx="811616" cy="230832"/>
          </a:xfrm>
        </p:grpSpPr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2197CBF6-60E1-46FF-8990-DA8A1F3871DD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DE22245C-C2A0-4838-8585-5B55E2D6FF89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E90B2BE4-6881-4499-8EA8-CCCB9F880B21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4577CBC0-A746-4FE0-8829-1D02915C5DB5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6" name="文本框 95">
            <a:extLst>
              <a:ext uri="{FF2B5EF4-FFF2-40B4-BE49-F238E27FC236}">
                <a16:creationId xmlns:a16="http://schemas.microsoft.com/office/drawing/2014/main" id="{8DC06CF7-832B-4AFC-937A-A1334284640B}"/>
              </a:ext>
            </a:extLst>
          </p:cNvPr>
          <p:cNvSpPr txBox="1"/>
          <p:nvPr/>
        </p:nvSpPr>
        <p:spPr>
          <a:xfrm>
            <a:off x="4905092" y="3470442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7" name="文本框 96">
            <a:extLst>
              <a:ext uri="{FF2B5EF4-FFF2-40B4-BE49-F238E27FC236}">
                <a16:creationId xmlns:a16="http://schemas.microsoft.com/office/drawing/2014/main" id="{27A7E784-BF44-4378-8766-775580E699BA}"/>
              </a:ext>
            </a:extLst>
          </p:cNvPr>
          <p:cNvSpPr txBox="1"/>
          <p:nvPr/>
        </p:nvSpPr>
        <p:spPr>
          <a:xfrm rot="10800000">
            <a:off x="4276106" y="3675114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8" name="组合 97">
            <a:extLst>
              <a:ext uri="{FF2B5EF4-FFF2-40B4-BE49-F238E27FC236}">
                <a16:creationId xmlns:a16="http://schemas.microsoft.com/office/drawing/2014/main" id="{9D372D2D-E23F-47A2-87BA-237BE6E4B6F4}"/>
              </a:ext>
            </a:extLst>
          </p:cNvPr>
          <p:cNvGrpSpPr/>
          <p:nvPr/>
        </p:nvGrpSpPr>
        <p:grpSpPr>
          <a:xfrm>
            <a:off x="4398485" y="4814346"/>
            <a:ext cx="394143" cy="1118650"/>
            <a:chOff x="2870791" y="606351"/>
            <a:chExt cx="394143" cy="1118650"/>
          </a:xfrm>
        </p:grpSpPr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BA7B00E6-EF13-4F81-8904-063B6A474717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747834C8-0FCE-4DE7-85C6-218D9ED98475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39014B70-FBF4-4A49-B842-81F67817E792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CD133E64-BE2D-4FB5-8CB9-899113AC8780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3" name="组合 102">
            <a:extLst>
              <a:ext uri="{FF2B5EF4-FFF2-40B4-BE49-F238E27FC236}">
                <a16:creationId xmlns:a16="http://schemas.microsoft.com/office/drawing/2014/main" id="{3B4F1A97-AA28-43FF-878F-5FEE6046640D}"/>
              </a:ext>
            </a:extLst>
          </p:cNvPr>
          <p:cNvGrpSpPr/>
          <p:nvPr/>
        </p:nvGrpSpPr>
        <p:grpSpPr>
          <a:xfrm>
            <a:off x="4786049" y="5822667"/>
            <a:ext cx="811616" cy="230832"/>
            <a:chOff x="3264933" y="1614672"/>
            <a:chExt cx="811616" cy="230832"/>
          </a:xfrm>
        </p:grpSpPr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C89B9CB5-F425-4E5A-9CC4-121D735F176C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4F289744-5150-4DDA-92DC-A423FF8BFD70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099215D3-8133-43DD-826C-8DA988763054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637A7748-512F-4913-93D1-84F8716EB78D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8" name="文本框 107">
            <a:extLst>
              <a:ext uri="{FF2B5EF4-FFF2-40B4-BE49-F238E27FC236}">
                <a16:creationId xmlns:a16="http://schemas.microsoft.com/office/drawing/2014/main" id="{DFA7C93F-89C4-4BF1-A474-89682A8448DE}"/>
              </a:ext>
            </a:extLst>
          </p:cNvPr>
          <p:cNvSpPr txBox="1"/>
          <p:nvPr/>
        </p:nvSpPr>
        <p:spPr>
          <a:xfrm>
            <a:off x="4906188" y="4787222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9" name="文本框 108">
            <a:extLst>
              <a:ext uri="{FF2B5EF4-FFF2-40B4-BE49-F238E27FC236}">
                <a16:creationId xmlns:a16="http://schemas.microsoft.com/office/drawing/2014/main" id="{275FA2AE-317D-4D97-912F-91C6053B03B9}"/>
              </a:ext>
            </a:extLst>
          </p:cNvPr>
          <p:cNvSpPr txBox="1"/>
          <p:nvPr/>
        </p:nvSpPr>
        <p:spPr>
          <a:xfrm rot="10800000">
            <a:off x="4277202" y="4991894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10" name="直接连接符 109">
            <a:extLst>
              <a:ext uri="{FF2B5EF4-FFF2-40B4-BE49-F238E27FC236}">
                <a16:creationId xmlns:a16="http://schemas.microsoft.com/office/drawing/2014/main" id="{B3A11AF8-8BEF-47CE-8757-5F45906D41B9}"/>
              </a:ext>
            </a:extLst>
          </p:cNvPr>
          <p:cNvCxnSpPr/>
          <p:nvPr/>
        </p:nvCxnSpPr>
        <p:spPr>
          <a:xfrm>
            <a:off x="4401767" y="764192"/>
            <a:ext cx="1243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1" name="文本框 110">
            <a:extLst>
              <a:ext uri="{FF2B5EF4-FFF2-40B4-BE49-F238E27FC236}">
                <a16:creationId xmlns:a16="http://schemas.microsoft.com/office/drawing/2014/main" id="{935CB13D-2A17-4181-AA46-B91562FE4B90}"/>
              </a:ext>
            </a:extLst>
          </p:cNvPr>
          <p:cNvSpPr txBox="1"/>
          <p:nvPr/>
        </p:nvSpPr>
        <p:spPr>
          <a:xfrm>
            <a:off x="4702673" y="527929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Hs578T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12" name="对象 111">
            <a:extLst>
              <a:ext uri="{FF2B5EF4-FFF2-40B4-BE49-F238E27FC236}">
                <a16:creationId xmlns:a16="http://schemas.microsoft.com/office/drawing/2014/main" id="{0993D785-CAEC-4191-92C8-2FD65C0555D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31689832"/>
              </p:ext>
            </p:extLst>
          </p:nvPr>
        </p:nvGraphicFramePr>
        <p:xfrm>
          <a:off x="6575394" y="975263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4" r:id="rId19" imgW="3822120" imgH="3733200" progId="">
                  <p:embed/>
                </p:oleObj>
              </mc:Choice>
              <mc:Fallback>
                <p:oleObj r:id="rId19" imgW="3822120" imgH="3733200" progId="">
                  <p:embed/>
                  <p:pic>
                    <p:nvPicPr>
                      <p:cNvPr id="114" name="对象 113">
                        <a:extLst>
                          <a:ext uri="{FF2B5EF4-FFF2-40B4-BE49-F238E27FC236}">
                            <a16:creationId xmlns:a16="http://schemas.microsoft.com/office/drawing/2014/main" id="{C6536C98-43A5-4342-A692-87F59204123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6575394" y="975263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3" name="对象 112">
            <a:extLst>
              <a:ext uri="{FF2B5EF4-FFF2-40B4-BE49-F238E27FC236}">
                <a16:creationId xmlns:a16="http://schemas.microsoft.com/office/drawing/2014/main" id="{0C776291-17EC-4142-BAE3-21473920FA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71466731"/>
              </p:ext>
            </p:extLst>
          </p:nvPr>
        </p:nvGraphicFramePr>
        <p:xfrm>
          <a:off x="6575394" y="2297288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5" r:id="rId21" imgW="3822120" imgH="3745800" progId="">
                  <p:embed/>
                </p:oleObj>
              </mc:Choice>
              <mc:Fallback>
                <p:oleObj r:id="rId21" imgW="3822120" imgH="3745800" progId="">
                  <p:embed/>
                  <p:pic>
                    <p:nvPicPr>
                      <p:cNvPr id="115" name="对象 114">
                        <a:extLst>
                          <a:ext uri="{FF2B5EF4-FFF2-40B4-BE49-F238E27FC236}">
                            <a16:creationId xmlns:a16="http://schemas.microsoft.com/office/drawing/2014/main" id="{0EAF64E6-D041-4A7D-B4B0-AE59F008618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575394" y="2297288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4" name="对象 113">
            <a:extLst>
              <a:ext uri="{FF2B5EF4-FFF2-40B4-BE49-F238E27FC236}">
                <a16:creationId xmlns:a16="http://schemas.microsoft.com/office/drawing/2014/main" id="{DABAD974-73DF-4493-AE21-CE284BE9261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98088233"/>
              </p:ext>
            </p:extLst>
          </p:nvPr>
        </p:nvGraphicFramePr>
        <p:xfrm>
          <a:off x="6575394" y="3613194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6" r:id="rId23" imgW="3822120" imgH="3733200" progId="">
                  <p:embed/>
                </p:oleObj>
              </mc:Choice>
              <mc:Fallback>
                <p:oleObj r:id="rId23" imgW="3822120" imgH="3733200" progId="">
                  <p:embed/>
                  <p:pic>
                    <p:nvPicPr>
                      <p:cNvPr id="116" name="对象 115">
                        <a:extLst>
                          <a:ext uri="{FF2B5EF4-FFF2-40B4-BE49-F238E27FC236}">
                            <a16:creationId xmlns:a16="http://schemas.microsoft.com/office/drawing/2014/main" id="{21EF4B29-8273-4BB0-82F2-E1D3CB02ED9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575394" y="3613194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5" name="对象 114">
            <a:extLst>
              <a:ext uri="{FF2B5EF4-FFF2-40B4-BE49-F238E27FC236}">
                <a16:creationId xmlns:a16="http://schemas.microsoft.com/office/drawing/2014/main" id="{EC675727-ED2B-48D9-9266-DCA44FC8CE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18815885"/>
              </p:ext>
            </p:extLst>
          </p:nvPr>
        </p:nvGraphicFramePr>
        <p:xfrm>
          <a:off x="6575394" y="4929930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7" r:id="rId25" imgW="3822120" imgH="3745800" progId="">
                  <p:embed/>
                </p:oleObj>
              </mc:Choice>
              <mc:Fallback>
                <p:oleObj r:id="rId25" imgW="3822120" imgH="3745800" progId="">
                  <p:embed/>
                  <p:pic>
                    <p:nvPicPr>
                      <p:cNvPr id="117" name="对象 116">
                        <a:extLst>
                          <a:ext uri="{FF2B5EF4-FFF2-40B4-BE49-F238E27FC236}">
                            <a16:creationId xmlns:a16="http://schemas.microsoft.com/office/drawing/2014/main" id="{0E4276AC-25A9-4D23-8382-8EBFD1F3C2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6575394" y="4929930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16" name="组合 115">
            <a:extLst>
              <a:ext uri="{FF2B5EF4-FFF2-40B4-BE49-F238E27FC236}">
                <a16:creationId xmlns:a16="http://schemas.microsoft.com/office/drawing/2014/main" id="{CD80DC19-FE2F-4E4F-8530-5BF3C99DDF72}"/>
              </a:ext>
            </a:extLst>
          </p:cNvPr>
          <p:cNvGrpSpPr/>
          <p:nvPr/>
        </p:nvGrpSpPr>
        <p:grpSpPr>
          <a:xfrm>
            <a:off x="6246758" y="858527"/>
            <a:ext cx="394143" cy="1118650"/>
            <a:chOff x="2870791" y="606351"/>
            <a:chExt cx="394143" cy="1118650"/>
          </a:xfrm>
        </p:grpSpPr>
        <p:sp>
          <p:nvSpPr>
            <p:cNvPr id="117" name="文本框 116">
              <a:extLst>
                <a:ext uri="{FF2B5EF4-FFF2-40B4-BE49-F238E27FC236}">
                  <a16:creationId xmlns:a16="http://schemas.microsoft.com/office/drawing/2014/main" id="{34EF9D08-938F-4A6F-BAE6-60A2DB0BF0E2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8" name="文本框 117">
              <a:extLst>
                <a:ext uri="{FF2B5EF4-FFF2-40B4-BE49-F238E27FC236}">
                  <a16:creationId xmlns:a16="http://schemas.microsoft.com/office/drawing/2014/main" id="{055B20DC-AAA5-4E16-8B24-AC0D5BDDCB62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9" name="文本框 118">
              <a:extLst>
                <a:ext uri="{FF2B5EF4-FFF2-40B4-BE49-F238E27FC236}">
                  <a16:creationId xmlns:a16="http://schemas.microsoft.com/office/drawing/2014/main" id="{11E7DBF0-429F-49CD-A223-C33F94E405F2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2050A25F-F09C-4B08-B7BA-907BD86EAEA9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21" name="组合 120">
            <a:extLst>
              <a:ext uri="{FF2B5EF4-FFF2-40B4-BE49-F238E27FC236}">
                <a16:creationId xmlns:a16="http://schemas.microsoft.com/office/drawing/2014/main" id="{F81A5673-F9E3-490F-92A7-F7590FE1F339}"/>
              </a:ext>
            </a:extLst>
          </p:cNvPr>
          <p:cNvGrpSpPr/>
          <p:nvPr/>
        </p:nvGrpSpPr>
        <p:grpSpPr>
          <a:xfrm>
            <a:off x="6634322" y="1866848"/>
            <a:ext cx="811616" cy="230832"/>
            <a:chOff x="3264933" y="1614672"/>
            <a:chExt cx="811616" cy="230832"/>
          </a:xfrm>
        </p:grpSpPr>
        <p:sp>
          <p:nvSpPr>
            <p:cNvPr id="122" name="文本框 121">
              <a:extLst>
                <a:ext uri="{FF2B5EF4-FFF2-40B4-BE49-F238E27FC236}">
                  <a16:creationId xmlns:a16="http://schemas.microsoft.com/office/drawing/2014/main" id="{8EFA81A0-7847-4895-A952-FDCF655153F2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3" name="文本框 122">
              <a:extLst>
                <a:ext uri="{FF2B5EF4-FFF2-40B4-BE49-F238E27FC236}">
                  <a16:creationId xmlns:a16="http://schemas.microsoft.com/office/drawing/2014/main" id="{AF0D18F4-C06B-4928-87BC-ED1B9EF8DDC4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4" name="文本框 123">
              <a:extLst>
                <a:ext uri="{FF2B5EF4-FFF2-40B4-BE49-F238E27FC236}">
                  <a16:creationId xmlns:a16="http://schemas.microsoft.com/office/drawing/2014/main" id="{5B56BEBF-3628-4541-BD43-9E1164B14477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5" name="文本框 124">
              <a:extLst>
                <a:ext uri="{FF2B5EF4-FFF2-40B4-BE49-F238E27FC236}">
                  <a16:creationId xmlns:a16="http://schemas.microsoft.com/office/drawing/2014/main" id="{13F0186F-FFDF-46CE-A30E-6491685DFE1F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6" name="文本框 125">
            <a:extLst>
              <a:ext uri="{FF2B5EF4-FFF2-40B4-BE49-F238E27FC236}">
                <a16:creationId xmlns:a16="http://schemas.microsoft.com/office/drawing/2014/main" id="{C10DB97D-4320-4F28-BAF6-C2E5EEE2E0DA}"/>
              </a:ext>
            </a:extLst>
          </p:cNvPr>
          <p:cNvSpPr txBox="1"/>
          <p:nvPr/>
        </p:nvSpPr>
        <p:spPr>
          <a:xfrm>
            <a:off x="6754461" y="831403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7" name="文本框 126">
            <a:extLst>
              <a:ext uri="{FF2B5EF4-FFF2-40B4-BE49-F238E27FC236}">
                <a16:creationId xmlns:a16="http://schemas.microsoft.com/office/drawing/2014/main" id="{C6B66C3B-188E-4C09-BA17-425AD69DFE8D}"/>
              </a:ext>
            </a:extLst>
          </p:cNvPr>
          <p:cNvSpPr txBox="1"/>
          <p:nvPr/>
        </p:nvSpPr>
        <p:spPr>
          <a:xfrm rot="10800000">
            <a:off x="6125475" y="1036075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8" name="组合 127">
            <a:extLst>
              <a:ext uri="{FF2B5EF4-FFF2-40B4-BE49-F238E27FC236}">
                <a16:creationId xmlns:a16="http://schemas.microsoft.com/office/drawing/2014/main" id="{A12CC931-D6A8-4417-B5AE-D0E8194426A2}"/>
              </a:ext>
            </a:extLst>
          </p:cNvPr>
          <p:cNvGrpSpPr/>
          <p:nvPr/>
        </p:nvGrpSpPr>
        <p:grpSpPr>
          <a:xfrm>
            <a:off x="6247858" y="2181883"/>
            <a:ext cx="394143" cy="1118650"/>
            <a:chOff x="2870791" y="606351"/>
            <a:chExt cx="394143" cy="1118650"/>
          </a:xfrm>
        </p:grpSpPr>
        <p:sp>
          <p:nvSpPr>
            <p:cNvPr id="129" name="文本框 128">
              <a:extLst>
                <a:ext uri="{FF2B5EF4-FFF2-40B4-BE49-F238E27FC236}">
                  <a16:creationId xmlns:a16="http://schemas.microsoft.com/office/drawing/2014/main" id="{C015D6EE-8A17-47C8-B22A-2FDFFA763449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文本框 129">
              <a:extLst>
                <a:ext uri="{FF2B5EF4-FFF2-40B4-BE49-F238E27FC236}">
                  <a16:creationId xmlns:a16="http://schemas.microsoft.com/office/drawing/2014/main" id="{CF6698AB-BC93-44B6-8868-797EDE1B2C09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文本框 130">
              <a:extLst>
                <a:ext uri="{FF2B5EF4-FFF2-40B4-BE49-F238E27FC236}">
                  <a16:creationId xmlns:a16="http://schemas.microsoft.com/office/drawing/2014/main" id="{4B6F8A18-448B-4F37-A4D0-6CAE3DA41E22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文本框 131">
              <a:extLst>
                <a:ext uri="{FF2B5EF4-FFF2-40B4-BE49-F238E27FC236}">
                  <a16:creationId xmlns:a16="http://schemas.microsoft.com/office/drawing/2014/main" id="{AAC13220-FCE2-4A05-867C-6D8342E3B4BC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3" name="组合 132">
            <a:extLst>
              <a:ext uri="{FF2B5EF4-FFF2-40B4-BE49-F238E27FC236}">
                <a16:creationId xmlns:a16="http://schemas.microsoft.com/office/drawing/2014/main" id="{0B794853-F853-4D3F-BA10-0F02A123D04B}"/>
              </a:ext>
            </a:extLst>
          </p:cNvPr>
          <p:cNvGrpSpPr/>
          <p:nvPr/>
        </p:nvGrpSpPr>
        <p:grpSpPr>
          <a:xfrm>
            <a:off x="6635422" y="3190204"/>
            <a:ext cx="811616" cy="230832"/>
            <a:chOff x="3264933" y="1614672"/>
            <a:chExt cx="811616" cy="230832"/>
          </a:xfrm>
        </p:grpSpPr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986C6CFB-860E-4E50-A57A-D2F4660B71EB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5" name="文本框 134">
              <a:extLst>
                <a:ext uri="{FF2B5EF4-FFF2-40B4-BE49-F238E27FC236}">
                  <a16:creationId xmlns:a16="http://schemas.microsoft.com/office/drawing/2014/main" id="{ECBA49D7-4D6A-4FF9-925C-63FD882E5189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2317D926-3F3F-4862-A0AE-4ADFF531B6BB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44F0ABE8-0166-4A35-91E2-09AE5460BFB6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8" name="文本框 137">
            <a:extLst>
              <a:ext uri="{FF2B5EF4-FFF2-40B4-BE49-F238E27FC236}">
                <a16:creationId xmlns:a16="http://schemas.microsoft.com/office/drawing/2014/main" id="{F6D150CB-4C12-4952-BC92-53ED155CA6A5}"/>
              </a:ext>
            </a:extLst>
          </p:cNvPr>
          <p:cNvSpPr txBox="1"/>
          <p:nvPr/>
        </p:nvSpPr>
        <p:spPr>
          <a:xfrm>
            <a:off x="6755561" y="2154759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9" name="文本框 138">
            <a:extLst>
              <a:ext uri="{FF2B5EF4-FFF2-40B4-BE49-F238E27FC236}">
                <a16:creationId xmlns:a16="http://schemas.microsoft.com/office/drawing/2014/main" id="{DD7E3014-2B00-4157-85AE-17AA24F10D9E}"/>
              </a:ext>
            </a:extLst>
          </p:cNvPr>
          <p:cNvSpPr txBox="1"/>
          <p:nvPr/>
        </p:nvSpPr>
        <p:spPr>
          <a:xfrm rot="10800000">
            <a:off x="6126575" y="2359431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0" name="组合 139">
            <a:extLst>
              <a:ext uri="{FF2B5EF4-FFF2-40B4-BE49-F238E27FC236}">
                <a16:creationId xmlns:a16="http://schemas.microsoft.com/office/drawing/2014/main" id="{E58C8D4C-4D0B-4A89-B710-F23F8F62FD2A}"/>
              </a:ext>
            </a:extLst>
          </p:cNvPr>
          <p:cNvGrpSpPr/>
          <p:nvPr/>
        </p:nvGrpSpPr>
        <p:grpSpPr>
          <a:xfrm>
            <a:off x="6248958" y="3498662"/>
            <a:ext cx="394143" cy="1118650"/>
            <a:chOff x="2870791" y="606351"/>
            <a:chExt cx="394143" cy="1118650"/>
          </a:xfrm>
        </p:grpSpPr>
        <p:sp>
          <p:nvSpPr>
            <p:cNvPr id="141" name="文本框 140">
              <a:extLst>
                <a:ext uri="{FF2B5EF4-FFF2-40B4-BE49-F238E27FC236}">
                  <a16:creationId xmlns:a16="http://schemas.microsoft.com/office/drawing/2014/main" id="{67E9DB3D-8F9D-4407-B980-9031521CB5E7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4967CDBE-B160-4906-B03E-B0786F91F2F3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1C96A5F9-E6AC-4FD9-A111-20761FF567BE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4" name="文本框 143">
              <a:extLst>
                <a:ext uri="{FF2B5EF4-FFF2-40B4-BE49-F238E27FC236}">
                  <a16:creationId xmlns:a16="http://schemas.microsoft.com/office/drawing/2014/main" id="{1F4F3A0F-B245-4DCB-9A50-A6B480A57E36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5" name="组合 144">
            <a:extLst>
              <a:ext uri="{FF2B5EF4-FFF2-40B4-BE49-F238E27FC236}">
                <a16:creationId xmlns:a16="http://schemas.microsoft.com/office/drawing/2014/main" id="{75154086-9122-443D-8BC5-0AC6E7843F67}"/>
              </a:ext>
            </a:extLst>
          </p:cNvPr>
          <p:cNvGrpSpPr/>
          <p:nvPr/>
        </p:nvGrpSpPr>
        <p:grpSpPr>
          <a:xfrm>
            <a:off x="6636522" y="4506983"/>
            <a:ext cx="811616" cy="230832"/>
            <a:chOff x="3264933" y="1614672"/>
            <a:chExt cx="811616" cy="230832"/>
          </a:xfrm>
        </p:grpSpPr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8031C488-BAAA-4A7E-9F8A-F09D606A6D53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文本框 146">
              <a:extLst>
                <a:ext uri="{FF2B5EF4-FFF2-40B4-BE49-F238E27FC236}">
                  <a16:creationId xmlns:a16="http://schemas.microsoft.com/office/drawing/2014/main" id="{536527F0-20B3-4644-8CA0-3041F82C6FD9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25E29FEA-7519-4440-82DB-FE0B837FBADE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id="{58A29C6A-44D2-44EE-AA50-15707969CC64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0" name="文本框 149">
            <a:extLst>
              <a:ext uri="{FF2B5EF4-FFF2-40B4-BE49-F238E27FC236}">
                <a16:creationId xmlns:a16="http://schemas.microsoft.com/office/drawing/2014/main" id="{11E37385-B882-4D64-B5BC-727810F64031}"/>
              </a:ext>
            </a:extLst>
          </p:cNvPr>
          <p:cNvSpPr txBox="1"/>
          <p:nvPr/>
        </p:nvSpPr>
        <p:spPr>
          <a:xfrm>
            <a:off x="6756661" y="3471538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文本框 150">
            <a:extLst>
              <a:ext uri="{FF2B5EF4-FFF2-40B4-BE49-F238E27FC236}">
                <a16:creationId xmlns:a16="http://schemas.microsoft.com/office/drawing/2014/main" id="{E6CDFEC0-4411-4A54-9FF5-1035E9FE1638}"/>
              </a:ext>
            </a:extLst>
          </p:cNvPr>
          <p:cNvSpPr txBox="1"/>
          <p:nvPr/>
        </p:nvSpPr>
        <p:spPr>
          <a:xfrm rot="10800000">
            <a:off x="6127675" y="3676210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2" name="组合 151">
            <a:extLst>
              <a:ext uri="{FF2B5EF4-FFF2-40B4-BE49-F238E27FC236}">
                <a16:creationId xmlns:a16="http://schemas.microsoft.com/office/drawing/2014/main" id="{AB13068C-3E5F-4F67-BBD0-BD3428424086}"/>
              </a:ext>
            </a:extLst>
          </p:cNvPr>
          <p:cNvGrpSpPr/>
          <p:nvPr/>
        </p:nvGrpSpPr>
        <p:grpSpPr>
          <a:xfrm>
            <a:off x="6250054" y="4815442"/>
            <a:ext cx="394143" cy="1118650"/>
            <a:chOff x="2870791" y="606351"/>
            <a:chExt cx="394143" cy="1118650"/>
          </a:xfrm>
        </p:grpSpPr>
        <p:sp>
          <p:nvSpPr>
            <p:cNvPr id="153" name="文本框 152">
              <a:extLst>
                <a:ext uri="{FF2B5EF4-FFF2-40B4-BE49-F238E27FC236}">
                  <a16:creationId xmlns:a16="http://schemas.microsoft.com/office/drawing/2014/main" id="{E0B1B5DE-3CD6-4446-9E4B-B0C1D7648C02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4" name="文本框 153">
              <a:extLst>
                <a:ext uri="{FF2B5EF4-FFF2-40B4-BE49-F238E27FC236}">
                  <a16:creationId xmlns:a16="http://schemas.microsoft.com/office/drawing/2014/main" id="{F98880F7-8DB0-403B-A5BA-84ACD5542252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5" name="文本框 154">
              <a:extLst>
                <a:ext uri="{FF2B5EF4-FFF2-40B4-BE49-F238E27FC236}">
                  <a16:creationId xmlns:a16="http://schemas.microsoft.com/office/drawing/2014/main" id="{B5877BE6-4A2D-4DAD-8826-193D705E9971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6" name="文本框 155">
              <a:extLst>
                <a:ext uri="{FF2B5EF4-FFF2-40B4-BE49-F238E27FC236}">
                  <a16:creationId xmlns:a16="http://schemas.microsoft.com/office/drawing/2014/main" id="{863DEAD7-A71F-42C8-B1C8-3AFCA02991A0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57" name="组合 156">
            <a:extLst>
              <a:ext uri="{FF2B5EF4-FFF2-40B4-BE49-F238E27FC236}">
                <a16:creationId xmlns:a16="http://schemas.microsoft.com/office/drawing/2014/main" id="{255E4A12-CCC3-4BB8-AFD2-DE7C4B764AE3}"/>
              </a:ext>
            </a:extLst>
          </p:cNvPr>
          <p:cNvGrpSpPr/>
          <p:nvPr/>
        </p:nvGrpSpPr>
        <p:grpSpPr>
          <a:xfrm>
            <a:off x="6637618" y="5823763"/>
            <a:ext cx="811616" cy="230832"/>
            <a:chOff x="3264933" y="1614672"/>
            <a:chExt cx="811616" cy="230832"/>
          </a:xfrm>
        </p:grpSpPr>
        <p:sp>
          <p:nvSpPr>
            <p:cNvPr id="158" name="文本框 157">
              <a:extLst>
                <a:ext uri="{FF2B5EF4-FFF2-40B4-BE49-F238E27FC236}">
                  <a16:creationId xmlns:a16="http://schemas.microsoft.com/office/drawing/2014/main" id="{1B52009C-152E-42C5-9F44-C6EE069BE86E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文本框 158">
              <a:extLst>
                <a:ext uri="{FF2B5EF4-FFF2-40B4-BE49-F238E27FC236}">
                  <a16:creationId xmlns:a16="http://schemas.microsoft.com/office/drawing/2014/main" id="{B2E6F010-A0AE-4A5C-BDE4-7970469267A1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文本框 159">
              <a:extLst>
                <a:ext uri="{FF2B5EF4-FFF2-40B4-BE49-F238E27FC236}">
                  <a16:creationId xmlns:a16="http://schemas.microsoft.com/office/drawing/2014/main" id="{E068BFFE-AC20-4D7F-8ADB-D33633416048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文本框 160">
              <a:extLst>
                <a:ext uri="{FF2B5EF4-FFF2-40B4-BE49-F238E27FC236}">
                  <a16:creationId xmlns:a16="http://schemas.microsoft.com/office/drawing/2014/main" id="{8F301E44-1DD6-4DBB-B5C8-A7E8F2643716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2" name="文本框 161">
            <a:extLst>
              <a:ext uri="{FF2B5EF4-FFF2-40B4-BE49-F238E27FC236}">
                <a16:creationId xmlns:a16="http://schemas.microsoft.com/office/drawing/2014/main" id="{BA4BC33C-B8F3-4F80-9E09-1D962A80DEF8}"/>
              </a:ext>
            </a:extLst>
          </p:cNvPr>
          <p:cNvSpPr txBox="1"/>
          <p:nvPr/>
        </p:nvSpPr>
        <p:spPr>
          <a:xfrm>
            <a:off x="6757757" y="4788318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3" name="文本框 162">
            <a:extLst>
              <a:ext uri="{FF2B5EF4-FFF2-40B4-BE49-F238E27FC236}">
                <a16:creationId xmlns:a16="http://schemas.microsoft.com/office/drawing/2014/main" id="{964000E5-441D-4647-8D9E-A9B2535C5767}"/>
              </a:ext>
            </a:extLst>
          </p:cNvPr>
          <p:cNvSpPr txBox="1"/>
          <p:nvPr/>
        </p:nvSpPr>
        <p:spPr>
          <a:xfrm rot="10800000">
            <a:off x="6128771" y="4992990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4" name="直接连接符 163">
            <a:extLst>
              <a:ext uri="{FF2B5EF4-FFF2-40B4-BE49-F238E27FC236}">
                <a16:creationId xmlns:a16="http://schemas.microsoft.com/office/drawing/2014/main" id="{60BC6558-396D-435D-8B77-11A44E4AB151}"/>
              </a:ext>
            </a:extLst>
          </p:cNvPr>
          <p:cNvCxnSpPr/>
          <p:nvPr/>
        </p:nvCxnSpPr>
        <p:spPr>
          <a:xfrm>
            <a:off x="6253336" y="765288"/>
            <a:ext cx="1243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5" name="文本框 164">
            <a:extLst>
              <a:ext uri="{FF2B5EF4-FFF2-40B4-BE49-F238E27FC236}">
                <a16:creationId xmlns:a16="http://schemas.microsoft.com/office/drawing/2014/main" id="{B4E99737-55E6-41E7-966B-77AE64F8EDD7}"/>
              </a:ext>
            </a:extLst>
          </p:cNvPr>
          <p:cNvSpPr txBox="1"/>
          <p:nvPr/>
        </p:nvSpPr>
        <p:spPr>
          <a:xfrm>
            <a:off x="6409518" y="529025"/>
            <a:ext cx="942134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MDA-MB-468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6" name="TextBox 8">
            <a:extLst>
              <a:ext uri="{FF2B5EF4-FFF2-40B4-BE49-F238E27FC236}">
                <a16:creationId xmlns:a16="http://schemas.microsoft.com/office/drawing/2014/main" id="{E08AFC72-F10F-4750-99CF-FA2CC9A3F6A4}"/>
              </a:ext>
            </a:extLst>
          </p:cNvPr>
          <p:cNvSpPr txBox="1"/>
          <p:nvPr/>
        </p:nvSpPr>
        <p:spPr>
          <a:xfrm>
            <a:off x="2245377" y="216450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67" name="TextBox 8">
            <a:extLst>
              <a:ext uri="{FF2B5EF4-FFF2-40B4-BE49-F238E27FC236}">
                <a16:creationId xmlns:a16="http://schemas.microsoft.com/office/drawing/2014/main" id="{DE1C6A3D-F39C-4142-ACC1-C9C3F54F7112}"/>
              </a:ext>
            </a:extLst>
          </p:cNvPr>
          <p:cNvSpPr txBox="1"/>
          <p:nvPr/>
        </p:nvSpPr>
        <p:spPr>
          <a:xfrm>
            <a:off x="4047365" y="216450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sp>
        <p:nvSpPr>
          <p:cNvPr id="168" name="TextBox 8">
            <a:extLst>
              <a:ext uri="{FF2B5EF4-FFF2-40B4-BE49-F238E27FC236}">
                <a16:creationId xmlns:a16="http://schemas.microsoft.com/office/drawing/2014/main" id="{A91D82F8-251A-43A4-BE6F-0DBF2E9DAB0A}"/>
              </a:ext>
            </a:extLst>
          </p:cNvPr>
          <p:cNvSpPr txBox="1"/>
          <p:nvPr/>
        </p:nvSpPr>
        <p:spPr>
          <a:xfrm>
            <a:off x="5805354" y="216450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aphicFrame>
        <p:nvGraphicFramePr>
          <p:cNvPr id="169" name="对象 168">
            <a:extLst>
              <a:ext uri="{FF2B5EF4-FFF2-40B4-BE49-F238E27FC236}">
                <a16:creationId xmlns:a16="http://schemas.microsoft.com/office/drawing/2014/main" id="{69BE9900-70CB-4E5F-8739-73C827AE8B4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81957673"/>
              </p:ext>
            </p:extLst>
          </p:nvPr>
        </p:nvGraphicFramePr>
        <p:xfrm>
          <a:off x="1028522" y="975263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8" r:id="rId27" imgW="3822120" imgH="3745800" progId="">
                  <p:embed/>
                </p:oleObj>
              </mc:Choice>
              <mc:Fallback>
                <p:oleObj r:id="rId27" imgW="3822120" imgH="3745800" progId="">
                  <p:embed/>
                  <p:pic>
                    <p:nvPicPr>
                      <p:cNvPr id="36" name="对象 35">
                        <a:extLst>
                          <a:ext uri="{FF2B5EF4-FFF2-40B4-BE49-F238E27FC236}">
                            <a16:creationId xmlns:a16="http://schemas.microsoft.com/office/drawing/2014/main" id="{9394AFFA-ED2A-44DC-BA15-E7FDD861D2C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1028522" y="975263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0" name="组合 169">
            <a:extLst>
              <a:ext uri="{FF2B5EF4-FFF2-40B4-BE49-F238E27FC236}">
                <a16:creationId xmlns:a16="http://schemas.microsoft.com/office/drawing/2014/main" id="{BD9842AB-BB9B-4480-9849-9BE2315379C9}"/>
              </a:ext>
            </a:extLst>
          </p:cNvPr>
          <p:cNvGrpSpPr/>
          <p:nvPr/>
        </p:nvGrpSpPr>
        <p:grpSpPr>
          <a:xfrm>
            <a:off x="687542" y="856333"/>
            <a:ext cx="394143" cy="1118650"/>
            <a:chOff x="2870791" y="606351"/>
            <a:chExt cx="394143" cy="1118650"/>
          </a:xfrm>
        </p:grpSpPr>
        <p:sp>
          <p:nvSpPr>
            <p:cNvPr id="171" name="文本框 170">
              <a:extLst>
                <a:ext uri="{FF2B5EF4-FFF2-40B4-BE49-F238E27FC236}">
                  <a16:creationId xmlns:a16="http://schemas.microsoft.com/office/drawing/2014/main" id="{D51C5150-DEA5-43D3-9638-CD24348A45FF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2" name="文本框 171">
              <a:extLst>
                <a:ext uri="{FF2B5EF4-FFF2-40B4-BE49-F238E27FC236}">
                  <a16:creationId xmlns:a16="http://schemas.microsoft.com/office/drawing/2014/main" id="{9624AA42-2CFE-4334-8D88-7254158B905A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文本框 172">
              <a:extLst>
                <a:ext uri="{FF2B5EF4-FFF2-40B4-BE49-F238E27FC236}">
                  <a16:creationId xmlns:a16="http://schemas.microsoft.com/office/drawing/2014/main" id="{0E8516E3-44BE-4074-AF11-1F13EF23FD70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文本框 173">
              <a:extLst>
                <a:ext uri="{FF2B5EF4-FFF2-40B4-BE49-F238E27FC236}">
                  <a16:creationId xmlns:a16="http://schemas.microsoft.com/office/drawing/2014/main" id="{BDA41D44-5EB5-4DBF-9B1D-54FC9D107496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75" name="组合 174">
            <a:extLst>
              <a:ext uri="{FF2B5EF4-FFF2-40B4-BE49-F238E27FC236}">
                <a16:creationId xmlns:a16="http://schemas.microsoft.com/office/drawing/2014/main" id="{E6DC4C9C-59D1-42FA-AF52-4415974DFD73}"/>
              </a:ext>
            </a:extLst>
          </p:cNvPr>
          <p:cNvGrpSpPr/>
          <p:nvPr/>
        </p:nvGrpSpPr>
        <p:grpSpPr>
          <a:xfrm>
            <a:off x="1081684" y="1864654"/>
            <a:ext cx="811616" cy="230832"/>
            <a:chOff x="3264933" y="1614672"/>
            <a:chExt cx="811616" cy="230832"/>
          </a:xfrm>
        </p:grpSpPr>
        <p:sp>
          <p:nvSpPr>
            <p:cNvPr id="176" name="文本框 175">
              <a:extLst>
                <a:ext uri="{FF2B5EF4-FFF2-40B4-BE49-F238E27FC236}">
                  <a16:creationId xmlns:a16="http://schemas.microsoft.com/office/drawing/2014/main" id="{110E429B-CB6F-4E1F-9003-754B1BBEED47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7" name="文本框 176">
              <a:extLst>
                <a:ext uri="{FF2B5EF4-FFF2-40B4-BE49-F238E27FC236}">
                  <a16:creationId xmlns:a16="http://schemas.microsoft.com/office/drawing/2014/main" id="{D147F14D-9B78-4B96-B8F4-FA518838FD66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8" name="文本框 177">
              <a:extLst>
                <a:ext uri="{FF2B5EF4-FFF2-40B4-BE49-F238E27FC236}">
                  <a16:creationId xmlns:a16="http://schemas.microsoft.com/office/drawing/2014/main" id="{4ABE3EBF-CD91-4B41-A4C8-42C87FB2E872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文本框 178">
              <a:extLst>
                <a:ext uri="{FF2B5EF4-FFF2-40B4-BE49-F238E27FC236}">
                  <a16:creationId xmlns:a16="http://schemas.microsoft.com/office/drawing/2014/main" id="{4D0E486D-68A7-4337-839D-48EBD9401D79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0" name="文本框 179">
            <a:extLst>
              <a:ext uri="{FF2B5EF4-FFF2-40B4-BE49-F238E27FC236}">
                <a16:creationId xmlns:a16="http://schemas.microsoft.com/office/drawing/2014/main" id="{701AD617-AD43-42AD-9C6A-DC1877E9E434}"/>
              </a:ext>
            </a:extLst>
          </p:cNvPr>
          <p:cNvSpPr txBox="1"/>
          <p:nvPr/>
        </p:nvSpPr>
        <p:spPr>
          <a:xfrm>
            <a:off x="1195245" y="829209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81" name="对象 180">
            <a:extLst>
              <a:ext uri="{FF2B5EF4-FFF2-40B4-BE49-F238E27FC236}">
                <a16:creationId xmlns:a16="http://schemas.microsoft.com/office/drawing/2014/main" id="{A113F110-5CDA-433A-A6F4-87DBEA81E4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6481861"/>
              </p:ext>
            </p:extLst>
          </p:nvPr>
        </p:nvGraphicFramePr>
        <p:xfrm>
          <a:off x="1028522" y="2297288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19" r:id="rId29" imgW="3822120" imgH="3733200" progId="">
                  <p:embed/>
                </p:oleObj>
              </mc:Choice>
              <mc:Fallback>
                <p:oleObj r:id="rId29" imgW="3822120" imgH="3733200" progId="">
                  <p:embed/>
                  <p:pic>
                    <p:nvPicPr>
                      <p:cNvPr id="48" name="对象 47">
                        <a:extLst>
                          <a:ext uri="{FF2B5EF4-FFF2-40B4-BE49-F238E27FC236}">
                            <a16:creationId xmlns:a16="http://schemas.microsoft.com/office/drawing/2014/main" id="{F080651F-660D-4EE9-A61E-F1E292F5C75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1028522" y="2297288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2" name="组合 181">
            <a:extLst>
              <a:ext uri="{FF2B5EF4-FFF2-40B4-BE49-F238E27FC236}">
                <a16:creationId xmlns:a16="http://schemas.microsoft.com/office/drawing/2014/main" id="{367CCF68-0EC8-4250-B4F9-E8FD4CEC52A8}"/>
              </a:ext>
            </a:extLst>
          </p:cNvPr>
          <p:cNvGrpSpPr/>
          <p:nvPr/>
        </p:nvGrpSpPr>
        <p:grpSpPr>
          <a:xfrm>
            <a:off x="687542" y="2179689"/>
            <a:ext cx="394143" cy="1118650"/>
            <a:chOff x="2870791" y="606351"/>
            <a:chExt cx="394143" cy="1118650"/>
          </a:xfrm>
        </p:grpSpPr>
        <p:sp>
          <p:nvSpPr>
            <p:cNvPr id="183" name="文本框 182">
              <a:extLst>
                <a:ext uri="{FF2B5EF4-FFF2-40B4-BE49-F238E27FC236}">
                  <a16:creationId xmlns:a16="http://schemas.microsoft.com/office/drawing/2014/main" id="{145044B9-77AB-4CE7-9A44-4C8B397C3E3D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4" name="文本框 183">
              <a:extLst>
                <a:ext uri="{FF2B5EF4-FFF2-40B4-BE49-F238E27FC236}">
                  <a16:creationId xmlns:a16="http://schemas.microsoft.com/office/drawing/2014/main" id="{BB97CAFB-1F79-4D17-9BE7-D213E9FB6378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5" name="文本框 184">
              <a:extLst>
                <a:ext uri="{FF2B5EF4-FFF2-40B4-BE49-F238E27FC236}">
                  <a16:creationId xmlns:a16="http://schemas.microsoft.com/office/drawing/2014/main" id="{3EF5D554-CDB9-4881-BE4C-4578275F2F2C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文本框 185">
              <a:extLst>
                <a:ext uri="{FF2B5EF4-FFF2-40B4-BE49-F238E27FC236}">
                  <a16:creationId xmlns:a16="http://schemas.microsoft.com/office/drawing/2014/main" id="{B2F19ADB-DDD9-48DB-B7AE-396CD9940C6C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87" name="组合 186">
            <a:extLst>
              <a:ext uri="{FF2B5EF4-FFF2-40B4-BE49-F238E27FC236}">
                <a16:creationId xmlns:a16="http://schemas.microsoft.com/office/drawing/2014/main" id="{D61459E3-FD04-4781-8484-BB37BF6613AE}"/>
              </a:ext>
            </a:extLst>
          </p:cNvPr>
          <p:cNvGrpSpPr/>
          <p:nvPr/>
        </p:nvGrpSpPr>
        <p:grpSpPr>
          <a:xfrm>
            <a:off x="1081684" y="3188010"/>
            <a:ext cx="811616" cy="230832"/>
            <a:chOff x="3264933" y="1614672"/>
            <a:chExt cx="811616" cy="230832"/>
          </a:xfrm>
        </p:grpSpPr>
        <p:sp>
          <p:nvSpPr>
            <p:cNvPr id="188" name="文本框 187">
              <a:extLst>
                <a:ext uri="{FF2B5EF4-FFF2-40B4-BE49-F238E27FC236}">
                  <a16:creationId xmlns:a16="http://schemas.microsoft.com/office/drawing/2014/main" id="{F81907CE-D412-49FF-AA68-55ACCFF76D47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文本框 188">
              <a:extLst>
                <a:ext uri="{FF2B5EF4-FFF2-40B4-BE49-F238E27FC236}">
                  <a16:creationId xmlns:a16="http://schemas.microsoft.com/office/drawing/2014/main" id="{7752C6BC-C3A3-40A5-AD5F-018E124BED22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文本框 189">
              <a:extLst>
                <a:ext uri="{FF2B5EF4-FFF2-40B4-BE49-F238E27FC236}">
                  <a16:creationId xmlns:a16="http://schemas.microsoft.com/office/drawing/2014/main" id="{C3A26F13-3EC2-4867-9EB4-D4804D8A9A11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文本框 190">
              <a:extLst>
                <a:ext uri="{FF2B5EF4-FFF2-40B4-BE49-F238E27FC236}">
                  <a16:creationId xmlns:a16="http://schemas.microsoft.com/office/drawing/2014/main" id="{C31241F0-4522-48B8-B4AD-1A81C2F10B2A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2" name="文本框 191">
            <a:extLst>
              <a:ext uri="{FF2B5EF4-FFF2-40B4-BE49-F238E27FC236}">
                <a16:creationId xmlns:a16="http://schemas.microsoft.com/office/drawing/2014/main" id="{B931FBAC-4577-448D-9C50-3B2CD8699405}"/>
              </a:ext>
            </a:extLst>
          </p:cNvPr>
          <p:cNvSpPr txBox="1"/>
          <p:nvPr/>
        </p:nvSpPr>
        <p:spPr>
          <a:xfrm>
            <a:off x="1195245" y="2152565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93" name="对象 192">
            <a:extLst>
              <a:ext uri="{FF2B5EF4-FFF2-40B4-BE49-F238E27FC236}">
                <a16:creationId xmlns:a16="http://schemas.microsoft.com/office/drawing/2014/main" id="{8C94D39B-BE04-48C5-8D29-66A242DB948D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587865711"/>
              </p:ext>
            </p:extLst>
          </p:nvPr>
        </p:nvGraphicFramePr>
        <p:xfrm>
          <a:off x="1028522" y="3613194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0" r:id="rId31" imgW="3822120" imgH="3733200" progId="">
                  <p:embed/>
                </p:oleObj>
              </mc:Choice>
              <mc:Fallback>
                <p:oleObj r:id="rId31" imgW="3822120" imgH="3733200" progId="">
                  <p:embed/>
                  <p:pic>
                    <p:nvPicPr>
                      <p:cNvPr id="60" name="对象 59">
                        <a:extLst>
                          <a:ext uri="{FF2B5EF4-FFF2-40B4-BE49-F238E27FC236}">
                            <a16:creationId xmlns:a16="http://schemas.microsoft.com/office/drawing/2014/main" id="{964EC6D2-2709-4CAD-8CBD-90EF30EA8F6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028522" y="3613194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94" name="组合 193">
            <a:extLst>
              <a:ext uri="{FF2B5EF4-FFF2-40B4-BE49-F238E27FC236}">
                <a16:creationId xmlns:a16="http://schemas.microsoft.com/office/drawing/2014/main" id="{A519FF57-B2EB-4225-899F-EB415B882A4B}"/>
              </a:ext>
            </a:extLst>
          </p:cNvPr>
          <p:cNvGrpSpPr/>
          <p:nvPr/>
        </p:nvGrpSpPr>
        <p:grpSpPr>
          <a:xfrm>
            <a:off x="687542" y="3496468"/>
            <a:ext cx="394143" cy="1118650"/>
            <a:chOff x="2870791" y="606351"/>
            <a:chExt cx="394143" cy="1118650"/>
          </a:xfrm>
        </p:grpSpPr>
        <p:sp>
          <p:nvSpPr>
            <p:cNvPr id="195" name="文本框 194">
              <a:extLst>
                <a:ext uri="{FF2B5EF4-FFF2-40B4-BE49-F238E27FC236}">
                  <a16:creationId xmlns:a16="http://schemas.microsoft.com/office/drawing/2014/main" id="{CF52CDCF-530E-46E6-9ACF-497A6D5B19D0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6" name="文本框 195">
              <a:extLst>
                <a:ext uri="{FF2B5EF4-FFF2-40B4-BE49-F238E27FC236}">
                  <a16:creationId xmlns:a16="http://schemas.microsoft.com/office/drawing/2014/main" id="{EEEDA5AB-C780-4B8A-AE72-6B4CC5E0536D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7" name="文本框 196">
              <a:extLst>
                <a:ext uri="{FF2B5EF4-FFF2-40B4-BE49-F238E27FC236}">
                  <a16:creationId xmlns:a16="http://schemas.microsoft.com/office/drawing/2014/main" id="{6A65A15F-1560-42C6-AA0C-FB85B308A8DE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8" name="文本框 197">
              <a:extLst>
                <a:ext uri="{FF2B5EF4-FFF2-40B4-BE49-F238E27FC236}">
                  <a16:creationId xmlns:a16="http://schemas.microsoft.com/office/drawing/2014/main" id="{8CD2E341-AE2D-4D66-96D6-820B88A9189B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99" name="组合 198">
            <a:extLst>
              <a:ext uri="{FF2B5EF4-FFF2-40B4-BE49-F238E27FC236}">
                <a16:creationId xmlns:a16="http://schemas.microsoft.com/office/drawing/2014/main" id="{DEA31638-BADD-4383-A14A-5F4351160CED}"/>
              </a:ext>
            </a:extLst>
          </p:cNvPr>
          <p:cNvGrpSpPr/>
          <p:nvPr/>
        </p:nvGrpSpPr>
        <p:grpSpPr>
          <a:xfrm>
            <a:off x="1081684" y="4504789"/>
            <a:ext cx="811616" cy="230832"/>
            <a:chOff x="3264933" y="1614672"/>
            <a:chExt cx="811616" cy="230832"/>
          </a:xfrm>
        </p:grpSpPr>
        <p:sp>
          <p:nvSpPr>
            <p:cNvPr id="200" name="文本框 199">
              <a:extLst>
                <a:ext uri="{FF2B5EF4-FFF2-40B4-BE49-F238E27FC236}">
                  <a16:creationId xmlns:a16="http://schemas.microsoft.com/office/drawing/2014/main" id="{763A3BF5-E3D5-449A-A124-B7529FAFBBFE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文本框 200">
              <a:extLst>
                <a:ext uri="{FF2B5EF4-FFF2-40B4-BE49-F238E27FC236}">
                  <a16:creationId xmlns:a16="http://schemas.microsoft.com/office/drawing/2014/main" id="{0F326E65-AFBF-4C7C-BC0E-47F44A0FC8C4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文本框 201">
              <a:extLst>
                <a:ext uri="{FF2B5EF4-FFF2-40B4-BE49-F238E27FC236}">
                  <a16:creationId xmlns:a16="http://schemas.microsoft.com/office/drawing/2014/main" id="{357CC47E-2F32-48E8-9084-754E6A2205DB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3" name="文本框 202">
              <a:extLst>
                <a:ext uri="{FF2B5EF4-FFF2-40B4-BE49-F238E27FC236}">
                  <a16:creationId xmlns:a16="http://schemas.microsoft.com/office/drawing/2014/main" id="{346C9A5F-8829-44E4-AADC-22D55E128400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4" name="文本框 203">
            <a:extLst>
              <a:ext uri="{FF2B5EF4-FFF2-40B4-BE49-F238E27FC236}">
                <a16:creationId xmlns:a16="http://schemas.microsoft.com/office/drawing/2014/main" id="{A6D5BDD1-F54F-4F80-90AB-06B3031E1478}"/>
              </a:ext>
            </a:extLst>
          </p:cNvPr>
          <p:cNvSpPr txBox="1"/>
          <p:nvPr/>
        </p:nvSpPr>
        <p:spPr>
          <a:xfrm>
            <a:off x="1195245" y="346934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205" name="对象 204">
            <a:extLst>
              <a:ext uri="{FF2B5EF4-FFF2-40B4-BE49-F238E27FC236}">
                <a16:creationId xmlns:a16="http://schemas.microsoft.com/office/drawing/2014/main" id="{7F032ABB-A0F0-4B60-84F0-94BF734CD82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877831488"/>
              </p:ext>
            </p:extLst>
          </p:nvPr>
        </p:nvGraphicFramePr>
        <p:xfrm>
          <a:off x="1028522" y="4929930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521" r:id="rId33" imgW="3822120" imgH="3733200" progId="">
                  <p:embed/>
                </p:oleObj>
              </mc:Choice>
              <mc:Fallback>
                <p:oleObj r:id="rId33" imgW="3822120" imgH="3733200" progId="">
                  <p:embed/>
                  <p:pic>
                    <p:nvPicPr>
                      <p:cNvPr id="72" name="对象 71">
                        <a:extLst>
                          <a:ext uri="{FF2B5EF4-FFF2-40B4-BE49-F238E27FC236}">
                            <a16:creationId xmlns:a16="http://schemas.microsoft.com/office/drawing/2014/main" id="{728C1DA8-70F2-461F-B68E-EB5B336165EA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1028522" y="4929930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206" name="组合 205">
            <a:extLst>
              <a:ext uri="{FF2B5EF4-FFF2-40B4-BE49-F238E27FC236}">
                <a16:creationId xmlns:a16="http://schemas.microsoft.com/office/drawing/2014/main" id="{66A18AC3-5E11-489A-8222-DB71556689B6}"/>
              </a:ext>
            </a:extLst>
          </p:cNvPr>
          <p:cNvGrpSpPr/>
          <p:nvPr/>
        </p:nvGrpSpPr>
        <p:grpSpPr>
          <a:xfrm>
            <a:off x="687542" y="4813248"/>
            <a:ext cx="394143" cy="1118650"/>
            <a:chOff x="2870791" y="606351"/>
            <a:chExt cx="394143" cy="1118650"/>
          </a:xfrm>
        </p:grpSpPr>
        <p:sp>
          <p:nvSpPr>
            <p:cNvPr id="207" name="文本框 206">
              <a:extLst>
                <a:ext uri="{FF2B5EF4-FFF2-40B4-BE49-F238E27FC236}">
                  <a16:creationId xmlns:a16="http://schemas.microsoft.com/office/drawing/2014/main" id="{71B6BA7D-5E73-420A-B9D7-FDC5398C8AF2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8" name="文本框 207">
              <a:extLst>
                <a:ext uri="{FF2B5EF4-FFF2-40B4-BE49-F238E27FC236}">
                  <a16:creationId xmlns:a16="http://schemas.microsoft.com/office/drawing/2014/main" id="{956BA9B7-39F0-4F49-8547-289FF987C73B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9" name="文本框 208">
              <a:extLst>
                <a:ext uri="{FF2B5EF4-FFF2-40B4-BE49-F238E27FC236}">
                  <a16:creationId xmlns:a16="http://schemas.microsoft.com/office/drawing/2014/main" id="{85463E5A-2406-4A90-838A-DF906FB51E56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0" name="文本框 209">
              <a:extLst>
                <a:ext uri="{FF2B5EF4-FFF2-40B4-BE49-F238E27FC236}">
                  <a16:creationId xmlns:a16="http://schemas.microsoft.com/office/drawing/2014/main" id="{0FD02143-B405-4192-91E6-BD6E355F0F48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11" name="组合 210">
            <a:extLst>
              <a:ext uri="{FF2B5EF4-FFF2-40B4-BE49-F238E27FC236}">
                <a16:creationId xmlns:a16="http://schemas.microsoft.com/office/drawing/2014/main" id="{68892223-01D8-4E9F-A883-057F69F6EB87}"/>
              </a:ext>
            </a:extLst>
          </p:cNvPr>
          <p:cNvGrpSpPr/>
          <p:nvPr/>
        </p:nvGrpSpPr>
        <p:grpSpPr>
          <a:xfrm>
            <a:off x="1081684" y="5821569"/>
            <a:ext cx="811616" cy="230832"/>
            <a:chOff x="3264933" y="1614672"/>
            <a:chExt cx="811616" cy="230832"/>
          </a:xfrm>
        </p:grpSpPr>
        <p:sp>
          <p:nvSpPr>
            <p:cNvPr id="212" name="文本框 211">
              <a:extLst>
                <a:ext uri="{FF2B5EF4-FFF2-40B4-BE49-F238E27FC236}">
                  <a16:creationId xmlns:a16="http://schemas.microsoft.com/office/drawing/2014/main" id="{6BDF6099-21B1-4A0F-AA22-9FEED0B42321}"/>
                </a:ext>
              </a:extLst>
            </p:cNvPr>
            <p:cNvSpPr txBox="1"/>
            <p:nvPr/>
          </p:nvSpPr>
          <p:spPr>
            <a:xfrm>
              <a:off x="3264933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文本框 212">
              <a:extLst>
                <a:ext uri="{FF2B5EF4-FFF2-40B4-BE49-F238E27FC236}">
                  <a16:creationId xmlns:a16="http://schemas.microsoft.com/office/drawing/2014/main" id="{6141D543-B096-49FC-8C3E-8312A94D68C0}"/>
                </a:ext>
              </a:extLst>
            </p:cNvPr>
            <p:cNvSpPr txBox="1"/>
            <p:nvPr/>
          </p:nvSpPr>
          <p:spPr>
            <a:xfrm>
              <a:off x="3465179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4BB8FFCF-B550-4EEA-B04F-42D0EEAF8B13}"/>
                </a:ext>
              </a:extLst>
            </p:cNvPr>
            <p:cNvSpPr txBox="1"/>
            <p:nvPr/>
          </p:nvSpPr>
          <p:spPr>
            <a:xfrm>
              <a:off x="3670740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文本框 214">
              <a:extLst>
                <a:ext uri="{FF2B5EF4-FFF2-40B4-BE49-F238E27FC236}">
                  <a16:creationId xmlns:a16="http://schemas.microsoft.com/office/drawing/2014/main" id="{7F4948DA-CCD5-48F4-93D2-DD82E6FB1CA5}"/>
                </a:ext>
              </a:extLst>
            </p:cNvPr>
            <p:cNvSpPr txBox="1"/>
            <p:nvPr/>
          </p:nvSpPr>
          <p:spPr>
            <a:xfrm>
              <a:off x="3870986" y="1614672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6" name="文本框 215">
            <a:extLst>
              <a:ext uri="{FF2B5EF4-FFF2-40B4-BE49-F238E27FC236}">
                <a16:creationId xmlns:a16="http://schemas.microsoft.com/office/drawing/2014/main" id="{3992D048-ABC0-47D4-A5DF-D822FA4EE4FB}"/>
              </a:ext>
            </a:extLst>
          </p:cNvPr>
          <p:cNvSpPr txBox="1"/>
          <p:nvPr/>
        </p:nvSpPr>
        <p:spPr>
          <a:xfrm>
            <a:off x="1195245" y="478612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8">
            <a:extLst>
              <a:ext uri="{FF2B5EF4-FFF2-40B4-BE49-F238E27FC236}">
                <a16:creationId xmlns:a16="http://schemas.microsoft.com/office/drawing/2014/main" id="{075B65B2-C85B-47D6-893E-FC41DBA0CB72}"/>
              </a:ext>
            </a:extLst>
          </p:cNvPr>
          <p:cNvSpPr txBox="1"/>
          <p:nvPr/>
        </p:nvSpPr>
        <p:spPr>
          <a:xfrm>
            <a:off x="368933" y="216450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218" name="文本框 217">
            <a:extLst>
              <a:ext uri="{FF2B5EF4-FFF2-40B4-BE49-F238E27FC236}">
                <a16:creationId xmlns:a16="http://schemas.microsoft.com/office/drawing/2014/main" id="{731E74BF-52FF-49E8-98BB-A428CADDFA53}"/>
              </a:ext>
            </a:extLst>
          </p:cNvPr>
          <p:cNvSpPr txBox="1"/>
          <p:nvPr/>
        </p:nvSpPr>
        <p:spPr>
          <a:xfrm rot="10800000">
            <a:off x="566259" y="1033881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9" name="文本框 218">
            <a:extLst>
              <a:ext uri="{FF2B5EF4-FFF2-40B4-BE49-F238E27FC236}">
                <a16:creationId xmlns:a16="http://schemas.microsoft.com/office/drawing/2014/main" id="{0D124F44-51CA-49D5-990A-C7978753DC5A}"/>
              </a:ext>
            </a:extLst>
          </p:cNvPr>
          <p:cNvSpPr txBox="1"/>
          <p:nvPr/>
        </p:nvSpPr>
        <p:spPr>
          <a:xfrm rot="10800000">
            <a:off x="566260" y="2357237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文本框 219">
            <a:extLst>
              <a:ext uri="{FF2B5EF4-FFF2-40B4-BE49-F238E27FC236}">
                <a16:creationId xmlns:a16="http://schemas.microsoft.com/office/drawing/2014/main" id="{48B43A16-210D-4474-BC36-A40CB5C14D57}"/>
              </a:ext>
            </a:extLst>
          </p:cNvPr>
          <p:cNvSpPr txBox="1"/>
          <p:nvPr/>
        </p:nvSpPr>
        <p:spPr>
          <a:xfrm rot="10800000">
            <a:off x="566260" y="3674016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1" name="文本框 220">
            <a:extLst>
              <a:ext uri="{FF2B5EF4-FFF2-40B4-BE49-F238E27FC236}">
                <a16:creationId xmlns:a16="http://schemas.microsoft.com/office/drawing/2014/main" id="{E366C0EE-FEE2-486C-8B0A-FD5083936547}"/>
              </a:ext>
            </a:extLst>
          </p:cNvPr>
          <p:cNvSpPr txBox="1"/>
          <p:nvPr/>
        </p:nvSpPr>
        <p:spPr>
          <a:xfrm rot="10800000">
            <a:off x="566260" y="4990796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224" name="直接连接符 223">
            <a:extLst>
              <a:ext uri="{FF2B5EF4-FFF2-40B4-BE49-F238E27FC236}">
                <a16:creationId xmlns:a16="http://schemas.microsoft.com/office/drawing/2014/main" id="{BCB7EA75-4203-47BF-A813-E9824B38E58C}"/>
              </a:ext>
            </a:extLst>
          </p:cNvPr>
          <p:cNvCxnSpPr/>
          <p:nvPr/>
        </p:nvCxnSpPr>
        <p:spPr>
          <a:xfrm>
            <a:off x="713692" y="761488"/>
            <a:ext cx="124304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5" name="文本框 224">
            <a:extLst>
              <a:ext uri="{FF2B5EF4-FFF2-40B4-BE49-F238E27FC236}">
                <a16:creationId xmlns:a16="http://schemas.microsoft.com/office/drawing/2014/main" id="{39FE6E6F-09A6-4BF0-ACCE-AD7B40FC052A}"/>
              </a:ext>
            </a:extLst>
          </p:cNvPr>
          <p:cNvSpPr txBox="1"/>
          <p:nvPr/>
        </p:nvSpPr>
        <p:spPr>
          <a:xfrm>
            <a:off x="863051" y="525225"/>
            <a:ext cx="9561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2" name="文本框 221">
            <a:extLst>
              <a:ext uri="{FF2B5EF4-FFF2-40B4-BE49-F238E27FC236}">
                <a16:creationId xmlns:a16="http://schemas.microsoft.com/office/drawing/2014/main" id="{161E79DD-DC2E-4926-916E-173D51D33ABF}"/>
              </a:ext>
            </a:extLst>
          </p:cNvPr>
          <p:cNvSpPr txBox="1"/>
          <p:nvPr/>
        </p:nvSpPr>
        <p:spPr>
          <a:xfrm>
            <a:off x="11171480" y="130932"/>
            <a:ext cx="956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Figure S1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3" name="组合 222">
            <a:extLst>
              <a:ext uri="{FF2B5EF4-FFF2-40B4-BE49-F238E27FC236}">
                <a16:creationId xmlns:a16="http://schemas.microsoft.com/office/drawing/2014/main" id="{2F133354-5F9F-40E8-8026-3A4E93941901}"/>
              </a:ext>
            </a:extLst>
          </p:cNvPr>
          <p:cNvGrpSpPr/>
          <p:nvPr/>
        </p:nvGrpSpPr>
        <p:grpSpPr>
          <a:xfrm>
            <a:off x="7885279" y="450208"/>
            <a:ext cx="983427" cy="608645"/>
            <a:chOff x="8376703" y="2026430"/>
            <a:chExt cx="983427" cy="608645"/>
          </a:xfrm>
        </p:grpSpPr>
        <p:cxnSp>
          <p:nvCxnSpPr>
            <p:cNvPr id="226" name="直接连接符 225">
              <a:extLst>
                <a:ext uri="{FF2B5EF4-FFF2-40B4-BE49-F238E27FC236}">
                  <a16:creationId xmlns:a16="http://schemas.microsoft.com/office/drawing/2014/main" id="{7C9B62E1-D18A-45FC-8346-721E72AEE006}"/>
                </a:ext>
              </a:extLst>
            </p:cNvPr>
            <p:cNvCxnSpPr/>
            <p:nvPr/>
          </p:nvCxnSpPr>
          <p:spPr>
            <a:xfrm>
              <a:off x="8376704" y="2150510"/>
              <a:ext cx="188884" cy="0"/>
            </a:xfrm>
            <a:prstGeom prst="line">
              <a:avLst/>
            </a:prstGeom>
            <a:ln w="12700">
              <a:solidFill>
                <a:srgbClr val="0000F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>
              <a:extLst>
                <a:ext uri="{FF2B5EF4-FFF2-40B4-BE49-F238E27FC236}">
                  <a16:creationId xmlns:a16="http://schemas.microsoft.com/office/drawing/2014/main" id="{57EB2698-328B-4B19-8565-6881C56504AC}"/>
                </a:ext>
              </a:extLst>
            </p:cNvPr>
            <p:cNvSpPr txBox="1"/>
            <p:nvPr/>
          </p:nvSpPr>
          <p:spPr>
            <a:xfrm>
              <a:off x="8508619" y="2026430"/>
              <a:ext cx="701267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vehicle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8" name="直接连接符 227">
              <a:extLst>
                <a:ext uri="{FF2B5EF4-FFF2-40B4-BE49-F238E27FC236}">
                  <a16:creationId xmlns:a16="http://schemas.microsoft.com/office/drawing/2014/main" id="{04BBA8E7-CD14-488A-A2CE-6FE3C7FEE16B}"/>
                </a:ext>
              </a:extLst>
            </p:cNvPr>
            <p:cNvCxnSpPr/>
            <p:nvPr/>
          </p:nvCxnSpPr>
          <p:spPr>
            <a:xfrm>
              <a:off x="8376704" y="2276214"/>
              <a:ext cx="188884" cy="0"/>
            </a:xfrm>
            <a:prstGeom prst="line">
              <a:avLst/>
            </a:prstGeom>
            <a:ln w="12700">
              <a:solidFill>
                <a:srgbClr val="FF030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9" name="文本框 228">
              <a:extLst>
                <a:ext uri="{FF2B5EF4-FFF2-40B4-BE49-F238E27FC236}">
                  <a16:creationId xmlns:a16="http://schemas.microsoft.com/office/drawing/2014/main" id="{5110C7DD-E679-4752-9D13-3A212097A157}"/>
                </a:ext>
              </a:extLst>
            </p:cNvPr>
            <p:cNvSpPr txBox="1"/>
            <p:nvPr/>
          </p:nvSpPr>
          <p:spPr>
            <a:xfrm>
              <a:off x="8508620" y="2152134"/>
              <a:ext cx="8515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carboplatin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0" name="直接连接符 229">
              <a:extLst>
                <a:ext uri="{FF2B5EF4-FFF2-40B4-BE49-F238E27FC236}">
                  <a16:creationId xmlns:a16="http://schemas.microsoft.com/office/drawing/2014/main" id="{B290DFC9-8048-41FD-8FBE-7C7C18E627F6}"/>
                </a:ext>
              </a:extLst>
            </p:cNvPr>
            <p:cNvCxnSpPr/>
            <p:nvPr/>
          </p:nvCxnSpPr>
          <p:spPr>
            <a:xfrm>
              <a:off x="8376704" y="2401918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1" name="文本框 230">
              <a:extLst>
                <a:ext uri="{FF2B5EF4-FFF2-40B4-BE49-F238E27FC236}">
                  <a16:creationId xmlns:a16="http://schemas.microsoft.com/office/drawing/2014/main" id="{555690F5-39B0-46E8-BB3E-0271F5698BDE}"/>
                </a:ext>
              </a:extLst>
            </p:cNvPr>
            <p:cNvSpPr txBox="1"/>
            <p:nvPr/>
          </p:nvSpPr>
          <p:spPr>
            <a:xfrm>
              <a:off x="8508620" y="2279133"/>
              <a:ext cx="8515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paclitaxel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2" name="直接连接符 231">
              <a:extLst>
                <a:ext uri="{FF2B5EF4-FFF2-40B4-BE49-F238E27FC236}">
                  <a16:creationId xmlns:a16="http://schemas.microsoft.com/office/drawing/2014/main" id="{EB7744E6-DC67-4589-8B65-652CFA99AE21}"/>
                </a:ext>
              </a:extLst>
            </p:cNvPr>
            <p:cNvCxnSpPr/>
            <p:nvPr/>
          </p:nvCxnSpPr>
          <p:spPr>
            <a:xfrm>
              <a:off x="8376703" y="2520450"/>
              <a:ext cx="188884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3" name="文本框 232">
              <a:extLst>
                <a:ext uri="{FF2B5EF4-FFF2-40B4-BE49-F238E27FC236}">
                  <a16:creationId xmlns:a16="http://schemas.microsoft.com/office/drawing/2014/main" id="{53461176-2851-45F8-B035-B420AF98582C}"/>
                </a:ext>
              </a:extLst>
            </p:cNvPr>
            <p:cNvSpPr txBox="1"/>
            <p:nvPr/>
          </p:nvSpPr>
          <p:spPr>
            <a:xfrm>
              <a:off x="8508619" y="2404243"/>
              <a:ext cx="8515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gemcitabine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4" name="TextBox 19">
            <a:extLst>
              <a:ext uri="{FF2B5EF4-FFF2-40B4-BE49-F238E27FC236}">
                <a16:creationId xmlns:a16="http://schemas.microsoft.com/office/drawing/2014/main" id="{9566F3AC-0377-4ABA-8C12-79C689852613}"/>
              </a:ext>
            </a:extLst>
          </p:cNvPr>
          <p:cNvSpPr txBox="1"/>
          <p:nvPr/>
        </p:nvSpPr>
        <p:spPr>
          <a:xfrm>
            <a:off x="1296514" y="1180170"/>
            <a:ext cx="186560" cy="20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35" name="TextBox 19">
            <a:extLst>
              <a:ext uri="{FF2B5EF4-FFF2-40B4-BE49-F238E27FC236}">
                <a16:creationId xmlns:a16="http://schemas.microsoft.com/office/drawing/2014/main" id="{4976A55F-D700-4995-B46E-9478E19AAD90}"/>
              </a:ext>
            </a:extLst>
          </p:cNvPr>
          <p:cNvSpPr txBox="1"/>
          <p:nvPr/>
        </p:nvSpPr>
        <p:spPr>
          <a:xfrm>
            <a:off x="1412112" y="126808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36" name="TextBox 19">
            <a:extLst>
              <a:ext uri="{FF2B5EF4-FFF2-40B4-BE49-F238E27FC236}">
                <a16:creationId xmlns:a16="http://schemas.microsoft.com/office/drawing/2014/main" id="{2DBE50EF-BC11-4800-A1C1-461CB5E016E1}"/>
              </a:ext>
            </a:extLst>
          </p:cNvPr>
          <p:cNvSpPr txBox="1"/>
          <p:nvPr/>
        </p:nvSpPr>
        <p:spPr>
          <a:xfrm>
            <a:off x="1611405" y="1408764"/>
            <a:ext cx="376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37" name="TextBox 19">
            <a:extLst>
              <a:ext uri="{FF2B5EF4-FFF2-40B4-BE49-F238E27FC236}">
                <a16:creationId xmlns:a16="http://schemas.microsoft.com/office/drawing/2014/main" id="{C0C8EAC7-F02B-4435-AB73-ECED62EBF280}"/>
              </a:ext>
            </a:extLst>
          </p:cNvPr>
          <p:cNvSpPr txBox="1"/>
          <p:nvPr/>
        </p:nvSpPr>
        <p:spPr>
          <a:xfrm>
            <a:off x="1201107" y="272717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38" name="TextBox 19">
            <a:extLst>
              <a:ext uri="{FF2B5EF4-FFF2-40B4-BE49-F238E27FC236}">
                <a16:creationId xmlns:a16="http://schemas.microsoft.com/office/drawing/2014/main" id="{D0248231-8899-49B8-8E2F-5E97570B0E10}"/>
              </a:ext>
            </a:extLst>
          </p:cNvPr>
          <p:cNvSpPr txBox="1"/>
          <p:nvPr/>
        </p:nvSpPr>
        <p:spPr>
          <a:xfrm>
            <a:off x="1406263" y="2598214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39" name="TextBox 19">
            <a:extLst>
              <a:ext uri="{FF2B5EF4-FFF2-40B4-BE49-F238E27FC236}">
                <a16:creationId xmlns:a16="http://schemas.microsoft.com/office/drawing/2014/main" id="{1B1268BA-2F05-435A-A5F9-ACA827077468}"/>
              </a:ext>
            </a:extLst>
          </p:cNvPr>
          <p:cNvSpPr txBox="1"/>
          <p:nvPr/>
        </p:nvSpPr>
        <p:spPr>
          <a:xfrm>
            <a:off x="1605558" y="2609934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0" name="TextBox 19">
            <a:extLst>
              <a:ext uri="{FF2B5EF4-FFF2-40B4-BE49-F238E27FC236}">
                <a16:creationId xmlns:a16="http://schemas.microsoft.com/office/drawing/2014/main" id="{23159CF8-48E8-4B43-8C44-B640C912529E}"/>
              </a:ext>
            </a:extLst>
          </p:cNvPr>
          <p:cNvSpPr txBox="1"/>
          <p:nvPr/>
        </p:nvSpPr>
        <p:spPr>
          <a:xfrm>
            <a:off x="1205861" y="394948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1" name="TextBox 19">
            <a:extLst>
              <a:ext uri="{FF2B5EF4-FFF2-40B4-BE49-F238E27FC236}">
                <a16:creationId xmlns:a16="http://schemas.microsoft.com/office/drawing/2014/main" id="{610AA187-FBB3-4501-8462-47E43024E2E7}"/>
              </a:ext>
            </a:extLst>
          </p:cNvPr>
          <p:cNvSpPr txBox="1"/>
          <p:nvPr/>
        </p:nvSpPr>
        <p:spPr>
          <a:xfrm>
            <a:off x="1405155" y="395533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2" name="TextBox 19">
            <a:extLst>
              <a:ext uri="{FF2B5EF4-FFF2-40B4-BE49-F238E27FC236}">
                <a16:creationId xmlns:a16="http://schemas.microsoft.com/office/drawing/2014/main" id="{4F42335F-9AEA-4946-B7AE-B494048779DD}"/>
              </a:ext>
            </a:extLst>
          </p:cNvPr>
          <p:cNvSpPr txBox="1"/>
          <p:nvPr/>
        </p:nvSpPr>
        <p:spPr>
          <a:xfrm>
            <a:off x="1610312" y="392602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3" name="TextBox 19">
            <a:extLst>
              <a:ext uri="{FF2B5EF4-FFF2-40B4-BE49-F238E27FC236}">
                <a16:creationId xmlns:a16="http://schemas.microsoft.com/office/drawing/2014/main" id="{7D51BDA1-0728-4F92-949E-7FE42B6601D3}"/>
              </a:ext>
            </a:extLst>
          </p:cNvPr>
          <p:cNvSpPr txBox="1"/>
          <p:nvPr/>
        </p:nvSpPr>
        <p:spPr>
          <a:xfrm>
            <a:off x="1198136" y="537175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4" name="TextBox 19">
            <a:extLst>
              <a:ext uri="{FF2B5EF4-FFF2-40B4-BE49-F238E27FC236}">
                <a16:creationId xmlns:a16="http://schemas.microsoft.com/office/drawing/2014/main" id="{D3AD014C-F825-459E-A0A4-726EC1757DFF}"/>
              </a:ext>
            </a:extLst>
          </p:cNvPr>
          <p:cNvSpPr txBox="1"/>
          <p:nvPr/>
        </p:nvSpPr>
        <p:spPr>
          <a:xfrm>
            <a:off x="1409154" y="524279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5" name="TextBox 19">
            <a:extLst>
              <a:ext uri="{FF2B5EF4-FFF2-40B4-BE49-F238E27FC236}">
                <a16:creationId xmlns:a16="http://schemas.microsoft.com/office/drawing/2014/main" id="{1CB17564-F0D7-45F7-9304-CCCFCEE2992F}"/>
              </a:ext>
            </a:extLst>
          </p:cNvPr>
          <p:cNvSpPr txBox="1"/>
          <p:nvPr/>
        </p:nvSpPr>
        <p:spPr>
          <a:xfrm>
            <a:off x="1608449" y="5318993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6" name="TextBox 19">
            <a:extLst>
              <a:ext uri="{FF2B5EF4-FFF2-40B4-BE49-F238E27FC236}">
                <a16:creationId xmlns:a16="http://schemas.microsoft.com/office/drawing/2014/main" id="{4C41B454-81D3-43F5-B76C-B87A6DF1579B}"/>
              </a:ext>
            </a:extLst>
          </p:cNvPr>
          <p:cNvSpPr txBox="1"/>
          <p:nvPr/>
        </p:nvSpPr>
        <p:spPr>
          <a:xfrm>
            <a:off x="3058814" y="1457029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7" name="TextBox 19">
            <a:extLst>
              <a:ext uri="{FF2B5EF4-FFF2-40B4-BE49-F238E27FC236}">
                <a16:creationId xmlns:a16="http://schemas.microsoft.com/office/drawing/2014/main" id="{23F24368-A0B2-4CA8-98DD-A48AD6494EF9}"/>
              </a:ext>
            </a:extLst>
          </p:cNvPr>
          <p:cNvSpPr txBox="1"/>
          <p:nvPr/>
        </p:nvSpPr>
        <p:spPr>
          <a:xfrm>
            <a:off x="3252247" y="1468747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8" name="TextBox 19">
            <a:extLst>
              <a:ext uri="{FF2B5EF4-FFF2-40B4-BE49-F238E27FC236}">
                <a16:creationId xmlns:a16="http://schemas.microsoft.com/office/drawing/2014/main" id="{BD3DE6ED-1771-4A71-B2FE-57B2805B211C}"/>
              </a:ext>
            </a:extLst>
          </p:cNvPr>
          <p:cNvSpPr txBox="1"/>
          <p:nvPr/>
        </p:nvSpPr>
        <p:spPr>
          <a:xfrm>
            <a:off x="3463266" y="1410127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9" name="TextBox 19">
            <a:extLst>
              <a:ext uri="{FF2B5EF4-FFF2-40B4-BE49-F238E27FC236}">
                <a16:creationId xmlns:a16="http://schemas.microsoft.com/office/drawing/2014/main" id="{1CD248FA-007E-4760-9EC8-A148A4FEF309}"/>
              </a:ext>
            </a:extLst>
          </p:cNvPr>
          <p:cNvSpPr txBox="1"/>
          <p:nvPr/>
        </p:nvSpPr>
        <p:spPr>
          <a:xfrm>
            <a:off x="3057811" y="277929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50" name="TextBox 19">
            <a:extLst>
              <a:ext uri="{FF2B5EF4-FFF2-40B4-BE49-F238E27FC236}">
                <a16:creationId xmlns:a16="http://schemas.microsoft.com/office/drawing/2014/main" id="{ACD6CD1A-28BE-4C1A-ADE1-2EAC8B9FC7CD}"/>
              </a:ext>
            </a:extLst>
          </p:cNvPr>
          <p:cNvSpPr txBox="1"/>
          <p:nvPr/>
        </p:nvSpPr>
        <p:spPr>
          <a:xfrm>
            <a:off x="3257107" y="278515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51" name="TextBox 19">
            <a:extLst>
              <a:ext uri="{FF2B5EF4-FFF2-40B4-BE49-F238E27FC236}">
                <a16:creationId xmlns:a16="http://schemas.microsoft.com/office/drawing/2014/main" id="{55CC53F6-BBEE-4ED8-9C8E-21F8617AA8B5}"/>
              </a:ext>
            </a:extLst>
          </p:cNvPr>
          <p:cNvSpPr txBox="1"/>
          <p:nvPr/>
        </p:nvSpPr>
        <p:spPr>
          <a:xfrm>
            <a:off x="3462265" y="2603449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52" name="TextBox 19">
            <a:extLst>
              <a:ext uri="{FF2B5EF4-FFF2-40B4-BE49-F238E27FC236}">
                <a16:creationId xmlns:a16="http://schemas.microsoft.com/office/drawing/2014/main" id="{7E541128-EC0A-4743-B51D-2FE2CE2BF680}"/>
              </a:ext>
            </a:extLst>
          </p:cNvPr>
          <p:cNvSpPr txBox="1"/>
          <p:nvPr/>
        </p:nvSpPr>
        <p:spPr>
          <a:xfrm>
            <a:off x="3055078" y="405146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53" name="TextBox 19">
            <a:extLst>
              <a:ext uri="{FF2B5EF4-FFF2-40B4-BE49-F238E27FC236}">
                <a16:creationId xmlns:a16="http://schemas.microsoft.com/office/drawing/2014/main" id="{256E8B64-C6C2-4044-9DFF-7C79C64056EC}"/>
              </a:ext>
            </a:extLst>
          </p:cNvPr>
          <p:cNvSpPr txBox="1"/>
          <p:nvPr/>
        </p:nvSpPr>
        <p:spPr>
          <a:xfrm>
            <a:off x="3254373" y="383458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54" name="TextBox 19">
            <a:extLst>
              <a:ext uri="{FF2B5EF4-FFF2-40B4-BE49-F238E27FC236}">
                <a16:creationId xmlns:a16="http://schemas.microsoft.com/office/drawing/2014/main" id="{93110243-3AFC-4269-9F10-F6238CADFC4F}"/>
              </a:ext>
            </a:extLst>
          </p:cNvPr>
          <p:cNvSpPr txBox="1"/>
          <p:nvPr/>
        </p:nvSpPr>
        <p:spPr>
          <a:xfrm>
            <a:off x="3465391" y="402215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55" name="TextBox 19">
            <a:extLst>
              <a:ext uri="{FF2B5EF4-FFF2-40B4-BE49-F238E27FC236}">
                <a16:creationId xmlns:a16="http://schemas.microsoft.com/office/drawing/2014/main" id="{63099CFA-0087-41B8-9D31-4FA456771B61}"/>
              </a:ext>
            </a:extLst>
          </p:cNvPr>
          <p:cNvSpPr txBox="1"/>
          <p:nvPr/>
        </p:nvSpPr>
        <p:spPr>
          <a:xfrm>
            <a:off x="3055373" y="529245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56" name="TextBox 19">
            <a:extLst>
              <a:ext uri="{FF2B5EF4-FFF2-40B4-BE49-F238E27FC236}">
                <a16:creationId xmlns:a16="http://schemas.microsoft.com/office/drawing/2014/main" id="{98B0E307-C5F6-4CFB-A92B-2808345F1A43}"/>
              </a:ext>
            </a:extLst>
          </p:cNvPr>
          <p:cNvSpPr txBox="1"/>
          <p:nvPr/>
        </p:nvSpPr>
        <p:spPr>
          <a:xfrm>
            <a:off x="3254666" y="526314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57" name="TextBox 19">
            <a:extLst>
              <a:ext uri="{FF2B5EF4-FFF2-40B4-BE49-F238E27FC236}">
                <a16:creationId xmlns:a16="http://schemas.microsoft.com/office/drawing/2014/main" id="{4139975F-BC45-49FB-9319-60D2B73B011B}"/>
              </a:ext>
            </a:extLst>
          </p:cNvPr>
          <p:cNvSpPr txBox="1"/>
          <p:nvPr/>
        </p:nvSpPr>
        <p:spPr>
          <a:xfrm>
            <a:off x="3492465" y="5163488"/>
            <a:ext cx="310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258" name="TextBox 19">
            <a:extLst>
              <a:ext uri="{FF2B5EF4-FFF2-40B4-BE49-F238E27FC236}">
                <a16:creationId xmlns:a16="http://schemas.microsoft.com/office/drawing/2014/main" id="{6BD3E3C6-5361-40A2-9B98-F5CDF0EC758D}"/>
              </a:ext>
            </a:extLst>
          </p:cNvPr>
          <p:cNvSpPr txBox="1"/>
          <p:nvPr/>
        </p:nvSpPr>
        <p:spPr>
          <a:xfrm>
            <a:off x="4901764" y="127302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59" name="TextBox 19">
            <a:extLst>
              <a:ext uri="{FF2B5EF4-FFF2-40B4-BE49-F238E27FC236}">
                <a16:creationId xmlns:a16="http://schemas.microsoft.com/office/drawing/2014/main" id="{317D8899-226B-43B9-8673-CE309ACABD82}"/>
              </a:ext>
            </a:extLst>
          </p:cNvPr>
          <p:cNvSpPr txBox="1"/>
          <p:nvPr/>
        </p:nvSpPr>
        <p:spPr>
          <a:xfrm>
            <a:off x="5101059" y="130819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0" name="TextBox 19">
            <a:extLst>
              <a:ext uri="{FF2B5EF4-FFF2-40B4-BE49-F238E27FC236}">
                <a16:creationId xmlns:a16="http://schemas.microsoft.com/office/drawing/2014/main" id="{3A6B1772-24AC-4BA0-932D-E5E3E096DD63}"/>
              </a:ext>
            </a:extLst>
          </p:cNvPr>
          <p:cNvSpPr txBox="1"/>
          <p:nvPr/>
        </p:nvSpPr>
        <p:spPr>
          <a:xfrm>
            <a:off x="5306216" y="137266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1" name="TextBox 19">
            <a:extLst>
              <a:ext uri="{FF2B5EF4-FFF2-40B4-BE49-F238E27FC236}">
                <a16:creationId xmlns:a16="http://schemas.microsoft.com/office/drawing/2014/main" id="{28E00C7B-5B3E-4CC9-ABC2-B67A10A87AD2}"/>
              </a:ext>
            </a:extLst>
          </p:cNvPr>
          <p:cNvSpPr txBox="1"/>
          <p:nvPr/>
        </p:nvSpPr>
        <p:spPr>
          <a:xfrm>
            <a:off x="4908176" y="268531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2" name="TextBox 19">
            <a:extLst>
              <a:ext uri="{FF2B5EF4-FFF2-40B4-BE49-F238E27FC236}">
                <a16:creationId xmlns:a16="http://schemas.microsoft.com/office/drawing/2014/main" id="{47EAA370-9B62-4E10-8BBB-B2824B819956}"/>
              </a:ext>
            </a:extLst>
          </p:cNvPr>
          <p:cNvSpPr txBox="1"/>
          <p:nvPr/>
        </p:nvSpPr>
        <p:spPr>
          <a:xfrm>
            <a:off x="5101609" y="274393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3" name="TextBox 19">
            <a:extLst>
              <a:ext uri="{FF2B5EF4-FFF2-40B4-BE49-F238E27FC236}">
                <a16:creationId xmlns:a16="http://schemas.microsoft.com/office/drawing/2014/main" id="{219045D1-F2DF-42EE-8ACB-CFF6F1AEC8A7}"/>
              </a:ext>
            </a:extLst>
          </p:cNvPr>
          <p:cNvSpPr txBox="1"/>
          <p:nvPr/>
        </p:nvSpPr>
        <p:spPr>
          <a:xfrm>
            <a:off x="5312628" y="273220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4" name="TextBox 19">
            <a:extLst>
              <a:ext uri="{FF2B5EF4-FFF2-40B4-BE49-F238E27FC236}">
                <a16:creationId xmlns:a16="http://schemas.microsoft.com/office/drawing/2014/main" id="{4F5C5D09-A14B-4E1F-B6B0-D52A79F1CD49}"/>
              </a:ext>
            </a:extLst>
          </p:cNvPr>
          <p:cNvSpPr txBox="1"/>
          <p:nvPr/>
        </p:nvSpPr>
        <p:spPr>
          <a:xfrm>
            <a:off x="4902314" y="394528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5" name="TextBox 19">
            <a:extLst>
              <a:ext uri="{FF2B5EF4-FFF2-40B4-BE49-F238E27FC236}">
                <a16:creationId xmlns:a16="http://schemas.microsoft.com/office/drawing/2014/main" id="{BCF89218-E600-4A56-9410-A3D186ADF43B}"/>
              </a:ext>
            </a:extLst>
          </p:cNvPr>
          <p:cNvSpPr txBox="1"/>
          <p:nvPr/>
        </p:nvSpPr>
        <p:spPr>
          <a:xfrm>
            <a:off x="5101609" y="402735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6" name="TextBox 19">
            <a:extLst>
              <a:ext uri="{FF2B5EF4-FFF2-40B4-BE49-F238E27FC236}">
                <a16:creationId xmlns:a16="http://schemas.microsoft.com/office/drawing/2014/main" id="{F1D17C40-0761-4B56-89E5-D70260484460}"/>
              </a:ext>
            </a:extLst>
          </p:cNvPr>
          <p:cNvSpPr txBox="1"/>
          <p:nvPr/>
        </p:nvSpPr>
        <p:spPr>
          <a:xfrm>
            <a:off x="5312628" y="398631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7" name="TextBox 19">
            <a:extLst>
              <a:ext uri="{FF2B5EF4-FFF2-40B4-BE49-F238E27FC236}">
                <a16:creationId xmlns:a16="http://schemas.microsoft.com/office/drawing/2014/main" id="{DB8A81FD-EF67-4B5C-AA5B-A2C0E4C766A3}"/>
              </a:ext>
            </a:extLst>
          </p:cNvPr>
          <p:cNvSpPr txBox="1"/>
          <p:nvPr/>
        </p:nvSpPr>
        <p:spPr>
          <a:xfrm>
            <a:off x="4902314" y="541728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8" name="TextBox 19">
            <a:extLst>
              <a:ext uri="{FF2B5EF4-FFF2-40B4-BE49-F238E27FC236}">
                <a16:creationId xmlns:a16="http://schemas.microsoft.com/office/drawing/2014/main" id="{9D347CF9-3C93-4C75-9084-78E882AA5DED}"/>
              </a:ext>
            </a:extLst>
          </p:cNvPr>
          <p:cNvSpPr txBox="1"/>
          <p:nvPr/>
        </p:nvSpPr>
        <p:spPr>
          <a:xfrm>
            <a:off x="5101609" y="5229711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69" name="TextBox 19">
            <a:extLst>
              <a:ext uri="{FF2B5EF4-FFF2-40B4-BE49-F238E27FC236}">
                <a16:creationId xmlns:a16="http://schemas.microsoft.com/office/drawing/2014/main" id="{58BFCA85-6313-46E5-AA51-25A704F3832D}"/>
              </a:ext>
            </a:extLst>
          </p:cNvPr>
          <p:cNvSpPr txBox="1"/>
          <p:nvPr/>
        </p:nvSpPr>
        <p:spPr>
          <a:xfrm>
            <a:off x="5312628" y="542899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0" name="TextBox 19">
            <a:extLst>
              <a:ext uri="{FF2B5EF4-FFF2-40B4-BE49-F238E27FC236}">
                <a16:creationId xmlns:a16="http://schemas.microsoft.com/office/drawing/2014/main" id="{8AF84418-6A30-4199-AB5D-B16797477EC4}"/>
              </a:ext>
            </a:extLst>
          </p:cNvPr>
          <p:cNvSpPr txBox="1"/>
          <p:nvPr/>
        </p:nvSpPr>
        <p:spPr>
          <a:xfrm>
            <a:off x="6755549" y="131901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1" name="TextBox 19">
            <a:extLst>
              <a:ext uri="{FF2B5EF4-FFF2-40B4-BE49-F238E27FC236}">
                <a16:creationId xmlns:a16="http://schemas.microsoft.com/office/drawing/2014/main" id="{F9A9B29F-25DA-4476-9921-34F570B69E9A}"/>
              </a:ext>
            </a:extLst>
          </p:cNvPr>
          <p:cNvSpPr txBox="1"/>
          <p:nvPr/>
        </p:nvSpPr>
        <p:spPr>
          <a:xfrm>
            <a:off x="6954844" y="1289701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2" name="TextBox 19">
            <a:extLst>
              <a:ext uri="{FF2B5EF4-FFF2-40B4-BE49-F238E27FC236}">
                <a16:creationId xmlns:a16="http://schemas.microsoft.com/office/drawing/2014/main" id="{DA2BB4AD-5DFE-4F4F-B5A3-6714CC8576E1}"/>
              </a:ext>
            </a:extLst>
          </p:cNvPr>
          <p:cNvSpPr txBox="1"/>
          <p:nvPr/>
        </p:nvSpPr>
        <p:spPr>
          <a:xfrm>
            <a:off x="7160001" y="135417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3" name="TextBox 19">
            <a:extLst>
              <a:ext uri="{FF2B5EF4-FFF2-40B4-BE49-F238E27FC236}">
                <a16:creationId xmlns:a16="http://schemas.microsoft.com/office/drawing/2014/main" id="{96E0CE2B-0E72-4A9D-9096-F5FCF429C7AC}"/>
              </a:ext>
            </a:extLst>
          </p:cNvPr>
          <p:cNvSpPr txBox="1"/>
          <p:nvPr/>
        </p:nvSpPr>
        <p:spPr>
          <a:xfrm>
            <a:off x="6755549" y="2843593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4" name="TextBox 19">
            <a:extLst>
              <a:ext uri="{FF2B5EF4-FFF2-40B4-BE49-F238E27FC236}">
                <a16:creationId xmlns:a16="http://schemas.microsoft.com/office/drawing/2014/main" id="{15152510-7DE4-4C64-B5F4-65D0A7D8BA9A}"/>
              </a:ext>
            </a:extLst>
          </p:cNvPr>
          <p:cNvSpPr txBox="1"/>
          <p:nvPr/>
        </p:nvSpPr>
        <p:spPr>
          <a:xfrm>
            <a:off x="6954844" y="2697044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5" name="TextBox 19">
            <a:extLst>
              <a:ext uri="{FF2B5EF4-FFF2-40B4-BE49-F238E27FC236}">
                <a16:creationId xmlns:a16="http://schemas.microsoft.com/office/drawing/2014/main" id="{E0E198AA-F9C2-47B6-941E-F0A7DD5719AE}"/>
              </a:ext>
            </a:extLst>
          </p:cNvPr>
          <p:cNvSpPr txBox="1"/>
          <p:nvPr/>
        </p:nvSpPr>
        <p:spPr>
          <a:xfrm>
            <a:off x="7148277" y="275565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6" name="TextBox 19">
            <a:extLst>
              <a:ext uri="{FF2B5EF4-FFF2-40B4-BE49-F238E27FC236}">
                <a16:creationId xmlns:a16="http://schemas.microsoft.com/office/drawing/2014/main" id="{12D03D6A-9CE5-4102-A036-60EF776A9F2C}"/>
              </a:ext>
            </a:extLst>
          </p:cNvPr>
          <p:cNvSpPr txBox="1"/>
          <p:nvPr/>
        </p:nvSpPr>
        <p:spPr>
          <a:xfrm>
            <a:off x="6755549" y="4074531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7" name="TextBox 19">
            <a:extLst>
              <a:ext uri="{FF2B5EF4-FFF2-40B4-BE49-F238E27FC236}">
                <a16:creationId xmlns:a16="http://schemas.microsoft.com/office/drawing/2014/main" id="{5A8ECA2F-BB2D-4F72-9398-CC086469F0F6}"/>
              </a:ext>
            </a:extLst>
          </p:cNvPr>
          <p:cNvSpPr txBox="1"/>
          <p:nvPr/>
        </p:nvSpPr>
        <p:spPr>
          <a:xfrm>
            <a:off x="6954844" y="412141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8" name="TextBox 19">
            <a:extLst>
              <a:ext uri="{FF2B5EF4-FFF2-40B4-BE49-F238E27FC236}">
                <a16:creationId xmlns:a16="http://schemas.microsoft.com/office/drawing/2014/main" id="{904DBA5B-323A-4C64-A340-BE40D2140CD2}"/>
              </a:ext>
            </a:extLst>
          </p:cNvPr>
          <p:cNvSpPr txBox="1"/>
          <p:nvPr/>
        </p:nvSpPr>
        <p:spPr>
          <a:xfrm>
            <a:off x="7148277" y="386349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79" name="TextBox 19">
            <a:extLst>
              <a:ext uri="{FF2B5EF4-FFF2-40B4-BE49-F238E27FC236}">
                <a16:creationId xmlns:a16="http://schemas.microsoft.com/office/drawing/2014/main" id="{BDF50F95-0F76-410B-B138-6E0B7DC3666E}"/>
              </a:ext>
            </a:extLst>
          </p:cNvPr>
          <p:cNvSpPr txBox="1"/>
          <p:nvPr/>
        </p:nvSpPr>
        <p:spPr>
          <a:xfrm>
            <a:off x="6750191" y="534685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80" name="TextBox 19">
            <a:extLst>
              <a:ext uri="{FF2B5EF4-FFF2-40B4-BE49-F238E27FC236}">
                <a16:creationId xmlns:a16="http://schemas.microsoft.com/office/drawing/2014/main" id="{F23AFD5A-4073-41A8-A437-E7038D3C31B1}"/>
              </a:ext>
            </a:extLst>
          </p:cNvPr>
          <p:cNvSpPr txBox="1"/>
          <p:nvPr/>
        </p:nvSpPr>
        <p:spPr>
          <a:xfrm>
            <a:off x="6949486" y="5428909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81" name="TextBox 19">
            <a:extLst>
              <a:ext uri="{FF2B5EF4-FFF2-40B4-BE49-F238E27FC236}">
                <a16:creationId xmlns:a16="http://schemas.microsoft.com/office/drawing/2014/main" id="{3314F0C0-40C8-4B01-B0B7-F1E9726795D6}"/>
              </a:ext>
            </a:extLst>
          </p:cNvPr>
          <p:cNvSpPr txBox="1"/>
          <p:nvPr/>
        </p:nvSpPr>
        <p:spPr>
          <a:xfrm>
            <a:off x="7148781" y="5399599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</p:spTree>
    <p:extLst>
      <p:ext uri="{BB962C8B-B14F-4D97-AF65-F5344CB8AC3E}">
        <p14:creationId xmlns:p14="http://schemas.microsoft.com/office/powerpoint/2010/main" val="39689802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对象 1">
            <a:extLst>
              <a:ext uri="{FF2B5EF4-FFF2-40B4-BE49-F238E27FC236}">
                <a16:creationId xmlns:a16="http://schemas.microsoft.com/office/drawing/2014/main" id="{9E5A4182-4293-4184-B1C8-9B5AFE7F92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99174116"/>
              </p:ext>
            </p:extLst>
          </p:nvPr>
        </p:nvGraphicFramePr>
        <p:xfrm>
          <a:off x="637586" y="697834"/>
          <a:ext cx="685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7" r:id="rId3" imgW="1841040" imgH="2615760" progId="">
                  <p:embed/>
                </p:oleObj>
              </mc:Choice>
              <mc:Fallback>
                <p:oleObj r:id="rId3" imgW="1841040" imgH="2615760" progId="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C280F4EC-9FA5-405D-A366-58DBC2B1911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37586" y="697834"/>
                        <a:ext cx="6858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" name="组合 2">
            <a:extLst>
              <a:ext uri="{FF2B5EF4-FFF2-40B4-BE49-F238E27FC236}">
                <a16:creationId xmlns:a16="http://schemas.microsoft.com/office/drawing/2014/main" id="{DA30AC72-55B5-474F-9EB9-700374BB6299}"/>
              </a:ext>
            </a:extLst>
          </p:cNvPr>
          <p:cNvGrpSpPr/>
          <p:nvPr/>
        </p:nvGrpSpPr>
        <p:grpSpPr>
          <a:xfrm>
            <a:off x="318763" y="577569"/>
            <a:ext cx="394143" cy="1118650"/>
            <a:chOff x="2870791" y="606351"/>
            <a:chExt cx="394143" cy="1118650"/>
          </a:xfrm>
        </p:grpSpPr>
        <p:sp>
          <p:nvSpPr>
            <p:cNvPr id="4" name="文本框 3">
              <a:extLst>
                <a:ext uri="{FF2B5EF4-FFF2-40B4-BE49-F238E27FC236}">
                  <a16:creationId xmlns:a16="http://schemas.microsoft.com/office/drawing/2014/main" id="{F13FDBD8-9E04-433E-9C7C-4760F8080190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" name="文本框 4">
              <a:extLst>
                <a:ext uri="{FF2B5EF4-FFF2-40B4-BE49-F238E27FC236}">
                  <a16:creationId xmlns:a16="http://schemas.microsoft.com/office/drawing/2014/main" id="{91BE15D4-A96D-4B1A-97F6-2EE7ED607A7C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" name="文本框 5">
              <a:extLst>
                <a:ext uri="{FF2B5EF4-FFF2-40B4-BE49-F238E27FC236}">
                  <a16:creationId xmlns:a16="http://schemas.microsoft.com/office/drawing/2014/main" id="{56D3CDE2-3283-4503-83C9-271D11849979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7C30D5E9-5C50-4C0C-9666-2B4BAE431A49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" name="文本框 7">
            <a:extLst>
              <a:ext uri="{FF2B5EF4-FFF2-40B4-BE49-F238E27FC236}">
                <a16:creationId xmlns:a16="http://schemas.microsoft.com/office/drawing/2014/main" id="{6D791E38-318F-42D1-806A-5B56D4773E19}"/>
              </a:ext>
            </a:extLst>
          </p:cNvPr>
          <p:cNvSpPr txBox="1"/>
          <p:nvPr/>
        </p:nvSpPr>
        <p:spPr>
          <a:xfrm rot="10800000">
            <a:off x="197480" y="755117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" name="组合 8">
            <a:extLst>
              <a:ext uri="{FF2B5EF4-FFF2-40B4-BE49-F238E27FC236}">
                <a16:creationId xmlns:a16="http://schemas.microsoft.com/office/drawing/2014/main" id="{460B2456-BB68-4D04-AF31-05395E5E85F7}"/>
              </a:ext>
            </a:extLst>
          </p:cNvPr>
          <p:cNvGrpSpPr/>
          <p:nvPr/>
        </p:nvGrpSpPr>
        <p:grpSpPr>
          <a:xfrm>
            <a:off x="565108" y="1584980"/>
            <a:ext cx="813831" cy="434341"/>
            <a:chOff x="565108" y="1373488"/>
            <a:chExt cx="813831" cy="434341"/>
          </a:xfrm>
        </p:grpSpPr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6D2AA8FA-1FCB-403C-90A8-02324B28A286}"/>
                </a:ext>
              </a:extLst>
            </p:cNvPr>
            <p:cNvSpPr txBox="1"/>
            <p:nvPr/>
          </p:nvSpPr>
          <p:spPr>
            <a:xfrm>
              <a:off x="565108" y="1373488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CA61B726-912E-479F-88D5-946FDC9DDDC8}"/>
                </a:ext>
              </a:extLst>
            </p:cNvPr>
            <p:cNvSpPr txBox="1"/>
            <p:nvPr/>
          </p:nvSpPr>
          <p:spPr>
            <a:xfrm>
              <a:off x="83193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" name="文本框 11">
              <a:extLst>
                <a:ext uri="{FF2B5EF4-FFF2-40B4-BE49-F238E27FC236}">
                  <a16:creationId xmlns:a16="http://schemas.microsoft.com/office/drawing/2014/main" id="{273817FE-3C9B-4A12-9605-99AE055B7F77}"/>
                </a:ext>
              </a:extLst>
            </p:cNvPr>
            <p:cNvSpPr txBox="1"/>
            <p:nvPr/>
          </p:nvSpPr>
          <p:spPr>
            <a:xfrm>
              <a:off x="101770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3" name="直接连接符 12">
              <a:extLst>
                <a:ext uri="{FF2B5EF4-FFF2-40B4-BE49-F238E27FC236}">
                  <a16:creationId xmlns:a16="http://schemas.microsoft.com/office/drawing/2014/main" id="{7597BA9C-FADD-426B-85A2-CD1B38DA2575}"/>
                </a:ext>
              </a:extLst>
            </p:cNvPr>
            <p:cNvCxnSpPr>
              <a:cxnSpLocks/>
            </p:cNvCxnSpPr>
            <p:nvPr/>
          </p:nvCxnSpPr>
          <p:spPr>
            <a:xfrm>
              <a:off x="932786" y="1590972"/>
              <a:ext cx="2991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文本框 13">
              <a:extLst>
                <a:ext uri="{FF2B5EF4-FFF2-40B4-BE49-F238E27FC236}">
                  <a16:creationId xmlns:a16="http://schemas.microsoft.com/office/drawing/2014/main" id="{119FE887-2791-4521-A59B-2D857E5D3C29}"/>
                </a:ext>
              </a:extLst>
            </p:cNvPr>
            <p:cNvSpPr txBox="1"/>
            <p:nvPr/>
          </p:nvSpPr>
          <p:spPr>
            <a:xfrm>
              <a:off x="797048" y="1576997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" name="文本框 14">
            <a:extLst>
              <a:ext uri="{FF2B5EF4-FFF2-40B4-BE49-F238E27FC236}">
                <a16:creationId xmlns:a16="http://schemas.microsoft.com/office/drawing/2014/main" id="{26B0BCAB-5C93-4D73-A981-71C53BE2BFD9}"/>
              </a:ext>
            </a:extLst>
          </p:cNvPr>
          <p:cNvSpPr txBox="1"/>
          <p:nvPr/>
        </p:nvSpPr>
        <p:spPr>
          <a:xfrm>
            <a:off x="148317" y="1679747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2E63C48F-6A5B-41AD-B12F-DAACF60B9F13}"/>
              </a:ext>
            </a:extLst>
          </p:cNvPr>
          <p:cNvSpPr txBox="1"/>
          <p:nvPr/>
        </p:nvSpPr>
        <p:spPr>
          <a:xfrm>
            <a:off x="691872" y="59060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" name="对象 16">
            <a:extLst>
              <a:ext uri="{FF2B5EF4-FFF2-40B4-BE49-F238E27FC236}">
                <a16:creationId xmlns:a16="http://schemas.microsoft.com/office/drawing/2014/main" id="{D1F35A5D-B10C-42C6-9CD5-8BCF933BAF8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485745353"/>
              </p:ext>
            </p:extLst>
          </p:nvPr>
        </p:nvGraphicFramePr>
        <p:xfrm>
          <a:off x="1771265" y="697834"/>
          <a:ext cx="685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8" r:id="rId5" imgW="1841040" imgH="2615760" progId="">
                  <p:embed/>
                </p:oleObj>
              </mc:Choice>
              <mc:Fallback>
                <p:oleObj r:id="rId5" imgW="1841040" imgH="2615760" progId="">
                  <p:embed/>
                  <p:pic>
                    <p:nvPicPr>
                      <p:cNvPr id="19" name="对象 18">
                        <a:extLst>
                          <a:ext uri="{FF2B5EF4-FFF2-40B4-BE49-F238E27FC236}">
                            <a16:creationId xmlns:a16="http://schemas.microsoft.com/office/drawing/2014/main" id="{5D9A4DB7-91BD-47BA-97B5-FD18424C1EF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1771265" y="697834"/>
                        <a:ext cx="6858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8" name="组合 17">
            <a:extLst>
              <a:ext uri="{FF2B5EF4-FFF2-40B4-BE49-F238E27FC236}">
                <a16:creationId xmlns:a16="http://schemas.microsoft.com/office/drawing/2014/main" id="{8AA128AE-A653-40A4-839A-625E1372E78F}"/>
              </a:ext>
            </a:extLst>
          </p:cNvPr>
          <p:cNvGrpSpPr/>
          <p:nvPr/>
        </p:nvGrpSpPr>
        <p:grpSpPr>
          <a:xfrm>
            <a:off x="1452299" y="583134"/>
            <a:ext cx="394143" cy="1118650"/>
            <a:chOff x="2870791" y="606351"/>
            <a:chExt cx="394143" cy="1118650"/>
          </a:xfrm>
        </p:grpSpPr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456F914D-246A-4B14-AB2D-05AF0A257C01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D599E60A-0D0B-44BB-B261-23AE23437B79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94898A29-89B8-44B8-8D73-8AA2169CAFDF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427C3174-5899-4993-9383-A51BD4ADD751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" name="文本框 22">
            <a:extLst>
              <a:ext uri="{FF2B5EF4-FFF2-40B4-BE49-F238E27FC236}">
                <a16:creationId xmlns:a16="http://schemas.microsoft.com/office/drawing/2014/main" id="{DABD794C-80ED-4424-BAA0-7625487F5229}"/>
              </a:ext>
            </a:extLst>
          </p:cNvPr>
          <p:cNvSpPr txBox="1"/>
          <p:nvPr/>
        </p:nvSpPr>
        <p:spPr>
          <a:xfrm rot="10800000">
            <a:off x="1331016" y="760682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91B5EA09-5107-432E-8791-01D46E770128}"/>
              </a:ext>
            </a:extLst>
          </p:cNvPr>
          <p:cNvGrpSpPr/>
          <p:nvPr/>
        </p:nvGrpSpPr>
        <p:grpSpPr>
          <a:xfrm>
            <a:off x="1698644" y="1590545"/>
            <a:ext cx="813831" cy="434341"/>
            <a:chOff x="565108" y="1373488"/>
            <a:chExt cx="813831" cy="434341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BA589B21-BFD0-4911-95E5-FA5DD2C92381}"/>
                </a:ext>
              </a:extLst>
            </p:cNvPr>
            <p:cNvSpPr txBox="1"/>
            <p:nvPr/>
          </p:nvSpPr>
          <p:spPr>
            <a:xfrm>
              <a:off x="565108" y="1373488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FB1CCC27-4012-4AAE-B29E-9472CD1891DC}"/>
                </a:ext>
              </a:extLst>
            </p:cNvPr>
            <p:cNvSpPr txBox="1"/>
            <p:nvPr/>
          </p:nvSpPr>
          <p:spPr>
            <a:xfrm>
              <a:off x="83193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0EECAECF-2B3F-41F8-9FBC-D1990021E4DA}"/>
                </a:ext>
              </a:extLst>
            </p:cNvPr>
            <p:cNvSpPr txBox="1"/>
            <p:nvPr/>
          </p:nvSpPr>
          <p:spPr>
            <a:xfrm>
              <a:off x="101770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8" name="直接连接符 27">
              <a:extLst>
                <a:ext uri="{FF2B5EF4-FFF2-40B4-BE49-F238E27FC236}">
                  <a16:creationId xmlns:a16="http://schemas.microsoft.com/office/drawing/2014/main" id="{CCCC83D1-AA73-4929-BCEE-5E0AD604BCB2}"/>
                </a:ext>
              </a:extLst>
            </p:cNvPr>
            <p:cNvCxnSpPr>
              <a:cxnSpLocks/>
            </p:cNvCxnSpPr>
            <p:nvPr/>
          </p:nvCxnSpPr>
          <p:spPr>
            <a:xfrm>
              <a:off x="932786" y="1590972"/>
              <a:ext cx="2991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9" name="文本框 28">
              <a:extLst>
                <a:ext uri="{FF2B5EF4-FFF2-40B4-BE49-F238E27FC236}">
                  <a16:creationId xmlns:a16="http://schemas.microsoft.com/office/drawing/2014/main" id="{1BEAB296-E6E6-4086-9AD5-BFC9A17157CC}"/>
                </a:ext>
              </a:extLst>
            </p:cNvPr>
            <p:cNvSpPr txBox="1"/>
            <p:nvPr/>
          </p:nvSpPr>
          <p:spPr>
            <a:xfrm>
              <a:off x="797048" y="1576997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0" name="文本框 29">
            <a:extLst>
              <a:ext uri="{FF2B5EF4-FFF2-40B4-BE49-F238E27FC236}">
                <a16:creationId xmlns:a16="http://schemas.microsoft.com/office/drawing/2014/main" id="{6AE27157-953F-40A5-96C5-37E8B38D9790}"/>
              </a:ext>
            </a:extLst>
          </p:cNvPr>
          <p:cNvSpPr txBox="1"/>
          <p:nvPr/>
        </p:nvSpPr>
        <p:spPr>
          <a:xfrm>
            <a:off x="1825408" y="596169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1" name="对象 30">
            <a:extLst>
              <a:ext uri="{FF2B5EF4-FFF2-40B4-BE49-F238E27FC236}">
                <a16:creationId xmlns:a16="http://schemas.microsoft.com/office/drawing/2014/main" id="{B9097227-ED6A-4E46-BC0D-A44C0D4A51D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11029085"/>
              </p:ext>
            </p:extLst>
          </p:nvPr>
        </p:nvGraphicFramePr>
        <p:xfrm>
          <a:off x="2907792" y="697834"/>
          <a:ext cx="685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89" r:id="rId7" imgW="1841040" imgH="2615760" progId="">
                  <p:embed/>
                </p:oleObj>
              </mc:Choice>
              <mc:Fallback>
                <p:oleObj r:id="rId7" imgW="1841040" imgH="2615760" progId="">
                  <p:embed/>
                  <p:pic>
                    <p:nvPicPr>
                      <p:cNvPr id="34" name="对象 33">
                        <a:extLst>
                          <a:ext uri="{FF2B5EF4-FFF2-40B4-BE49-F238E27FC236}">
                            <a16:creationId xmlns:a16="http://schemas.microsoft.com/office/drawing/2014/main" id="{28A06471-BA28-4A9A-9540-1DB04DA93AE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907792" y="697834"/>
                        <a:ext cx="6858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32" name="组合 31">
            <a:extLst>
              <a:ext uri="{FF2B5EF4-FFF2-40B4-BE49-F238E27FC236}">
                <a16:creationId xmlns:a16="http://schemas.microsoft.com/office/drawing/2014/main" id="{90730042-FB09-46A0-87B3-D4A2C065CC20}"/>
              </a:ext>
            </a:extLst>
          </p:cNvPr>
          <p:cNvGrpSpPr/>
          <p:nvPr/>
        </p:nvGrpSpPr>
        <p:grpSpPr>
          <a:xfrm>
            <a:off x="2585842" y="582024"/>
            <a:ext cx="394143" cy="1118650"/>
            <a:chOff x="2870791" y="606351"/>
            <a:chExt cx="394143" cy="1118650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46865CD7-8D24-455C-9FAB-73D5E164291C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ED18C806-845A-4A5A-98A0-7180889597E5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87712A6C-DB12-4856-873F-C96605DEE5F6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5526FFF3-3462-40BD-8EF1-434264182036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06168900-124B-45AA-8184-C69858AF929E}"/>
              </a:ext>
            </a:extLst>
          </p:cNvPr>
          <p:cNvSpPr txBox="1"/>
          <p:nvPr/>
        </p:nvSpPr>
        <p:spPr>
          <a:xfrm rot="10800000">
            <a:off x="2464559" y="759572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" name="组合 37">
            <a:extLst>
              <a:ext uri="{FF2B5EF4-FFF2-40B4-BE49-F238E27FC236}">
                <a16:creationId xmlns:a16="http://schemas.microsoft.com/office/drawing/2014/main" id="{63B901B0-DCA3-490A-9DC0-D0FE549FBD8C}"/>
              </a:ext>
            </a:extLst>
          </p:cNvPr>
          <p:cNvGrpSpPr/>
          <p:nvPr/>
        </p:nvGrpSpPr>
        <p:grpSpPr>
          <a:xfrm>
            <a:off x="2832187" y="1589435"/>
            <a:ext cx="813831" cy="434341"/>
            <a:chOff x="565108" y="1373488"/>
            <a:chExt cx="813831" cy="434341"/>
          </a:xfrm>
        </p:grpSpPr>
        <p:sp>
          <p:nvSpPr>
            <p:cNvPr id="39" name="文本框 38">
              <a:extLst>
                <a:ext uri="{FF2B5EF4-FFF2-40B4-BE49-F238E27FC236}">
                  <a16:creationId xmlns:a16="http://schemas.microsoft.com/office/drawing/2014/main" id="{0E7B8E8D-B0F2-494D-94D2-5E7BEDD58814}"/>
                </a:ext>
              </a:extLst>
            </p:cNvPr>
            <p:cNvSpPr txBox="1"/>
            <p:nvPr/>
          </p:nvSpPr>
          <p:spPr>
            <a:xfrm>
              <a:off x="565108" y="1373488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B49AED88-9F38-4D23-8AA7-563856F0C564}"/>
                </a:ext>
              </a:extLst>
            </p:cNvPr>
            <p:cNvSpPr txBox="1"/>
            <p:nvPr/>
          </p:nvSpPr>
          <p:spPr>
            <a:xfrm>
              <a:off x="83193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BC8A2F67-92BE-42BA-A667-A759E2C1C959}"/>
                </a:ext>
              </a:extLst>
            </p:cNvPr>
            <p:cNvSpPr txBox="1"/>
            <p:nvPr/>
          </p:nvSpPr>
          <p:spPr>
            <a:xfrm>
              <a:off x="101770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2" name="直接连接符 41">
              <a:extLst>
                <a:ext uri="{FF2B5EF4-FFF2-40B4-BE49-F238E27FC236}">
                  <a16:creationId xmlns:a16="http://schemas.microsoft.com/office/drawing/2014/main" id="{2BCFE834-DD0F-4A6F-B0BD-8E4E96970610}"/>
                </a:ext>
              </a:extLst>
            </p:cNvPr>
            <p:cNvCxnSpPr>
              <a:cxnSpLocks/>
            </p:cNvCxnSpPr>
            <p:nvPr/>
          </p:nvCxnSpPr>
          <p:spPr>
            <a:xfrm>
              <a:off x="932786" y="1590972"/>
              <a:ext cx="2991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91C78A05-E073-497B-8351-19FEC5B74515}"/>
                </a:ext>
              </a:extLst>
            </p:cNvPr>
            <p:cNvSpPr txBox="1"/>
            <p:nvPr/>
          </p:nvSpPr>
          <p:spPr>
            <a:xfrm>
              <a:off x="797048" y="1576997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4" name="文本框 43">
            <a:extLst>
              <a:ext uri="{FF2B5EF4-FFF2-40B4-BE49-F238E27FC236}">
                <a16:creationId xmlns:a16="http://schemas.microsoft.com/office/drawing/2014/main" id="{0BF0B5D3-459D-4CAC-B45E-B58A8F7821FB}"/>
              </a:ext>
            </a:extLst>
          </p:cNvPr>
          <p:cNvSpPr txBox="1"/>
          <p:nvPr/>
        </p:nvSpPr>
        <p:spPr>
          <a:xfrm>
            <a:off x="2958951" y="595059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" name="TextBox 8">
            <a:extLst>
              <a:ext uri="{FF2B5EF4-FFF2-40B4-BE49-F238E27FC236}">
                <a16:creationId xmlns:a16="http://schemas.microsoft.com/office/drawing/2014/main" id="{AB335084-B6AD-4231-B11B-2EF8AB4B6414}"/>
              </a:ext>
            </a:extLst>
          </p:cNvPr>
          <p:cNvSpPr txBox="1"/>
          <p:nvPr/>
        </p:nvSpPr>
        <p:spPr>
          <a:xfrm>
            <a:off x="92168" y="130932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aphicFrame>
        <p:nvGraphicFramePr>
          <p:cNvPr id="46" name="对象 45">
            <a:extLst>
              <a:ext uri="{FF2B5EF4-FFF2-40B4-BE49-F238E27FC236}">
                <a16:creationId xmlns:a16="http://schemas.microsoft.com/office/drawing/2014/main" id="{1B1B3754-BA76-4BB7-BBA7-3108CA7772B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72013226"/>
              </p:ext>
            </p:extLst>
          </p:nvPr>
        </p:nvGraphicFramePr>
        <p:xfrm>
          <a:off x="4041648" y="697834"/>
          <a:ext cx="685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0" r:id="rId9" imgW="1828440" imgH="2615760" progId="">
                  <p:embed/>
                </p:oleObj>
              </mc:Choice>
              <mc:Fallback>
                <p:oleObj r:id="rId9" imgW="1828440" imgH="2615760" progId="">
                  <p:embed/>
                  <p:pic>
                    <p:nvPicPr>
                      <p:cNvPr id="49" name="对象 48">
                        <a:extLst>
                          <a:ext uri="{FF2B5EF4-FFF2-40B4-BE49-F238E27FC236}">
                            <a16:creationId xmlns:a16="http://schemas.microsoft.com/office/drawing/2014/main" id="{3729FD1F-475C-47AD-9D78-9E5EE186CFE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4041648" y="697834"/>
                        <a:ext cx="6858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7" name="组合 46">
            <a:extLst>
              <a:ext uri="{FF2B5EF4-FFF2-40B4-BE49-F238E27FC236}">
                <a16:creationId xmlns:a16="http://schemas.microsoft.com/office/drawing/2014/main" id="{88FABC9C-94D9-4056-870B-B8C23BFF14C5}"/>
              </a:ext>
            </a:extLst>
          </p:cNvPr>
          <p:cNvGrpSpPr/>
          <p:nvPr/>
        </p:nvGrpSpPr>
        <p:grpSpPr>
          <a:xfrm>
            <a:off x="3726059" y="580917"/>
            <a:ext cx="394143" cy="1118650"/>
            <a:chOff x="2870791" y="606351"/>
            <a:chExt cx="394143" cy="1118650"/>
          </a:xfrm>
        </p:grpSpPr>
        <p:sp>
          <p:nvSpPr>
            <p:cNvPr id="48" name="文本框 47">
              <a:extLst>
                <a:ext uri="{FF2B5EF4-FFF2-40B4-BE49-F238E27FC236}">
                  <a16:creationId xmlns:a16="http://schemas.microsoft.com/office/drawing/2014/main" id="{06245939-FA8D-49AE-ADF6-B1A8DF46CCCB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0F57974A-D0D0-4AA3-B3D0-27DE0424F5F2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D0AF308C-CAC6-4D13-8E77-DCF5D933C001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EB551556-8D18-4F9D-B542-DBAD5F75E90F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2E157AEF-98BB-4406-80F4-82B766847E9A}"/>
              </a:ext>
            </a:extLst>
          </p:cNvPr>
          <p:cNvSpPr txBox="1"/>
          <p:nvPr/>
        </p:nvSpPr>
        <p:spPr>
          <a:xfrm rot="10800000">
            <a:off x="3604776" y="758465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E42EB5BA-09C9-4403-A36E-B3B65AFBCF5D}"/>
              </a:ext>
            </a:extLst>
          </p:cNvPr>
          <p:cNvGrpSpPr/>
          <p:nvPr/>
        </p:nvGrpSpPr>
        <p:grpSpPr>
          <a:xfrm>
            <a:off x="3972404" y="1588328"/>
            <a:ext cx="813831" cy="434341"/>
            <a:chOff x="565108" y="1373488"/>
            <a:chExt cx="813831" cy="434341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99C23235-3C83-498B-BF12-4EF37097CCD4}"/>
                </a:ext>
              </a:extLst>
            </p:cNvPr>
            <p:cNvSpPr txBox="1"/>
            <p:nvPr/>
          </p:nvSpPr>
          <p:spPr>
            <a:xfrm>
              <a:off x="565108" y="1373488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0E4973EB-0325-4BA8-B675-1B618375837F}"/>
                </a:ext>
              </a:extLst>
            </p:cNvPr>
            <p:cNvSpPr txBox="1"/>
            <p:nvPr/>
          </p:nvSpPr>
          <p:spPr>
            <a:xfrm>
              <a:off x="83193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611412F7-72CF-4067-A21D-B94E1E69DBBF}"/>
                </a:ext>
              </a:extLst>
            </p:cNvPr>
            <p:cNvSpPr txBox="1"/>
            <p:nvPr/>
          </p:nvSpPr>
          <p:spPr>
            <a:xfrm>
              <a:off x="101770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57" name="直接连接符 56">
              <a:extLst>
                <a:ext uri="{FF2B5EF4-FFF2-40B4-BE49-F238E27FC236}">
                  <a16:creationId xmlns:a16="http://schemas.microsoft.com/office/drawing/2014/main" id="{9FCFDFE1-40F4-4BBF-BDB9-8ECF1CB00863}"/>
                </a:ext>
              </a:extLst>
            </p:cNvPr>
            <p:cNvCxnSpPr>
              <a:cxnSpLocks/>
            </p:cNvCxnSpPr>
            <p:nvPr/>
          </p:nvCxnSpPr>
          <p:spPr>
            <a:xfrm>
              <a:off x="932786" y="1590972"/>
              <a:ext cx="2991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B8BEBD8D-3D67-49E8-85A6-5CC1B4FC863D}"/>
                </a:ext>
              </a:extLst>
            </p:cNvPr>
            <p:cNvSpPr txBox="1"/>
            <p:nvPr/>
          </p:nvSpPr>
          <p:spPr>
            <a:xfrm>
              <a:off x="797048" y="1576997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9" name="文本框 58">
            <a:extLst>
              <a:ext uri="{FF2B5EF4-FFF2-40B4-BE49-F238E27FC236}">
                <a16:creationId xmlns:a16="http://schemas.microsoft.com/office/drawing/2014/main" id="{C096F983-4893-4E1A-885A-5E4961A00A57}"/>
              </a:ext>
            </a:extLst>
          </p:cNvPr>
          <p:cNvSpPr txBox="1"/>
          <p:nvPr/>
        </p:nvSpPr>
        <p:spPr>
          <a:xfrm>
            <a:off x="4099168" y="593952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60" name="对象 59">
            <a:extLst>
              <a:ext uri="{FF2B5EF4-FFF2-40B4-BE49-F238E27FC236}">
                <a16:creationId xmlns:a16="http://schemas.microsoft.com/office/drawing/2014/main" id="{5CDD86F5-F6A8-4454-83B7-C38520E99DB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62358603"/>
              </p:ext>
            </p:extLst>
          </p:nvPr>
        </p:nvGraphicFramePr>
        <p:xfrm>
          <a:off x="5377931" y="824646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1" r:id="rId11" imgW="5663160" imgH="3834720" progId="">
                  <p:embed/>
                </p:oleObj>
              </mc:Choice>
              <mc:Fallback>
                <p:oleObj r:id="rId11" imgW="5663160" imgH="3834720" progId="">
                  <p:embed/>
                  <p:pic>
                    <p:nvPicPr>
                      <p:cNvPr id="63" name="对象 62">
                        <a:extLst>
                          <a:ext uri="{FF2B5EF4-FFF2-40B4-BE49-F238E27FC236}">
                            <a16:creationId xmlns:a16="http://schemas.microsoft.com/office/drawing/2014/main" id="{4AE243AC-5D88-4DE3-B212-5906161E98E0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5377931" y="824646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1" name="组合 60">
            <a:extLst>
              <a:ext uri="{FF2B5EF4-FFF2-40B4-BE49-F238E27FC236}">
                <a16:creationId xmlns:a16="http://schemas.microsoft.com/office/drawing/2014/main" id="{28E9873A-3954-4DB4-868D-E76A89DAF469}"/>
              </a:ext>
            </a:extLst>
          </p:cNvPr>
          <p:cNvGrpSpPr/>
          <p:nvPr/>
        </p:nvGrpSpPr>
        <p:grpSpPr>
          <a:xfrm>
            <a:off x="5046150" y="706615"/>
            <a:ext cx="394143" cy="1099742"/>
            <a:chOff x="5046150" y="368311"/>
            <a:chExt cx="394143" cy="1099742"/>
          </a:xfrm>
        </p:grpSpPr>
        <p:sp>
          <p:nvSpPr>
            <p:cNvPr id="62" name="文本框 61">
              <a:extLst>
                <a:ext uri="{FF2B5EF4-FFF2-40B4-BE49-F238E27FC236}">
                  <a16:creationId xmlns:a16="http://schemas.microsoft.com/office/drawing/2014/main" id="{0BA305A3-4375-4F3E-AF19-BE23AB99A3FA}"/>
                </a:ext>
              </a:extLst>
            </p:cNvPr>
            <p:cNvSpPr txBox="1"/>
            <p:nvPr/>
          </p:nvSpPr>
          <p:spPr>
            <a:xfrm>
              <a:off x="5046150" y="12372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70746646-C8FE-4F1B-98EA-5465845FA58F}"/>
                </a:ext>
              </a:extLst>
            </p:cNvPr>
            <p:cNvSpPr txBox="1"/>
            <p:nvPr/>
          </p:nvSpPr>
          <p:spPr>
            <a:xfrm>
              <a:off x="5046150" y="102314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6C9ED394-6F14-4A4A-89E9-172B6640BBAA}"/>
                </a:ext>
              </a:extLst>
            </p:cNvPr>
            <p:cNvSpPr txBox="1"/>
            <p:nvPr/>
          </p:nvSpPr>
          <p:spPr>
            <a:xfrm>
              <a:off x="5046150" y="8037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1D44E660-FF5A-4820-BB97-A076766BC0F0}"/>
                </a:ext>
              </a:extLst>
            </p:cNvPr>
            <p:cNvSpPr txBox="1"/>
            <p:nvPr/>
          </p:nvSpPr>
          <p:spPr>
            <a:xfrm>
              <a:off x="5046150" y="58300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5AC86D64-5062-4583-B478-9FABD128785F}"/>
                </a:ext>
              </a:extLst>
            </p:cNvPr>
            <p:cNvSpPr txBox="1"/>
            <p:nvPr/>
          </p:nvSpPr>
          <p:spPr>
            <a:xfrm>
              <a:off x="5046150" y="36831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67" name="组合 66">
            <a:extLst>
              <a:ext uri="{FF2B5EF4-FFF2-40B4-BE49-F238E27FC236}">
                <a16:creationId xmlns:a16="http://schemas.microsoft.com/office/drawing/2014/main" id="{BB1EDB4E-5FC8-4EE6-A854-196E86302297}"/>
              </a:ext>
            </a:extLst>
          </p:cNvPr>
          <p:cNvGrpSpPr/>
          <p:nvPr/>
        </p:nvGrpSpPr>
        <p:grpSpPr>
          <a:xfrm>
            <a:off x="5297838" y="1687881"/>
            <a:ext cx="1085767" cy="230832"/>
            <a:chOff x="5297838" y="1349577"/>
            <a:chExt cx="1085767" cy="230832"/>
          </a:xfrm>
        </p:grpSpPr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9DCD9089-09BC-4C01-ADB7-2405B42440DC}"/>
                </a:ext>
              </a:extLst>
            </p:cNvPr>
            <p:cNvSpPr txBox="1"/>
            <p:nvPr/>
          </p:nvSpPr>
          <p:spPr>
            <a:xfrm>
              <a:off x="5297838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B40D01AB-9C0F-4AA6-A669-04E7D43B7FAE}"/>
                </a:ext>
              </a:extLst>
            </p:cNvPr>
            <p:cNvSpPr txBox="1"/>
            <p:nvPr/>
          </p:nvSpPr>
          <p:spPr>
            <a:xfrm>
              <a:off x="5583724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0" name="文本框 69">
              <a:extLst>
                <a:ext uri="{FF2B5EF4-FFF2-40B4-BE49-F238E27FC236}">
                  <a16:creationId xmlns:a16="http://schemas.microsoft.com/office/drawing/2014/main" id="{FABF6F1E-F4F3-4364-8D1F-C7781E4D9BC4}"/>
                </a:ext>
              </a:extLst>
            </p:cNvPr>
            <p:cNvSpPr txBox="1"/>
            <p:nvPr/>
          </p:nvSpPr>
          <p:spPr>
            <a:xfrm>
              <a:off x="587628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4555DC69-5F9A-41AE-9F59-CFD21CB291D9}"/>
                </a:ext>
              </a:extLst>
            </p:cNvPr>
            <p:cNvSpPr txBox="1"/>
            <p:nvPr/>
          </p:nvSpPr>
          <p:spPr>
            <a:xfrm>
              <a:off x="616884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2" name="文本框 71">
            <a:extLst>
              <a:ext uri="{FF2B5EF4-FFF2-40B4-BE49-F238E27FC236}">
                <a16:creationId xmlns:a16="http://schemas.microsoft.com/office/drawing/2014/main" id="{63D5F321-A833-4F04-8951-80FA737F75B5}"/>
              </a:ext>
            </a:extLst>
          </p:cNvPr>
          <p:cNvSpPr txBox="1"/>
          <p:nvPr/>
        </p:nvSpPr>
        <p:spPr>
          <a:xfrm>
            <a:off x="5557533" y="183184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3" name="文本框 72">
            <a:extLst>
              <a:ext uri="{FF2B5EF4-FFF2-40B4-BE49-F238E27FC236}">
                <a16:creationId xmlns:a16="http://schemas.microsoft.com/office/drawing/2014/main" id="{F35CAB69-0734-4769-9191-0B2E526A4532}"/>
              </a:ext>
            </a:extLst>
          </p:cNvPr>
          <p:cNvSpPr txBox="1"/>
          <p:nvPr/>
        </p:nvSpPr>
        <p:spPr>
          <a:xfrm rot="10800000">
            <a:off x="4925201" y="958541"/>
            <a:ext cx="323165" cy="610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OD value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4" name="组合 73">
            <a:extLst>
              <a:ext uri="{FF2B5EF4-FFF2-40B4-BE49-F238E27FC236}">
                <a16:creationId xmlns:a16="http://schemas.microsoft.com/office/drawing/2014/main" id="{AA044790-58AD-475D-BAEA-5A4DEC596019}"/>
              </a:ext>
            </a:extLst>
          </p:cNvPr>
          <p:cNvGrpSpPr/>
          <p:nvPr/>
        </p:nvGrpSpPr>
        <p:grpSpPr>
          <a:xfrm>
            <a:off x="5487132" y="728274"/>
            <a:ext cx="569884" cy="482233"/>
            <a:chOff x="6547085" y="1918729"/>
            <a:chExt cx="569884" cy="482233"/>
          </a:xfrm>
        </p:grpSpPr>
        <p:cxnSp>
          <p:nvCxnSpPr>
            <p:cNvPr id="75" name="直接连接符 74">
              <a:extLst>
                <a:ext uri="{FF2B5EF4-FFF2-40B4-BE49-F238E27FC236}">
                  <a16:creationId xmlns:a16="http://schemas.microsoft.com/office/drawing/2014/main" id="{B5A2E16D-8E31-49AF-97C6-76FBC3CF6E5F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21BFA29F-381E-4A61-B3B6-0829216EB68D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7" name="直接连接符 76">
              <a:extLst>
                <a:ext uri="{FF2B5EF4-FFF2-40B4-BE49-F238E27FC236}">
                  <a16:creationId xmlns:a16="http://schemas.microsoft.com/office/drawing/2014/main" id="{EEB4A9EF-95EB-4A57-B448-C63132B48445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8" name="文本框 77">
              <a:extLst>
                <a:ext uri="{FF2B5EF4-FFF2-40B4-BE49-F238E27FC236}">
                  <a16:creationId xmlns:a16="http://schemas.microsoft.com/office/drawing/2014/main" id="{B1DE3823-AB8A-421C-A045-C1478EFB9307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9" name="直接连接符 78">
              <a:extLst>
                <a:ext uri="{FF2B5EF4-FFF2-40B4-BE49-F238E27FC236}">
                  <a16:creationId xmlns:a16="http://schemas.microsoft.com/office/drawing/2014/main" id="{A2DB8411-B2C2-4ED4-9CF0-32D9575C5C28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0" name="文本框 79">
              <a:extLst>
                <a:ext uri="{FF2B5EF4-FFF2-40B4-BE49-F238E27FC236}">
                  <a16:creationId xmlns:a16="http://schemas.microsoft.com/office/drawing/2014/main" id="{DC8BBE1D-CD28-4A9F-B648-B5541ED97E0A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81" name="文本框 80">
            <a:extLst>
              <a:ext uri="{FF2B5EF4-FFF2-40B4-BE49-F238E27FC236}">
                <a16:creationId xmlns:a16="http://schemas.microsoft.com/office/drawing/2014/main" id="{07AB56DF-917B-4B3E-A495-8213B84C0539}"/>
              </a:ext>
            </a:extLst>
          </p:cNvPr>
          <p:cNvSpPr txBox="1"/>
          <p:nvPr/>
        </p:nvSpPr>
        <p:spPr>
          <a:xfrm>
            <a:off x="5355287" y="543475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2" name="TextBox 8">
            <a:extLst>
              <a:ext uri="{FF2B5EF4-FFF2-40B4-BE49-F238E27FC236}">
                <a16:creationId xmlns:a16="http://schemas.microsoft.com/office/drawing/2014/main" id="{95048178-4BB6-404E-8D01-04E611239CA5}"/>
              </a:ext>
            </a:extLst>
          </p:cNvPr>
          <p:cNvSpPr txBox="1"/>
          <p:nvPr/>
        </p:nvSpPr>
        <p:spPr>
          <a:xfrm>
            <a:off x="4697428" y="130932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aphicFrame>
        <p:nvGraphicFramePr>
          <p:cNvPr id="83" name="对象 82">
            <a:extLst>
              <a:ext uri="{FF2B5EF4-FFF2-40B4-BE49-F238E27FC236}">
                <a16:creationId xmlns:a16="http://schemas.microsoft.com/office/drawing/2014/main" id="{4180DFBD-321A-4B10-A60F-A8CD0BD91BD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78581411"/>
              </p:ext>
            </p:extLst>
          </p:nvPr>
        </p:nvGraphicFramePr>
        <p:xfrm>
          <a:off x="6839850" y="824646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2" r:id="rId13" imgW="5676120" imgH="3847320" progId="">
                  <p:embed/>
                </p:oleObj>
              </mc:Choice>
              <mc:Fallback>
                <p:oleObj r:id="rId13" imgW="5676120" imgH="3847320" progId="">
                  <p:embed/>
                  <p:pic>
                    <p:nvPicPr>
                      <p:cNvPr id="6" name="对象 5">
                        <a:extLst>
                          <a:ext uri="{FF2B5EF4-FFF2-40B4-BE49-F238E27FC236}">
                            <a16:creationId xmlns:a16="http://schemas.microsoft.com/office/drawing/2014/main" id="{5A9A8616-09F0-49E3-BBB6-2E4D1A2F966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6839850" y="824646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84" name="组合 83">
            <a:extLst>
              <a:ext uri="{FF2B5EF4-FFF2-40B4-BE49-F238E27FC236}">
                <a16:creationId xmlns:a16="http://schemas.microsoft.com/office/drawing/2014/main" id="{00EBFA56-B88E-4DA8-8E6F-1158F7BC08D4}"/>
              </a:ext>
            </a:extLst>
          </p:cNvPr>
          <p:cNvGrpSpPr/>
          <p:nvPr/>
        </p:nvGrpSpPr>
        <p:grpSpPr>
          <a:xfrm>
            <a:off x="6504832" y="702262"/>
            <a:ext cx="394143" cy="1099742"/>
            <a:chOff x="5046150" y="368311"/>
            <a:chExt cx="394143" cy="1099742"/>
          </a:xfrm>
        </p:grpSpPr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8E1895DA-3056-402C-B5EC-15D41556E092}"/>
                </a:ext>
              </a:extLst>
            </p:cNvPr>
            <p:cNvSpPr txBox="1"/>
            <p:nvPr/>
          </p:nvSpPr>
          <p:spPr>
            <a:xfrm>
              <a:off x="5046150" y="12372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8BD31235-1ABD-4338-9990-4A56E63CABB0}"/>
                </a:ext>
              </a:extLst>
            </p:cNvPr>
            <p:cNvSpPr txBox="1"/>
            <p:nvPr/>
          </p:nvSpPr>
          <p:spPr>
            <a:xfrm>
              <a:off x="5046150" y="102314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7DE4D03F-144F-4720-9465-24A9F69736D7}"/>
                </a:ext>
              </a:extLst>
            </p:cNvPr>
            <p:cNvSpPr txBox="1"/>
            <p:nvPr/>
          </p:nvSpPr>
          <p:spPr>
            <a:xfrm>
              <a:off x="5046150" y="8037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013923B1-57EF-40A6-95E6-F3F339B7C793}"/>
                </a:ext>
              </a:extLst>
            </p:cNvPr>
            <p:cNvSpPr txBox="1"/>
            <p:nvPr/>
          </p:nvSpPr>
          <p:spPr>
            <a:xfrm>
              <a:off x="5046150" y="58300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B8864597-0450-4419-B77F-EFC1EE8EF636}"/>
                </a:ext>
              </a:extLst>
            </p:cNvPr>
            <p:cNvSpPr txBox="1"/>
            <p:nvPr/>
          </p:nvSpPr>
          <p:spPr>
            <a:xfrm>
              <a:off x="5046150" y="36831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8693373A-B845-40C6-B15E-1D308BEF6B2B}"/>
              </a:ext>
            </a:extLst>
          </p:cNvPr>
          <p:cNvGrpSpPr/>
          <p:nvPr/>
        </p:nvGrpSpPr>
        <p:grpSpPr>
          <a:xfrm>
            <a:off x="6756520" y="1683528"/>
            <a:ext cx="1085767" cy="230832"/>
            <a:chOff x="5297838" y="1349577"/>
            <a:chExt cx="1085767" cy="230832"/>
          </a:xfrm>
        </p:grpSpPr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5FFE9092-66B9-4323-B1BD-E55A7A3125AD}"/>
                </a:ext>
              </a:extLst>
            </p:cNvPr>
            <p:cNvSpPr txBox="1"/>
            <p:nvPr/>
          </p:nvSpPr>
          <p:spPr>
            <a:xfrm>
              <a:off x="5297838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74EA993A-E5FC-4220-8C2B-9F8FE2CA82C1}"/>
                </a:ext>
              </a:extLst>
            </p:cNvPr>
            <p:cNvSpPr txBox="1"/>
            <p:nvPr/>
          </p:nvSpPr>
          <p:spPr>
            <a:xfrm>
              <a:off x="5583724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5CD9F929-56F0-424B-B6B6-8E5789DE015F}"/>
                </a:ext>
              </a:extLst>
            </p:cNvPr>
            <p:cNvSpPr txBox="1"/>
            <p:nvPr/>
          </p:nvSpPr>
          <p:spPr>
            <a:xfrm>
              <a:off x="587628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83CDA368-ADDE-4671-9B8D-1517A0DDC570}"/>
                </a:ext>
              </a:extLst>
            </p:cNvPr>
            <p:cNvSpPr txBox="1"/>
            <p:nvPr/>
          </p:nvSpPr>
          <p:spPr>
            <a:xfrm>
              <a:off x="616884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5" name="文本框 94">
            <a:extLst>
              <a:ext uri="{FF2B5EF4-FFF2-40B4-BE49-F238E27FC236}">
                <a16:creationId xmlns:a16="http://schemas.microsoft.com/office/drawing/2014/main" id="{A68283F5-AE5A-4760-898B-45675E88D5EE}"/>
              </a:ext>
            </a:extLst>
          </p:cNvPr>
          <p:cNvSpPr txBox="1"/>
          <p:nvPr/>
        </p:nvSpPr>
        <p:spPr>
          <a:xfrm>
            <a:off x="7016215" y="1827491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文本框 95">
            <a:extLst>
              <a:ext uri="{FF2B5EF4-FFF2-40B4-BE49-F238E27FC236}">
                <a16:creationId xmlns:a16="http://schemas.microsoft.com/office/drawing/2014/main" id="{F03F383F-3847-4707-A5BC-48A45AAF5A47}"/>
              </a:ext>
            </a:extLst>
          </p:cNvPr>
          <p:cNvSpPr txBox="1"/>
          <p:nvPr/>
        </p:nvSpPr>
        <p:spPr>
          <a:xfrm rot="10800000">
            <a:off x="6383883" y="954188"/>
            <a:ext cx="323165" cy="610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OD value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7" name="组合 96">
            <a:extLst>
              <a:ext uri="{FF2B5EF4-FFF2-40B4-BE49-F238E27FC236}">
                <a16:creationId xmlns:a16="http://schemas.microsoft.com/office/drawing/2014/main" id="{5772B46C-F9C9-4FA4-B409-E5B494D42934}"/>
              </a:ext>
            </a:extLst>
          </p:cNvPr>
          <p:cNvGrpSpPr/>
          <p:nvPr/>
        </p:nvGrpSpPr>
        <p:grpSpPr>
          <a:xfrm>
            <a:off x="6945814" y="723921"/>
            <a:ext cx="569884" cy="482233"/>
            <a:chOff x="6547085" y="1918729"/>
            <a:chExt cx="569884" cy="482233"/>
          </a:xfrm>
        </p:grpSpPr>
        <p:cxnSp>
          <p:nvCxnSpPr>
            <p:cNvPr id="98" name="直接连接符 97">
              <a:extLst>
                <a:ext uri="{FF2B5EF4-FFF2-40B4-BE49-F238E27FC236}">
                  <a16:creationId xmlns:a16="http://schemas.microsoft.com/office/drawing/2014/main" id="{59EF3717-0167-4B19-B3DA-A906CF34AA68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103EE2F6-1767-456A-9AF0-ABBB951E82B7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0" name="直接连接符 99">
              <a:extLst>
                <a:ext uri="{FF2B5EF4-FFF2-40B4-BE49-F238E27FC236}">
                  <a16:creationId xmlns:a16="http://schemas.microsoft.com/office/drawing/2014/main" id="{306C331E-5264-4D1D-A53B-FA415AF94B63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83334486-2BC8-451A-B530-6632C9FAC9FA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2" name="直接连接符 101">
              <a:extLst>
                <a:ext uri="{FF2B5EF4-FFF2-40B4-BE49-F238E27FC236}">
                  <a16:creationId xmlns:a16="http://schemas.microsoft.com/office/drawing/2014/main" id="{2558EFB3-FF14-4DDA-8E71-97B443DC64D2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3" name="文本框 102">
              <a:extLst>
                <a:ext uri="{FF2B5EF4-FFF2-40B4-BE49-F238E27FC236}">
                  <a16:creationId xmlns:a16="http://schemas.microsoft.com/office/drawing/2014/main" id="{FA63A83D-EC10-4367-8CA9-881CF53B047B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4" name="文本框 103">
            <a:extLst>
              <a:ext uri="{FF2B5EF4-FFF2-40B4-BE49-F238E27FC236}">
                <a16:creationId xmlns:a16="http://schemas.microsoft.com/office/drawing/2014/main" id="{EF1E5580-3E71-41D8-9660-610C399B6523}"/>
              </a:ext>
            </a:extLst>
          </p:cNvPr>
          <p:cNvSpPr txBox="1"/>
          <p:nvPr/>
        </p:nvSpPr>
        <p:spPr>
          <a:xfrm>
            <a:off x="6813969" y="539122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5" name="对象 104">
            <a:extLst>
              <a:ext uri="{FF2B5EF4-FFF2-40B4-BE49-F238E27FC236}">
                <a16:creationId xmlns:a16="http://schemas.microsoft.com/office/drawing/2014/main" id="{EF3054A1-0C12-48E3-AAAC-2D882C6641E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85378047"/>
              </p:ext>
            </p:extLst>
          </p:nvPr>
        </p:nvGraphicFramePr>
        <p:xfrm>
          <a:off x="8302752" y="824646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3" r:id="rId15" imgW="5676120" imgH="3847320" progId="">
                  <p:embed/>
                </p:oleObj>
              </mc:Choice>
              <mc:Fallback>
                <p:oleObj r:id="rId15" imgW="5676120" imgH="3847320" progId="">
                  <p:embed/>
                  <p:pic>
                    <p:nvPicPr>
                      <p:cNvPr id="14" name="对象 13">
                        <a:extLst>
                          <a:ext uri="{FF2B5EF4-FFF2-40B4-BE49-F238E27FC236}">
                            <a16:creationId xmlns:a16="http://schemas.microsoft.com/office/drawing/2014/main" id="{3AB7FB31-1082-47B6-98C2-8E1ACB26A36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8302752" y="824646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06" name="组合 105">
            <a:extLst>
              <a:ext uri="{FF2B5EF4-FFF2-40B4-BE49-F238E27FC236}">
                <a16:creationId xmlns:a16="http://schemas.microsoft.com/office/drawing/2014/main" id="{7105191A-5476-455F-B086-A327AFD281B5}"/>
              </a:ext>
            </a:extLst>
          </p:cNvPr>
          <p:cNvGrpSpPr/>
          <p:nvPr/>
        </p:nvGrpSpPr>
        <p:grpSpPr>
          <a:xfrm>
            <a:off x="7973568" y="703937"/>
            <a:ext cx="394143" cy="1099742"/>
            <a:chOff x="5046150" y="368311"/>
            <a:chExt cx="394143" cy="1099742"/>
          </a:xfrm>
        </p:grpSpPr>
        <p:sp>
          <p:nvSpPr>
            <p:cNvPr id="107" name="文本框 106">
              <a:extLst>
                <a:ext uri="{FF2B5EF4-FFF2-40B4-BE49-F238E27FC236}">
                  <a16:creationId xmlns:a16="http://schemas.microsoft.com/office/drawing/2014/main" id="{D759F338-2CA8-41A2-899F-68F2D9917EC0}"/>
                </a:ext>
              </a:extLst>
            </p:cNvPr>
            <p:cNvSpPr txBox="1"/>
            <p:nvPr/>
          </p:nvSpPr>
          <p:spPr>
            <a:xfrm>
              <a:off x="5046150" y="12372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784A57CE-C00E-4AF8-9483-451DD92D88BF}"/>
                </a:ext>
              </a:extLst>
            </p:cNvPr>
            <p:cNvSpPr txBox="1"/>
            <p:nvPr/>
          </p:nvSpPr>
          <p:spPr>
            <a:xfrm>
              <a:off x="5046150" y="102314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7385BB96-E8D9-43A4-8276-B3D037F5D0C3}"/>
                </a:ext>
              </a:extLst>
            </p:cNvPr>
            <p:cNvSpPr txBox="1"/>
            <p:nvPr/>
          </p:nvSpPr>
          <p:spPr>
            <a:xfrm>
              <a:off x="5046150" y="8037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18B554C5-94FE-43DA-AF72-96A0C17C5E50}"/>
                </a:ext>
              </a:extLst>
            </p:cNvPr>
            <p:cNvSpPr txBox="1"/>
            <p:nvPr/>
          </p:nvSpPr>
          <p:spPr>
            <a:xfrm>
              <a:off x="5046150" y="58300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8C845277-BE90-4D6E-B64B-46BFA8036158}"/>
                </a:ext>
              </a:extLst>
            </p:cNvPr>
            <p:cNvSpPr txBox="1"/>
            <p:nvPr/>
          </p:nvSpPr>
          <p:spPr>
            <a:xfrm>
              <a:off x="5046150" y="36831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2" name="组合 111">
            <a:extLst>
              <a:ext uri="{FF2B5EF4-FFF2-40B4-BE49-F238E27FC236}">
                <a16:creationId xmlns:a16="http://schemas.microsoft.com/office/drawing/2014/main" id="{A9FBAD53-AC3F-407C-A0A1-BA830F2B4AD6}"/>
              </a:ext>
            </a:extLst>
          </p:cNvPr>
          <p:cNvGrpSpPr/>
          <p:nvPr/>
        </p:nvGrpSpPr>
        <p:grpSpPr>
          <a:xfrm>
            <a:off x="8225256" y="1685203"/>
            <a:ext cx="1085767" cy="230832"/>
            <a:chOff x="5297838" y="1349577"/>
            <a:chExt cx="1085767" cy="230832"/>
          </a:xfrm>
        </p:grpSpPr>
        <p:sp>
          <p:nvSpPr>
            <p:cNvPr id="113" name="文本框 112">
              <a:extLst>
                <a:ext uri="{FF2B5EF4-FFF2-40B4-BE49-F238E27FC236}">
                  <a16:creationId xmlns:a16="http://schemas.microsoft.com/office/drawing/2014/main" id="{CB40839B-C7B9-4B23-8DDB-890BD4D46781}"/>
                </a:ext>
              </a:extLst>
            </p:cNvPr>
            <p:cNvSpPr txBox="1"/>
            <p:nvPr/>
          </p:nvSpPr>
          <p:spPr>
            <a:xfrm>
              <a:off x="5297838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id="{DA42B9A9-2D47-45E6-8B1B-7D44F7C96399}"/>
                </a:ext>
              </a:extLst>
            </p:cNvPr>
            <p:cNvSpPr txBox="1"/>
            <p:nvPr/>
          </p:nvSpPr>
          <p:spPr>
            <a:xfrm>
              <a:off x="5583724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67CED981-AA75-4522-8E38-638DE95F4CF4}"/>
                </a:ext>
              </a:extLst>
            </p:cNvPr>
            <p:cNvSpPr txBox="1"/>
            <p:nvPr/>
          </p:nvSpPr>
          <p:spPr>
            <a:xfrm>
              <a:off x="587628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2F923A2F-BBF5-4D81-B49D-7114DD5B4A5E}"/>
                </a:ext>
              </a:extLst>
            </p:cNvPr>
            <p:cNvSpPr txBox="1"/>
            <p:nvPr/>
          </p:nvSpPr>
          <p:spPr>
            <a:xfrm>
              <a:off x="616884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7" name="文本框 116">
            <a:extLst>
              <a:ext uri="{FF2B5EF4-FFF2-40B4-BE49-F238E27FC236}">
                <a16:creationId xmlns:a16="http://schemas.microsoft.com/office/drawing/2014/main" id="{70884EAC-9338-4E4D-A332-6F7F22DCE332}"/>
              </a:ext>
            </a:extLst>
          </p:cNvPr>
          <p:cNvSpPr txBox="1"/>
          <p:nvPr/>
        </p:nvSpPr>
        <p:spPr>
          <a:xfrm>
            <a:off x="8484951" y="1829166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18" name="组合 117">
            <a:extLst>
              <a:ext uri="{FF2B5EF4-FFF2-40B4-BE49-F238E27FC236}">
                <a16:creationId xmlns:a16="http://schemas.microsoft.com/office/drawing/2014/main" id="{B322BAC1-BF12-41E5-9323-4B43E59C72BF}"/>
              </a:ext>
            </a:extLst>
          </p:cNvPr>
          <p:cNvGrpSpPr/>
          <p:nvPr/>
        </p:nvGrpSpPr>
        <p:grpSpPr>
          <a:xfrm>
            <a:off x="8414550" y="725596"/>
            <a:ext cx="569884" cy="482233"/>
            <a:chOff x="6547085" y="1918729"/>
            <a:chExt cx="569884" cy="482233"/>
          </a:xfrm>
        </p:grpSpPr>
        <p:cxnSp>
          <p:nvCxnSpPr>
            <p:cNvPr id="119" name="直接连接符 118">
              <a:extLst>
                <a:ext uri="{FF2B5EF4-FFF2-40B4-BE49-F238E27FC236}">
                  <a16:creationId xmlns:a16="http://schemas.microsoft.com/office/drawing/2014/main" id="{CC845299-A27C-4A2A-81EB-92AAEA4957E8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4CE86B4F-0533-4688-B6DD-1F4CB8774AFC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1" name="直接连接符 120">
              <a:extLst>
                <a:ext uri="{FF2B5EF4-FFF2-40B4-BE49-F238E27FC236}">
                  <a16:creationId xmlns:a16="http://schemas.microsoft.com/office/drawing/2014/main" id="{EF578403-407E-4675-83E3-0B7C5DC5683D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文本框 121">
              <a:extLst>
                <a:ext uri="{FF2B5EF4-FFF2-40B4-BE49-F238E27FC236}">
                  <a16:creationId xmlns:a16="http://schemas.microsoft.com/office/drawing/2014/main" id="{7A04D440-CD10-4202-BF8D-BFE7FB0F42E0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23" name="直接连接符 122">
              <a:extLst>
                <a:ext uri="{FF2B5EF4-FFF2-40B4-BE49-F238E27FC236}">
                  <a16:creationId xmlns:a16="http://schemas.microsoft.com/office/drawing/2014/main" id="{B2FC1C14-397C-42E5-A036-6DE4E9C1B5A0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文本框 123">
              <a:extLst>
                <a:ext uri="{FF2B5EF4-FFF2-40B4-BE49-F238E27FC236}">
                  <a16:creationId xmlns:a16="http://schemas.microsoft.com/office/drawing/2014/main" id="{04B32997-4437-4316-A858-0A837C5B0661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25" name="文本框 124">
            <a:extLst>
              <a:ext uri="{FF2B5EF4-FFF2-40B4-BE49-F238E27FC236}">
                <a16:creationId xmlns:a16="http://schemas.microsoft.com/office/drawing/2014/main" id="{2DC20499-9738-40AF-857C-B106F57A8F6C}"/>
              </a:ext>
            </a:extLst>
          </p:cNvPr>
          <p:cNvSpPr txBox="1"/>
          <p:nvPr/>
        </p:nvSpPr>
        <p:spPr>
          <a:xfrm>
            <a:off x="8282705" y="540797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6" name="文本框 125">
            <a:extLst>
              <a:ext uri="{FF2B5EF4-FFF2-40B4-BE49-F238E27FC236}">
                <a16:creationId xmlns:a16="http://schemas.microsoft.com/office/drawing/2014/main" id="{A3F406EF-2FDB-4EDA-BCDA-2A859D20AC92}"/>
              </a:ext>
            </a:extLst>
          </p:cNvPr>
          <p:cNvSpPr txBox="1"/>
          <p:nvPr/>
        </p:nvSpPr>
        <p:spPr>
          <a:xfrm rot="10800000">
            <a:off x="7847474" y="954187"/>
            <a:ext cx="323165" cy="610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OD value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27" name="对象 126">
            <a:extLst>
              <a:ext uri="{FF2B5EF4-FFF2-40B4-BE49-F238E27FC236}">
                <a16:creationId xmlns:a16="http://schemas.microsoft.com/office/drawing/2014/main" id="{8F52AA1A-10DF-4DBF-AA9F-A54858158EA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89972169"/>
              </p:ext>
            </p:extLst>
          </p:nvPr>
        </p:nvGraphicFramePr>
        <p:xfrm>
          <a:off x="9765792" y="824646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4" r:id="rId17" imgW="5676120" imgH="3847320" progId="">
                  <p:embed/>
                </p:oleObj>
              </mc:Choice>
              <mc:Fallback>
                <p:oleObj r:id="rId17" imgW="5676120" imgH="3847320" progId="">
                  <p:embed/>
                  <p:pic>
                    <p:nvPicPr>
                      <p:cNvPr id="64" name="对象 63">
                        <a:extLst>
                          <a:ext uri="{FF2B5EF4-FFF2-40B4-BE49-F238E27FC236}">
                            <a16:creationId xmlns:a16="http://schemas.microsoft.com/office/drawing/2014/main" id="{A6D16FEE-944E-4CD5-B804-9E2A2F1947A7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9765792" y="824646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28" name="组合 127">
            <a:extLst>
              <a:ext uri="{FF2B5EF4-FFF2-40B4-BE49-F238E27FC236}">
                <a16:creationId xmlns:a16="http://schemas.microsoft.com/office/drawing/2014/main" id="{9397E2E5-DC68-438C-BB7B-FCE7F3C0AB77}"/>
              </a:ext>
            </a:extLst>
          </p:cNvPr>
          <p:cNvGrpSpPr/>
          <p:nvPr/>
        </p:nvGrpSpPr>
        <p:grpSpPr>
          <a:xfrm>
            <a:off x="9432256" y="705613"/>
            <a:ext cx="394143" cy="1099742"/>
            <a:chOff x="5046150" y="368311"/>
            <a:chExt cx="394143" cy="1099742"/>
          </a:xfrm>
        </p:grpSpPr>
        <p:sp>
          <p:nvSpPr>
            <p:cNvPr id="129" name="文本框 128">
              <a:extLst>
                <a:ext uri="{FF2B5EF4-FFF2-40B4-BE49-F238E27FC236}">
                  <a16:creationId xmlns:a16="http://schemas.microsoft.com/office/drawing/2014/main" id="{9C1F9169-2A24-492D-8F3C-C4C6BA76D13D}"/>
                </a:ext>
              </a:extLst>
            </p:cNvPr>
            <p:cNvSpPr txBox="1"/>
            <p:nvPr/>
          </p:nvSpPr>
          <p:spPr>
            <a:xfrm>
              <a:off x="5046150" y="12372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0" name="文本框 129">
              <a:extLst>
                <a:ext uri="{FF2B5EF4-FFF2-40B4-BE49-F238E27FC236}">
                  <a16:creationId xmlns:a16="http://schemas.microsoft.com/office/drawing/2014/main" id="{EC1DCDBF-3C76-4AD0-ADC0-C8366C4855DD}"/>
                </a:ext>
              </a:extLst>
            </p:cNvPr>
            <p:cNvSpPr txBox="1"/>
            <p:nvPr/>
          </p:nvSpPr>
          <p:spPr>
            <a:xfrm>
              <a:off x="5046150" y="102314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文本框 130">
              <a:extLst>
                <a:ext uri="{FF2B5EF4-FFF2-40B4-BE49-F238E27FC236}">
                  <a16:creationId xmlns:a16="http://schemas.microsoft.com/office/drawing/2014/main" id="{D1AFF5CA-5A4D-4A50-80D0-C6BB34E1473F}"/>
                </a:ext>
              </a:extLst>
            </p:cNvPr>
            <p:cNvSpPr txBox="1"/>
            <p:nvPr/>
          </p:nvSpPr>
          <p:spPr>
            <a:xfrm>
              <a:off x="5046150" y="8037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文本框 131">
              <a:extLst>
                <a:ext uri="{FF2B5EF4-FFF2-40B4-BE49-F238E27FC236}">
                  <a16:creationId xmlns:a16="http://schemas.microsoft.com/office/drawing/2014/main" id="{3F890215-087B-441B-95AA-98EC8DFBA3B6}"/>
                </a:ext>
              </a:extLst>
            </p:cNvPr>
            <p:cNvSpPr txBox="1"/>
            <p:nvPr/>
          </p:nvSpPr>
          <p:spPr>
            <a:xfrm>
              <a:off x="5046150" y="58300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54161E61-B0B4-46C7-ACC4-EA6934428D9B}"/>
                </a:ext>
              </a:extLst>
            </p:cNvPr>
            <p:cNvSpPr txBox="1"/>
            <p:nvPr/>
          </p:nvSpPr>
          <p:spPr>
            <a:xfrm>
              <a:off x="5046150" y="36831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34" name="组合 133">
            <a:extLst>
              <a:ext uri="{FF2B5EF4-FFF2-40B4-BE49-F238E27FC236}">
                <a16:creationId xmlns:a16="http://schemas.microsoft.com/office/drawing/2014/main" id="{CE1739CE-DDFD-4EFC-9BA6-B3CB05DD9D31}"/>
              </a:ext>
            </a:extLst>
          </p:cNvPr>
          <p:cNvGrpSpPr/>
          <p:nvPr/>
        </p:nvGrpSpPr>
        <p:grpSpPr>
          <a:xfrm>
            <a:off x="9683944" y="1686879"/>
            <a:ext cx="1085767" cy="230832"/>
            <a:chOff x="5297838" y="1349577"/>
            <a:chExt cx="1085767" cy="230832"/>
          </a:xfrm>
        </p:grpSpPr>
        <p:sp>
          <p:nvSpPr>
            <p:cNvPr id="135" name="文本框 134">
              <a:extLst>
                <a:ext uri="{FF2B5EF4-FFF2-40B4-BE49-F238E27FC236}">
                  <a16:creationId xmlns:a16="http://schemas.microsoft.com/office/drawing/2014/main" id="{B6799CFB-4171-4931-84AF-AED1FE426E4D}"/>
                </a:ext>
              </a:extLst>
            </p:cNvPr>
            <p:cNvSpPr txBox="1"/>
            <p:nvPr/>
          </p:nvSpPr>
          <p:spPr>
            <a:xfrm>
              <a:off x="5297838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6" name="文本框 135">
              <a:extLst>
                <a:ext uri="{FF2B5EF4-FFF2-40B4-BE49-F238E27FC236}">
                  <a16:creationId xmlns:a16="http://schemas.microsoft.com/office/drawing/2014/main" id="{6B2269FB-C9F9-4C7A-85CD-20D34921CCB2}"/>
                </a:ext>
              </a:extLst>
            </p:cNvPr>
            <p:cNvSpPr txBox="1"/>
            <p:nvPr/>
          </p:nvSpPr>
          <p:spPr>
            <a:xfrm>
              <a:off x="5583724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7" name="文本框 136">
              <a:extLst>
                <a:ext uri="{FF2B5EF4-FFF2-40B4-BE49-F238E27FC236}">
                  <a16:creationId xmlns:a16="http://schemas.microsoft.com/office/drawing/2014/main" id="{A53DDA3B-7FC9-4D83-AE3E-8871DAD1096A}"/>
                </a:ext>
              </a:extLst>
            </p:cNvPr>
            <p:cNvSpPr txBox="1"/>
            <p:nvPr/>
          </p:nvSpPr>
          <p:spPr>
            <a:xfrm>
              <a:off x="587628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8" name="文本框 137">
              <a:extLst>
                <a:ext uri="{FF2B5EF4-FFF2-40B4-BE49-F238E27FC236}">
                  <a16:creationId xmlns:a16="http://schemas.microsoft.com/office/drawing/2014/main" id="{5FA3DEE7-0C67-4118-B21B-9CD70F75C68A}"/>
                </a:ext>
              </a:extLst>
            </p:cNvPr>
            <p:cNvSpPr txBox="1"/>
            <p:nvPr/>
          </p:nvSpPr>
          <p:spPr>
            <a:xfrm>
              <a:off x="616884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9" name="文本框 138">
            <a:extLst>
              <a:ext uri="{FF2B5EF4-FFF2-40B4-BE49-F238E27FC236}">
                <a16:creationId xmlns:a16="http://schemas.microsoft.com/office/drawing/2014/main" id="{B9833F94-9821-4597-8C52-B4079B5E5AC2}"/>
              </a:ext>
            </a:extLst>
          </p:cNvPr>
          <p:cNvSpPr txBox="1"/>
          <p:nvPr/>
        </p:nvSpPr>
        <p:spPr>
          <a:xfrm>
            <a:off x="9943639" y="1830842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40" name="组合 139">
            <a:extLst>
              <a:ext uri="{FF2B5EF4-FFF2-40B4-BE49-F238E27FC236}">
                <a16:creationId xmlns:a16="http://schemas.microsoft.com/office/drawing/2014/main" id="{894DD488-9E7D-4860-B84D-39B8AD011F01}"/>
              </a:ext>
            </a:extLst>
          </p:cNvPr>
          <p:cNvGrpSpPr/>
          <p:nvPr/>
        </p:nvGrpSpPr>
        <p:grpSpPr>
          <a:xfrm>
            <a:off x="9873238" y="727272"/>
            <a:ext cx="569884" cy="482233"/>
            <a:chOff x="6547085" y="1918729"/>
            <a:chExt cx="569884" cy="482233"/>
          </a:xfrm>
        </p:grpSpPr>
        <p:cxnSp>
          <p:nvCxnSpPr>
            <p:cNvPr id="141" name="直接连接符 140">
              <a:extLst>
                <a:ext uri="{FF2B5EF4-FFF2-40B4-BE49-F238E27FC236}">
                  <a16:creationId xmlns:a16="http://schemas.microsoft.com/office/drawing/2014/main" id="{09F3A2FF-509E-4E98-8521-123BD355E8EA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E6A67857-FC78-496C-8D4C-CBCC9D85DBBA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3" name="直接连接符 142">
              <a:extLst>
                <a:ext uri="{FF2B5EF4-FFF2-40B4-BE49-F238E27FC236}">
                  <a16:creationId xmlns:a16="http://schemas.microsoft.com/office/drawing/2014/main" id="{7E32C8F1-F737-45FD-891C-21FF838D9F79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4" name="文本框 143">
              <a:extLst>
                <a:ext uri="{FF2B5EF4-FFF2-40B4-BE49-F238E27FC236}">
                  <a16:creationId xmlns:a16="http://schemas.microsoft.com/office/drawing/2014/main" id="{A23E9EBD-CA4F-4862-A7CA-DD179286D5C3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45" name="直接连接符 144">
              <a:extLst>
                <a:ext uri="{FF2B5EF4-FFF2-40B4-BE49-F238E27FC236}">
                  <a16:creationId xmlns:a16="http://schemas.microsoft.com/office/drawing/2014/main" id="{979C118A-38C4-4651-AF9A-C28CE3A2550E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843D4646-CCB2-4CB6-A49E-AEFAB7C7A252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47" name="文本框 146">
            <a:extLst>
              <a:ext uri="{FF2B5EF4-FFF2-40B4-BE49-F238E27FC236}">
                <a16:creationId xmlns:a16="http://schemas.microsoft.com/office/drawing/2014/main" id="{8F93DC42-B01B-415D-9D26-63A0C1B51BC8}"/>
              </a:ext>
            </a:extLst>
          </p:cNvPr>
          <p:cNvSpPr txBox="1"/>
          <p:nvPr/>
        </p:nvSpPr>
        <p:spPr>
          <a:xfrm>
            <a:off x="9741393" y="542473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8" name="文本框 147">
            <a:extLst>
              <a:ext uri="{FF2B5EF4-FFF2-40B4-BE49-F238E27FC236}">
                <a16:creationId xmlns:a16="http://schemas.microsoft.com/office/drawing/2014/main" id="{62AD99D0-5ACA-403D-8541-135645404B34}"/>
              </a:ext>
            </a:extLst>
          </p:cNvPr>
          <p:cNvSpPr txBox="1"/>
          <p:nvPr/>
        </p:nvSpPr>
        <p:spPr>
          <a:xfrm rot="10800000">
            <a:off x="9306162" y="955863"/>
            <a:ext cx="323165" cy="610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OD value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49" name="对象 148">
            <a:extLst>
              <a:ext uri="{FF2B5EF4-FFF2-40B4-BE49-F238E27FC236}">
                <a16:creationId xmlns:a16="http://schemas.microsoft.com/office/drawing/2014/main" id="{3A39DC83-DAC0-4B9B-8C6C-BA12723D42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83300899"/>
              </p:ext>
            </p:extLst>
          </p:nvPr>
        </p:nvGraphicFramePr>
        <p:xfrm>
          <a:off x="9765792" y="254468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5" r:id="rId19" imgW="5676120" imgH="3822120" progId="">
                  <p:embed/>
                </p:oleObj>
              </mc:Choice>
              <mc:Fallback>
                <p:oleObj r:id="rId19" imgW="5676120" imgH="3822120" progId="">
                  <p:embed/>
                  <p:pic>
                    <p:nvPicPr>
                      <p:cNvPr id="46" name="对象 45">
                        <a:extLst>
                          <a:ext uri="{FF2B5EF4-FFF2-40B4-BE49-F238E27FC236}">
                            <a16:creationId xmlns:a16="http://schemas.microsoft.com/office/drawing/2014/main" id="{F66EC9A6-7CD2-4953-BB32-8294145718B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9765792" y="254468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0" name="对象 149">
            <a:extLst>
              <a:ext uri="{FF2B5EF4-FFF2-40B4-BE49-F238E27FC236}">
                <a16:creationId xmlns:a16="http://schemas.microsoft.com/office/drawing/2014/main" id="{1EE973E6-5530-4249-9A58-4C880A1CE04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223188"/>
              </p:ext>
            </p:extLst>
          </p:nvPr>
        </p:nvGraphicFramePr>
        <p:xfrm>
          <a:off x="8302752" y="254468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6" r:id="rId21" imgW="5676120" imgH="3847320" progId="">
                  <p:embed/>
                </p:oleObj>
              </mc:Choice>
              <mc:Fallback>
                <p:oleObj r:id="rId21" imgW="5676120" imgH="3847320" progId="">
                  <p:embed/>
                  <p:pic>
                    <p:nvPicPr>
                      <p:cNvPr id="31" name="对象 30">
                        <a:extLst>
                          <a:ext uri="{FF2B5EF4-FFF2-40B4-BE49-F238E27FC236}">
                            <a16:creationId xmlns:a16="http://schemas.microsoft.com/office/drawing/2014/main" id="{204DD5D5-9C39-4748-AA58-DE024265F7C2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8302752" y="254468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1" name="对象 150">
            <a:extLst>
              <a:ext uri="{FF2B5EF4-FFF2-40B4-BE49-F238E27FC236}">
                <a16:creationId xmlns:a16="http://schemas.microsoft.com/office/drawing/2014/main" id="{C8286560-A15A-45BF-9AA2-3D7395FA410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674290074"/>
              </p:ext>
            </p:extLst>
          </p:nvPr>
        </p:nvGraphicFramePr>
        <p:xfrm>
          <a:off x="6839712" y="254468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7" r:id="rId23" imgW="5676120" imgH="3822120" progId="">
                  <p:embed/>
                </p:oleObj>
              </mc:Choice>
              <mc:Fallback>
                <p:oleObj r:id="rId23" imgW="5676120" imgH="3822120" progId="">
                  <p:embed/>
                  <p:pic>
                    <p:nvPicPr>
                      <p:cNvPr id="17" name="对象 16">
                        <a:extLst>
                          <a:ext uri="{FF2B5EF4-FFF2-40B4-BE49-F238E27FC236}">
                            <a16:creationId xmlns:a16="http://schemas.microsoft.com/office/drawing/2014/main" id="{DC43E908-22CC-4713-9340-15F0A47D6D21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6839712" y="254468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2" name="对象 151">
            <a:extLst>
              <a:ext uri="{FF2B5EF4-FFF2-40B4-BE49-F238E27FC236}">
                <a16:creationId xmlns:a16="http://schemas.microsoft.com/office/drawing/2014/main" id="{6C6E3C4E-B264-44DD-80A6-514272770D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65449604"/>
              </p:ext>
            </p:extLst>
          </p:nvPr>
        </p:nvGraphicFramePr>
        <p:xfrm>
          <a:off x="5376672" y="254468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8" r:id="rId25" imgW="5676120" imgH="3847320" progId="">
                  <p:embed/>
                </p:oleObj>
              </mc:Choice>
              <mc:Fallback>
                <p:oleObj r:id="rId25" imgW="5676120" imgH="3847320" progId="">
                  <p:embed/>
                  <p:pic>
                    <p:nvPicPr>
                      <p:cNvPr id="2" name="对象 1">
                        <a:extLst>
                          <a:ext uri="{FF2B5EF4-FFF2-40B4-BE49-F238E27FC236}">
                            <a16:creationId xmlns:a16="http://schemas.microsoft.com/office/drawing/2014/main" id="{DFF1FF32-94E7-40CA-907E-A4BE027E94DB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5376672" y="254468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3" name="对象 152">
            <a:extLst>
              <a:ext uri="{FF2B5EF4-FFF2-40B4-BE49-F238E27FC236}">
                <a16:creationId xmlns:a16="http://schemas.microsoft.com/office/drawing/2014/main" id="{CDA28202-6608-46A9-B40C-EDBC6270347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42314233"/>
              </p:ext>
            </p:extLst>
          </p:nvPr>
        </p:nvGraphicFramePr>
        <p:xfrm>
          <a:off x="4041648" y="2416666"/>
          <a:ext cx="685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699" r:id="rId27" imgW="2628360" imgH="3745800" progId="">
                  <p:embed/>
                </p:oleObj>
              </mc:Choice>
              <mc:Fallback>
                <p:oleObj r:id="rId27" imgW="2628360" imgH="3745800" progId="">
                  <p:embed/>
                  <p:pic>
                    <p:nvPicPr>
                      <p:cNvPr id="63" name="对象 62">
                        <a:extLst>
                          <a:ext uri="{FF2B5EF4-FFF2-40B4-BE49-F238E27FC236}">
                            <a16:creationId xmlns:a16="http://schemas.microsoft.com/office/drawing/2014/main" id="{5D47DD5B-DCF1-4A9E-9A50-19724FC23A6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28"/>
                      <a:stretch>
                        <a:fillRect/>
                      </a:stretch>
                    </p:blipFill>
                    <p:spPr>
                      <a:xfrm>
                        <a:off x="4041648" y="2416666"/>
                        <a:ext cx="6858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4" name="对象 153">
            <a:extLst>
              <a:ext uri="{FF2B5EF4-FFF2-40B4-BE49-F238E27FC236}">
                <a16:creationId xmlns:a16="http://schemas.microsoft.com/office/drawing/2014/main" id="{F8C4B68D-80A0-4407-B0C3-535C5B87ED1A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85869492"/>
              </p:ext>
            </p:extLst>
          </p:nvPr>
        </p:nvGraphicFramePr>
        <p:xfrm>
          <a:off x="2907792" y="2416666"/>
          <a:ext cx="685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0" r:id="rId29" imgW="2628360" imgH="3758400" progId="">
                  <p:embed/>
                </p:oleObj>
              </mc:Choice>
              <mc:Fallback>
                <p:oleObj r:id="rId29" imgW="2628360" imgH="3758400" progId="">
                  <p:embed/>
                  <p:pic>
                    <p:nvPicPr>
                      <p:cNvPr id="62" name="对象 61">
                        <a:extLst>
                          <a:ext uri="{FF2B5EF4-FFF2-40B4-BE49-F238E27FC236}">
                            <a16:creationId xmlns:a16="http://schemas.microsoft.com/office/drawing/2014/main" id="{485FB5B9-20C0-4A40-8EBA-032C17029D96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0"/>
                      <a:stretch>
                        <a:fillRect/>
                      </a:stretch>
                    </p:blipFill>
                    <p:spPr>
                      <a:xfrm>
                        <a:off x="2907792" y="2416666"/>
                        <a:ext cx="6858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5" name="对象 154">
            <a:extLst>
              <a:ext uri="{FF2B5EF4-FFF2-40B4-BE49-F238E27FC236}">
                <a16:creationId xmlns:a16="http://schemas.microsoft.com/office/drawing/2014/main" id="{248E1933-9B41-48FB-A4EF-9938071A54F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59958361"/>
              </p:ext>
            </p:extLst>
          </p:nvPr>
        </p:nvGraphicFramePr>
        <p:xfrm>
          <a:off x="1773936" y="2416666"/>
          <a:ext cx="685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1" r:id="rId31" imgW="2615760" imgH="3745800" progId="">
                  <p:embed/>
                </p:oleObj>
              </mc:Choice>
              <mc:Fallback>
                <p:oleObj r:id="rId31" imgW="2615760" imgH="3745800" progId="">
                  <p:embed/>
                  <p:pic>
                    <p:nvPicPr>
                      <p:cNvPr id="61" name="对象 60">
                        <a:extLst>
                          <a:ext uri="{FF2B5EF4-FFF2-40B4-BE49-F238E27FC236}">
                            <a16:creationId xmlns:a16="http://schemas.microsoft.com/office/drawing/2014/main" id="{A3EE5C76-34B0-4DAA-B0E4-EBCA209EF1FC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2"/>
                      <a:stretch>
                        <a:fillRect/>
                      </a:stretch>
                    </p:blipFill>
                    <p:spPr>
                      <a:xfrm>
                        <a:off x="1773936" y="2416666"/>
                        <a:ext cx="6858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56" name="对象 155">
            <a:extLst>
              <a:ext uri="{FF2B5EF4-FFF2-40B4-BE49-F238E27FC236}">
                <a16:creationId xmlns:a16="http://schemas.microsoft.com/office/drawing/2014/main" id="{50A47311-FD77-4A15-9FF8-E53A151E6D0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9028915"/>
              </p:ext>
            </p:extLst>
          </p:nvPr>
        </p:nvGraphicFramePr>
        <p:xfrm>
          <a:off x="635351" y="2416666"/>
          <a:ext cx="6858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2" r:id="rId33" imgW="1841040" imgH="2615760" progId="">
                  <p:embed/>
                </p:oleObj>
              </mc:Choice>
              <mc:Fallback>
                <p:oleObj r:id="rId33" imgW="1841040" imgH="2615760" progId="">
                  <p:embed/>
                  <p:pic>
                    <p:nvPicPr>
                      <p:cNvPr id="60" name="对象 59">
                        <a:extLst>
                          <a:ext uri="{FF2B5EF4-FFF2-40B4-BE49-F238E27FC236}">
                            <a16:creationId xmlns:a16="http://schemas.microsoft.com/office/drawing/2014/main" id="{547695A1-6AC6-4840-B970-E7A6982A7619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4"/>
                      <a:stretch>
                        <a:fillRect/>
                      </a:stretch>
                    </p:blipFill>
                    <p:spPr>
                      <a:xfrm>
                        <a:off x="635351" y="2416666"/>
                        <a:ext cx="6858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57" name="组合 156">
            <a:extLst>
              <a:ext uri="{FF2B5EF4-FFF2-40B4-BE49-F238E27FC236}">
                <a16:creationId xmlns:a16="http://schemas.microsoft.com/office/drawing/2014/main" id="{8E04D1B7-E82B-4744-AF79-0A5CA001EFD8}"/>
              </a:ext>
            </a:extLst>
          </p:cNvPr>
          <p:cNvGrpSpPr/>
          <p:nvPr/>
        </p:nvGrpSpPr>
        <p:grpSpPr>
          <a:xfrm>
            <a:off x="318763" y="2298111"/>
            <a:ext cx="394143" cy="1118650"/>
            <a:chOff x="2870791" y="606351"/>
            <a:chExt cx="394143" cy="1118650"/>
          </a:xfrm>
        </p:grpSpPr>
        <p:sp>
          <p:nvSpPr>
            <p:cNvPr id="158" name="文本框 157">
              <a:extLst>
                <a:ext uri="{FF2B5EF4-FFF2-40B4-BE49-F238E27FC236}">
                  <a16:creationId xmlns:a16="http://schemas.microsoft.com/office/drawing/2014/main" id="{BBA5B0F9-E1E2-406E-BA8C-F43AB7ADA3EE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59" name="文本框 158">
              <a:extLst>
                <a:ext uri="{FF2B5EF4-FFF2-40B4-BE49-F238E27FC236}">
                  <a16:creationId xmlns:a16="http://schemas.microsoft.com/office/drawing/2014/main" id="{F7AC0E88-0BEB-4DD2-973C-5B6A2042F084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0" name="文本框 159">
              <a:extLst>
                <a:ext uri="{FF2B5EF4-FFF2-40B4-BE49-F238E27FC236}">
                  <a16:creationId xmlns:a16="http://schemas.microsoft.com/office/drawing/2014/main" id="{F45E36B3-1B9A-45EB-85FA-F332825593CC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1" name="文本框 160">
              <a:extLst>
                <a:ext uri="{FF2B5EF4-FFF2-40B4-BE49-F238E27FC236}">
                  <a16:creationId xmlns:a16="http://schemas.microsoft.com/office/drawing/2014/main" id="{61ED5D69-4681-44E0-9E59-713F2D18670B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2" name="文本框 161">
            <a:extLst>
              <a:ext uri="{FF2B5EF4-FFF2-40B4-BE49-F238E27FC236}">
                <a16:creationId xmlns:a16="http://schemas.microsoft.com/office/drawing/2014/main" id="{51BA690A-F12D-4270-98C9-09EDE85ECA00}"/>
              </a:ext>
            </a:extLst>
          </p:cNvPr>
          <p:cNvSpPr txBox="1"/>
          <p:nvPr/>
        </p:nvSpPr>
        <p:spPr>
          <a:xfrm rot="10800000">
            <a:off x="197480" y="2475659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3" name="组合 162">
            <a:extLst>
              <a:ext uri="{FF2B5EF4-FFF2-40B4-BE49-F238E27FC236}">
                <a16:creationId xmlns:a16="http://schemas.microsoft.com/office/drawing/2014/main" id="{774945EC-C996-4744-B581-F677C9D1EED2}"/>
              </a:ext>
            </a:extLst>
          </p:cNvPr>
          <p:cNvGrpSpPr/>
          <p:nvPr/>
        </p:nvGrpSpPr>
        <p:grpSpPr>
          <a:xfrm>
            <a:off x="565108" y="3305522"/>
            <a:ext cx="813831" cy="434341"/>
            <a:chOff x="565108" y="1373488"/>
            <a:chExt cx="813831" cy="434341"/>
          </a:xfrm>
        </p:grpSpPr>
        <p:sp>
          <p:nvSpPr>
            <p:cNvPr id="164" name="文本框 163">
              <a:extLst>
                <a:ext uri="{FF2B5EF4-FFF2-40B4-BE49-F238E27FC236}">
                  <a16:creationId xmlns:a16="http://schemas.microsoft.com/office/drawing/2014/main" id="{A2F81D2C-6DEE-491F-BE05-A2CAA0BC33FA}"/>
                </a:ext>
              </a:extLst>
            </p:cNvPr>
            <p:cNvSpPr txBox="1"/>
            <p:nvPr/>
          </p:nvSpPr>
          <p:spPr>
            <a:xfrm>
              <a:off x="565108" y="1373488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文本框 164">
              <a:extLst>
                <a:ext uri="{FF2B5EF4-FFF2-40B4-BE49-F238E27FC236}">
                  <a16:creationId xmlns:a16="http://schemas.microsoft.com/office/drawing/2014/main" id="{42DED3DB-12D0-4C6D-BE1F-3ACD871D2AE7}"/>
                </a:ext>
              </a:extLst>
            </p:cNvPr>
            <p:cNvSpPr txBox="1"/>
            <p:nvPr/>
          </p:nvSpPr>
          <p:spPr>
            <a:xfrm>
              <a:off x="83193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6" name="文本框 165">
              <a:extLst>
                <a:ext uri="{FF2B5EF4-FFF2-40B4-BE49-F238E27FC236}">
                  <a16:creationId xmlns:a16="http://schemas.microsoft.com/office/drawing/2014/main" id="{7008E33B-DDAB-467C-BBE9-62F5601129E5}"/>
                </a:ext>
              </a:extLst>
            </p:cNvPr>
            <p:cNvSpPr txBox="1"/>
            <p:nvPr/>
          </p:nvSpPr>
          <p:spPr>
            <a:xfrm>
              <a:off x="101770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67" name="直接连接符 166">
              <a:extLst>
                <a:ext uri="{FF2B5EF4-FFF2-40B4-BE49-F238E27FC236}">
                  <a16:creationId xmlns:a16="http://schemas.microsoft.com/office/drawing/2014/main" id="{BC85E6D5-ED24-493D-86A1-D63550DC37EC}"/>
                </a:ext>
              </a:extLst>
            </p:cNvPr>
            <p:cNvCxnSpPr>
              <a:cxnSpLocks/>
            </p:cNvCxnSpPr>
            <p:nvPr/>
          </p:nvCxnSpPr>
          <p:spPr>
            <a:xfrm>
              <a:off x="932786" y="1590972"/>
              <a:ext cx="2991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id="{C9603FAE-523B-4C4A-A4DE-8E5926A54022}"/>
                </a:ext>
              </a:extLst>
            </p:cNvPr>
            <p:cNvSpPr txBox="1"/>
            <p:nvPr/>
          </p:nvSpPr>
          <p:spPr>
            <a:xfrm>
              <a:off x="797048" y="1576997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69" name="文本框 168">
            <a:extLst>
              <a:ext uri="{FF2B5EF4-FFF2-40B4-BE49-F238E27FC236}">
                <a16:creationId xmlns:a16="http://schemas.microsoft.com/office/drawing/2014/main" id="{CD53AAD8-4034-4104-982D-F87796F84229}"/>
              </a:ext>
            </a:extLst>
          </p:cNvPr>
          <p:cNvSpPr txBox="1"/>
          <p:nvPr/>
        </p:nvSpPr>
        <p:spPr>
          <a:xfrm>
            <a:off x="148317" y="3400289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0" name="文本框 169">
            <a:extLst>
              <a:ext uri="{FF2B5EF4-FFF2-40B4-BE49-F238E27FC236}">
                <a16:creationId xmlns:a16="http://schemas.microsoft.com/office/drawing/2014/main" id="{F4D47A38-6FFA-4E0E-BCDE-9EE82802D9B3}"/>
              </a:ext>
            </a:extLst>
          </p:cNvPr>
          <p:cNvSpPr txBox="1"/>
          <p:nvPr/>
        </p:nvSpPr>
        <p:spPr>
          <a:xfrm>
            <a:off x="691872" y="2311146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1" name="组合 170">
            <a:extLst>
              <a:ext uri="{FF2B5EF4-FFF2-40B4-BE49-F238E27FC236}">
                <a16:creationId xmlns:a16="http://schemas.microsoft.com/office/drawing/2014/main" id="{5D856CB0-FAA9-4A56-8C0D-FB70F8808C91}"/>
              </a:ext>
            </a:extLst>
          </p:cNvPr>
          <p:cNvGrpSpPr/>
          <p:nvPr/>
        </p:nvGrpSpPr>
        <p:grpSpPr>
          <a:xfrm>
            <a:off x="1452299" y="2303676"/>
            <a:ext cx="394143" cy="1118650"/>
            <a:chOff x="2870791" y="606351"/>
            <a:chExt cx="394143" cy="1118650"/>
          </a:xfrm>
        </p:grpSpPr>
        <p:sp>
          <p:nvSpPr>
            <p:cNvPr id="172" name="文本框 171">
              <a:extLst>
                <a:ext uri="{FF2B5EF4-FFF2-40B4-BE49-F238E27FC236}">
                  <a16:creationId xmlns:a16="http://schemas.microsoft.com/office/drawing/2014/main" id="{C6D5045B-B149-4C5D-B0E7-AA09D8869800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3" name="文本框 172">
              <a:extLst>
                <a:ext uri="{FF2B5EF4-FFF2-40B4-BE49-F238E27FC236}">
                  <a16:creationId xmlns:a16="http://schemas.microsoft.com/office/drawing/2014/main" id="{686055AA-31B9-48BD-8285-B09ABB2CDD7A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4" name="文本框 173">
              <a:extLst>
                <a:ext uri="{FF2B5EF4-FFF2-40B4-BE49-F238E27FC236}">
                  <a16:creationId xmlns:a16="http://schemas.microsoft.com/office/drawing/2014/main" id="{934A89A0-642D-455C-B9C3-D90828499DCB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5" name="文本框 174">
              <a:extLst>
                <a:ext uri="{FF2B5EF4-FFF2-40B4-BE49-F238E27FC236}">
                  <a16:creationId xmlns:a16="http://schemas.microsoft.com/office/drawing/2014/main" id="{24C2F036-C19B-463D-9C37-C41C445B4484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76" name="文本框 175">
            <a:extLst>
              <a:ext uri="{FF2B5EF4-FFF2-40B4-BE49-F238E27FC236}">
                <a16:creationId xmlns:a16="http://schemas.microsoft.com/office/drawing/2014/main" id="{0D99CBBB-ACD6-45A4-8DDF-7D56108097D8}"/>
              </a:ext>
            </a:extLst>
          </p:cNvPr>
          <p:cNvSpPr txBox="1"/>
          <p:nvPr/>
        </p:nvSpPr>
        <p:spPr>
          <a:xfrm rot="10800000">
            <a:off x="1331016" y="2481224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77" name="组合 176">
            <a:extLst>
              <a:ext uri="{FF2B5EF4-FFF2-40B4-BE49-F238E27FC236}">
                <a16:creationId xmlns:a16="http://schemas.microsoft.com/office/drawing/2014/main" id="{542E7A2F-88D8-47B4-8293-3A3A6CDAE169}"/>
              </a:ext>
            </a:extLst>
          </p:cNvPr>
          <p:cNvGrpSpPr/>
          <p:nvPr/>
        </p:nvGrpSpPr>
        <p:grpSpPr>
          <a:xfrm>
            <a:off x="1698644" y="3311087"/>
            <a:ext cx="813831" cy="434341"/>
            <a:chOff x="565108" y="1373488"/>
            <a:chExt cx="813831" cy="434341"/>
          </a:xfrm>
        </p:grpSpPr>
        <p:sp>
          <p:nvSpPr>
            <p:cNvPr id="178" name="文本框 177">
              <a:extLst>
                <a:ext uri="{FF2B5EF4-FFF2-40B4-BE49-F238E27FC236}">
                  <a16:creationId xmlns:a16="http://schemas.microsoft.com/office/drawing/2014/main" id="{6C82E964-BF54-40C3-ABF7-E3FDCC0437F3}"/>
                </a:ext>
              </a:extLst>
            </p:cNvPr>
            <p:cNvSpPr txBox="1"/>
            <p:nvPr/>
          </p:nvSpPr>
          <p:spPr>
            <a:xfrm>
              <a:off x="565108" y="1373488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文本框 178">
              <a:extLst>
                <a:ext uri="{FF2B5EF4-FFF2-40B4-BE49-F238E27FC236}">
                  <a16:creationId xmlns:a16="http://schemas.microsoft.com/office/drawing/2014/main" id="{F3B3D323-4D60-41DB-9623-9C67F59ACC5F}"/>
                </a:ext>
              </a:extLst>
            </p:cNvPr>
            <p:cNvSpPr txBox="1"/>
            <p:nvPr/>
          </p:nvSpPr>
          <p:spPr>
            <a:xfrm>
              <a:off x="83193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文本框 179">
              <a:extLst>
                <a:ext uri="{FF2B5EF4-FFF2-40B4-BE49-F238E27FC236}">
                  <a16:creationId xmlns:a16="http://schemas.microsoft.com/office/drawing/2014/main" id="{FCB7DD82-3C7E-4F59-8386-3BEEE5EDDF6B}"/>
                </a:ext>
              </a:extLst>
            </p:cNvPr>
            <p:cNvSpPr txBox="1"/>
            <p:nvPr/>
          </p:nvSpPr>
          <p:spPr>
            <a:xfrm>
              <a:off x="101770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81" name="直接连接符 180">
              <a:extLst>
                <a:ext uri="{FF2B5EF4-FFF2-40B4-BE49-F238E27FC236}">
                  <a16:creationId xmlns:a16="http://schemas.microsoft.com/office/drawing/2014/main" id="{FD405968-311D-45DC-8468-C4C143B742D4}"/>
                </a:ext>
              </a:extLst>
            </p:cNvPr>
            <p:cNvCxnSpPr>
              <a:cxnSpLocks/>
            </p:cNvCxnSpPr>
            <p:nvPr/>
          </p:nvCxnSpPr>
          <p:spPr>
            <a:xfrm>
              <a:off x="932786" y="1590972"/>
              <a:ext cx="2991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2" name="文本框 181">
              <a:extLst>
                <a:ext uri="{FF2B5EF4-FFF2-40B4-BE49-F238E27FC236}">
                  <a16:creationId xmlns:a16="http://schemas.microsoft.com/office/drawing/2014/main" id="{99EC7638-F68A-4650-BCA5-9193728D0E04}"/>
                </a:ext>
              </a:extLst>
            </p:cNvPr>
            <p:cNvSpPr txBox="1"/>
            <p:nvPr/>
          </p:nvSpPr>
          <p:spPr>
            <a:xfrm>
              <a:off x="797048" y="1576997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3" name="文本框 182">
            <a:extLst>
              <a:ext uri="{FF2B5EF4-FFF2-40B4-BE49-F238E27FC236}">
                <a16:creationId xmlns:a16="http://schemas.microsoft.com/office/drawing/2014/main" id="{93A719D9-90A6-4A5A-9D6B-88235C3F3A3F}"/>
              </a:ext>
            </a:extLst>
          </p:cNvPr>
          <p:cNvSpPr txBox="1"/>
          <p:nvPr/>
        </p:nvSpPr>
        <p:spPr>
          <a:xfrm>
            <a:off x="1825408" y="2316711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84" name="组合 183">
            <a:extLst>
              <a:ext uri="{FF2B5EF4-FFF2-40B4-BE49-F238E27FC236}">
                <a16:creationId xmlns:a16="http://schemas.microsoft.com/office/drawing/2014/main" id="{50C9F195-3C7E-41D7-89FE-299CE9550870}"/>
              </a:ext>
            </a:extLst>
          </p:cNvPr>
          <p:cNvGrpSpPr/>
          <p:nvPr/>
        </p:nvGrpSpPr>
        <p:grpSpPr>
          <a:xfrm>
            <a:off x="2585842" y="2302566"/>
            <a:ext cx="394143" cy="1118650"/>
            <a:chOff x="2870791" y="606351"/>
            <a:chExt cx="394143" cy="1118650"/>
          </a:xfrm>
        </p:grpSpPr>
        <p:sp>
          <p:nvSpPr>
            <p:cNvPr id="185" name="文本框 184">
              <a:extLst>
                <a:ext uri="{FF2B5EF4-FFF2-40B4-BE49-F238E27FC236}">
                  <a16:creationId xmlns:a16="http://schemas.microsoft.com/office/drawing/2014/main" id="{2C5CE6D4-E405-4FF0-A456-E340D9D756C1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6" name="文本框 185">
              <a:extLst>
                <a:ext uri="{FF2B5EF4-FFF2-40B4-BE49-F238E27FC236}">
                  <a16:creationId xmlns:a16="http://schemas.microsoft.com/office/drawing/2014/main" id="{686B2924-89CF-44DF-8F7D-1C733F60CA2C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7" name="文本框 186">
              <a:extLst>
                <a:ext uri="{FF2B5EF4-FFF2-40B4-BE49-F238E27FC236}">
                  <a16:creationId xmlns:a16="http://schemas.microsoft.com/office/drawing/2014/main" id="{3D4D4A71-0BB3-4F2B-89D7-7596EFE2341D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文本框 187">
              <a:extLst>
                <a:ext uri="{FF2B5EF4-FFF2-40B4-BE49-F238E27FC236}">
                  <a16:creationId xmlns:a16="http://schemas.microsoft.com/office/drawing/2014/main" id="{7A59FBD9-0BEE-4B25-8982-E23D014ACBD8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9" name="文本框 188">
            <a:extLst>
              <a:ext uri="{FF2B5EF4-FFF2-40B4-BE49-F238E27FC236}">
                <a16:creationId xmlns:a16="http://schemas.microsoft.com/office/drawing/2014/main" id="{4CFA36EE-83BC-48CF-83A3-BDB7662B4C5A}"/>
              </a:ext>
            </a:extLst>
          </p:cNvPr>
          <p:cNvSpPr txBox="1"/>
          <p:nvPr/>
        </p:nvSpPr>
        <p:spPr>
          <a:xfrm rot="10800000">
            <a:off x="2464559" y="2480114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0" name="组合 189">
            <a:extLst>
              <a:ext uri="{FF2B5EF4-FFF2-40B4-BE49-F238E27FC236}">
                <a16:creationId xmlns:a16="http://schemas.microsoft.com/office/drawing/2014/main" id="{6B1BD366-CF82-490D-93B9-B9A1DA8D2F2A}"/>
              </a:ext>
            </a:extLst>
          </p:cNvPr>
          <p:cNvGrpSpPr/>
          <p:nvPr/>
        </p:nvGrpSpPr>
        <p:grpSpPr>
          <a:xfrm>
            <a:off x="2832187" y="3309977"/>
            <a:ext cx="813831" cy="434341"/>
            <a:chOff x="565108" y="1373488"/>
            <a:chExt cx="813831" cy="434341"/>
          </a:xfrm>
        </p:grpSpPr>
        <p:sp>
          <p:nvSpPr>
            <p:cNvPr id="191" name="文本框 190">
              <a:extLst>
                <a:ext uri="{FF2B5EF4-FFF2-40B4-BE49-F238E27FC236}">
                  <a16:creationId xmlns:a16="http://schemas.microsoft.com/office/drawing/2014/main" id="{6A4817C3-644F-4AEC-B49A-EAF92D4940E4}"/>
                </a:ext>
              </a:extLst>
            </p:cNvPr>
            <p:cNvSpPr txBox="1"/>
            <p:nvPr/>
          </p:nvSpPr>
          <p:spPr>
            <a:xfrm>
              <a:off x="565108" y="1373488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文本框 191">
              <a:extLst>
                <a:ext uri="{FF2B5EF4-FFF2-40B4-BE49-F238E27FC236}">
                  <a16:creationId xmlns:a16="http://schemas.microsoft.com/office/drawing/2014/main" id="{E9480AA4-06EC-4929-A5C9-FFB5FD7319C7}"/>
                </a:ext>
              </a:extLst>
            </p:cNvPr>
            <p:cNvSpPr txBox="1"/>
            <p:nvPr/>
          </p:nvSpPr>
          <p:spPr>
            <a:xfrm>
              <a:off x="83193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3" name="文本框 192">
              <a:extLst>
                <a:ext uri="{FF2B5EF4-FFF2-40B4-BE49-F238E27FC236}">
                  <a16:creationId xmlns:a16="http://schemas.microsoft.com/office/drawing/2014/main" id="{5EF0FE46-034D-42E6-B6AA-0BEEC381836C}"/>
                </a:ext>
              </a:extLst>
            </p:cNvPr>
            <p:cNvSpPr txBox="1"/>
            <p:nvPr/>
          </p:nvSpPr>
          <p:spPr>
            <a:xfrm>
              <a:off x="101770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4" name="直接连接符 193">
              <a:extLst>
                <a:ext uri="{FF2B5EF4-FFF2-40B4-BE49-F238E27FC236}">
                  <a16:creationId xmlns:a16="http://schemas.microsoft.com/office/drawing/2014/main" id="{2DFA7E42-6761-44FB-9C53-D49B465284A9}"/>
                </a:ext>
              </a:extLst>
            </p:cNvPr>
            <p:cNvCxnSpPr>
              <a:cxnSpLocks/>
            </p:cNvCxnSpPr>
            <p:nvPr/>
          </p:nvCxnSpPr>
          <p:spPr>
            <a:xfrm>
              <a:off x="932786" y="1590972"/>
              <a:ext cx="2991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5" name="文本框 194">
              <a:extLst>
                <a:ext uri="{FF2B5EF4-FFF2-40B4-BE49-F238E27FC236}">
                  <a16:creationId xmlns:a16="http://schemas.microsoft.com/office/drawing/2014/main" id="{684F7010-9AB1-4694-8B79-4D2129FB0FEF}"/>
                </a:ext>
              </a:extLst>
            </p:cNvPr>
            <p:cNvSpPr txBox="1"/>
            <p:nvPr/>
          </p:nvSpPr>
          <p:spPr>
            <a:xfrm>
              <a:off x="797048" y="1576997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96" name="文本框 195">
            <a:extLst>
              <a:ext uri="{FF2B5EF4-FFF2-40B4-BE49-F238E27FC236}">
                <a16:creationId xmlns:a16="http://schemas.microsoft.com/office/drawing/2014/main" id="{65695FB5-981F-417C-A2DD-893C785C8816}"/>
              </a:ext>
            </a:extLst>
          </p:cNvPr>
          <p:cNvSpPr txBox="1"/>
          <p:nvPr/>
        </p:nvSpPr>
        <p:spPr>
          <a:xfrm>
            <a:off x="2958951" y="2315601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8" name="组合 197">
            <a:extLst>
              <a:ext uri="{FF2B5EF4-FFF2-40B4-BE49-F238E27FC236}">
                <a16:creationId xmlns:a16="http://schemas.microsoft.com/office/drawing/2014/main" id="{744CA190-8833-483C-B6E1-E7A836C4D970}"/>
              </a:ext>
            </a:extLst>
          </p:cNvPr>
          <p:cNvGrpSpPr/>
          <p:nvPr/>
        </p:nvGrpSpPr>
        <p:grpSpPr>
          <a:xfrm>
            <a:off x="3726059" y="2301459"/>
            <a:ext cx="394143" cy="1118650"/>
            <a:chOff x="2870791" y="606351"/>
            <a:chExt cx="394143" cy="1118650"/>
          </a:xfrm>
        </p:grpSpPr>
        <p:sp>
          <p:nvSpPr>
            <p:cNvPr id="199" name="文本框 198">
              <a:extLst>
                <a:ext uri="{FF2B5EF4-FFF2-40B4-BE49-F238E27FC236}">
                  <a16:creationId xmlns:a16="http://schemas.microsoft.com/office/drawing/2014/main" id="{383D16B8-67C2-4253-B779-0CE39F87DF35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0" name="文本框 199">
              <a:extLst>
                <a:ext uri="{FF2B5EF4-FFF2-40B4-BE49-F238E27FC236}">
                  <a16:creationId xmlns:a16="http://schemas.microsoft.com/office/drawing/2014/main" id="{B41DA4D4-C108-4BE0-B3B3-980BDF8DE7F6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1" name="文本框 200">
              <a:extLst>
                <a:ext uri="{FF2B5EF4-FFF2-40B4-BE49-F238E27FC236}">
                  <a16:creationId xmlns:a16="http://schemas.microsoft.com/office/drawing/2014/main" id="{55241A0A-307D-41E8-8B45-B13A5F967C59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2" name="文本框 201">
              <a:extLst>
                <a:ext uri="{FF2B5EF4-FFF2-40B4-BE49-F238E27FC236}">
                  <a16:creationId xmlns:a16="http://schemas.microsoft.com/office/drawing/2014/main" id="{84B62537-FCBB-40EC-93DB-21744218F308}"/>
                </a:ext>
              </a:extLst>
            </p:cNvPr>
            <p:cNvSpPr txBox="1"/>
            <p:nvPr/>
          </p:nvSpPr>
          <p:spPr>
            <a:xfrm>
              <a:off x="2870791" y="60635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3" name="文本框 202">
            <a:extLst>
              <a:ext uri="{FF2B5EF4-FFF2-40B4-BE49-F238E27FC236}">
                <a16:creationId xmlns:a16="http://schemas.microsoft.com/office/drawing/2014/main" id="{CB6AFD43-BF09-4A31-9A4C-32D43FDF29F1}"/>
              </a:ext>
            </a:extLst>
          </p:cNvPr>
          <p:cNvSpPr txBox="1"/>
          <p:nvPr/>
        </p:nvSpPr>
        <p:spPr>
          <a:xfrm rot="10800000">
            <a:off x="3604776" y="2479007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4" name="组合 203">
            <a:extLst>
              <a:ext uri="{FF2B5EF4-FFF2-40B4-BE49-F238E27FC236}">
                <a16:creationId xmlns:a16="http://schemas.microsoft.com/office/drawing/2014/main" id="{EFD49BC4-C6E7-40E6-AE6D-942C447F8E3A}"/>
              </a:ext>
            </a:extLst>
          </p:cNvPr>
          <p:cNvGrpSpPr/>
          <p:nvPr/>
        </p:nvGrpSpPr>
        <p:grpSpPr>
          <a:xfrm>
            <a:off x="3972404" y="3308870"/>
            <a:ext cx="813831" cy="434341"/>
            <a:chOff x="565108" y="1373488"/>
            <a:chExt cx="813831" cy="434341"/>
          </a:xfrm>
        </p:grpSpPr>
        <p:sp>
          <p:nvSpPr>
            <p:cNvPr id="205" name="文本框 204">
              <a:extLst>
                <a:ext uri="{FF2B5EF4-FFF2-40B4-BE49-F238E27FC236}">
                  <a16:creationId xmlns:a16="http://schemas.microsoft.com/office/drawing/2014/main" id="{012CDD5A-C713-4DB1-8517-AFB9617C7E7D}"/>
                </a:ext>
              </a:extLst>
            </p:cNvPr>
            <p:cNvSpPr txBox="1"/>
            <p:nvPr/>
          </p:nvSpPr>
          <p:spPr>
            <a:xfrm>
              <a:off x="565108" y="1373488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文本框 205">
              <a:extLst>
                <a:ext uri="{FF2B5EF4-FFF2-40B4-BE49-F238E27FC236}">
                  <a16:creationId xmlns:a16="http://schemas.microsoft.com/office/drawing/2014/main" id="{31600768-6A4D-4DC6-A472-86569C4E4095}"/>
                </a:ext>
              </a:extLst>
            </p:cNvPr>
            <p:cNvSpPr txBox="1"/>
            <p:nvPr/>
          </p:nvSpPr>
          <p:spPr>
            <a:xfrm>
              <a:off x="83193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文本框 206">
              <a:extLst>
                <a:ext uri="{FF2B5EF4-FFF2-40B4-BE49-F238E27FC236}">
                  <a16:creationId xmlns:a16="http://schemas.microsoft.com/office/drawing/2014/main" id="{479D4AEB-08B4-410B-86AF-6729CADD31D8}"/>
                </a:ext>
              </a:extLst>
            </p:cNvPr>
            <p:cNvSpPr txBox="1"/>
            <p:nvPr/>
          </p:nvSpPr>
          <p:spPr>
            <a:xfrm>
              <a:off x="1017705" y="1373488"/>
              <a:ext cx="3284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08" name="直接连接符 207">
              <a:extLst>
                <a:ext uri="{FF2B5EF4-FFF2-40B4-BE49-F238E27FC236}">
                  <a16:creationId xmlns:a16="http://schemas.microsoft.com/office/drawing/2014/main" id="{CAC24361-B683-4EEA-BB07-475757A3E8FB}"/>
                </a:ext>
              </a:extLst>
            </p:cNvPr>
            <p:cNvCxnSpPr>
              <a:cxnSpLocks/>
            </p:cNvCxnSpPr>
            <p:nvPr/>
          </p:nvCxnSpPr>
          <p:spPr>
            <a:xfrm>
              <a:off x="932786" y="1590972"/>
              <a:ext cx="299185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09" name="文本框 208">
              <a:extLst>
                <a:ext uri="{FF2B5EF4-FFF2-40B4-BE49-F238E27FC236}">
                  <a16:creationId xmlns:a16="http://schemas.microsoft.com/office/drawing/2014/main" id="{F723F17B-CD51-490A-84F9-511B0A9BF536}"/>
                </a:ext>
              </a:extLst>
            </p:cNvPr>
            <p:cNvSpPr txBox="1"/>
            <p:nvPr/>
          </p:nvSpPr>
          <p:spPr>
            <a:xfrm>
              <a:off x="797048" y="1576997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0" name="文本框 209">
            <a:extLst>
              <a:ext uri="{FF2B5EF4-FFF2-40B4-BE49-F238E27FC236}">
                <a16:creationId xmlns:a16="http://schemas.microsoft.com/office/drawing/2014/main" id="{7AD65444-814C-4481-BBB8-6EF76543E283}"/>
              </a:ext>
            </a:extLst>
          </p:cNvPr>
          <p:cNvSpPr txBox="1"/>
          <p:nvPr/>
        </p:nvSpPr>
        <p:spPr>
          <a:xfrm>
            <a:off x="4099168" y="231449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1" name="组合 210">
            <a:extLst>
              <a:ext uri="{FF2B5EF4-FFF2-40B4-BE49-F238E27FC236}">
                <a16:creationId xmlns:a16="http://schemas.microsoft.com/office/drawing/2014/main" id="{B0BC8879-CEC1-4CC9-BE89-B0F988F27987}"/>
              </a:ext>
            </a:extLst>
          </p:cNvPr>
          <p:cNvGrpSpPr/>
          <p:nvPr/>
        </p:nvGrpSpPr>
        <p:grpSpPr>
          <a:xfrm>
            <a:off x="5297838" y="3408423"/>
            <a:ext cx="1085767" cy="230832"/>
            <a:chOff x="5297838" y="1349577"/>
            <a:chExt cx="1085767" cy="230832"/>
          </a:xfrm>
        </p:grpSpPr>
        <p:sp>
          <p:nvSpPr>
            <p:cNvPr id="212" name="文本框 211">
              <a:extLst>
                <a:ext uri="{FF2B5EF4-FFF2-40B4-BE49-F238E27FC236}">
                  <a16:creationId xmlns:a16="http://schemas.microsoft.com/office/drawing/2014/main" id="{7194F6AA-6F2E-43AC-8886-CDFE6027377B}"/>
                </a:ext>
              </a:extLst>
            </p:cNvPr>
            <p:cNvSpPr txBox="1"/>
            <p:nvPr/>
          </p:nvSpPr>
          <p:spPr>
            <a:xfrm>
              <a:off x="5297838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文本框 212">
              <a:extLst>
                <a:ext uri="{FF2B5EF4-FFF2-40B4-BE49-F238E27FC236}">
                  <a16:creationId xmlns:a16="http://schemas.microsoft.com/office/drawing/2014/main" id="{FE51D8F7-7693-46CA-8C5E-F1FC67F7A89E}"/>
                </a:ext>
              </a:extLst>
            </p:cNvPr>
            <p:cNvSpPr txBox="1"/>
            <p:nvPr/>
          </p:nvSpPr>
          <p:spPr>
            <a:xfrm>
              <a:off x="5583724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17D9F143-0DBE-4ADA-B515-3852446AFDD3}"/>
                </a:ext>
              </a:extLst>
            </p:cNvPr>
            <p:cNvSpPr txBox="1"/>
            <p:nvPr/>
          </p:nvSpPr>
          <p:spPr>
            <a:xfrm>
              <a:off x="587628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文本框 214">
              <a:extLst>
                <a:ext uri="{FF2B5EF4-FFF2-40B4-BE49-F238E27FC236}">
                  <a16:creationId xmlns:a16="http://schemas.microsoft.com/office/drawing/2014/main" id="{119117FC-E491-49D3-A832-9E89D06048FD}"/>
                </a:ext>
              </a:extLst>
            </p:cNvPr>
            <p:cNvSpPr txBox="1"/>
            <p:nvPr/>
          </p:nvSpPr>
          <p:spPr>
            <a:xfrm>
              <a:off x="616884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6" name="文本框 215">
            <a:extLst>
              <a:ext uri="{FF2B5EF4-FFF2-40B4-BE49-F238E27FC236}">
                <a16:creationId xmlns:a16="http://schemas.microsoft.com/office/drawing/2014/main" id="{8298D827-2A2C-4C29-8AC6-B22F28060661}"/>
              </a:ext>
            </a:extLst>
          </p:cNvPr>
          <p:cNvSpPr txBox="1"/>
          <p:nvPr/>
        </p:nvSpPr>
        <p:spPr>
          <a:xfrm>
            <a:off x="5557533" y="3552386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文本框 216">
            <a:extLst>
              <a:ext uri="{FF2B5EF4-FFF2-40B4-BE49-F238E27FC236}">
                <a16:creationId xmlns:a16="http://schemas.microsoft.com/office/drawing/2014/main" id="{84D5B6DF-98FA-43D7-9912-CD2AD3A2040F}"/>
              </a:ext>
            </a:extLst>
          </p:cNvPr>
          <p:cNvSpPr txBox="1"/>
          <p:nvPr/>
        </p:nvSpPr>
        <p:spPr>
          <a:xfrm rot="10800000">
            <a:off x="4925201" y="2679083"/>
            <a:ext cx="323165" cy="610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OD value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8" name="组合 217">
            <a:extLst>
              <a:ext uri="{FF2B5EF4-FFF2-40B4-BE49-F238E27FC236}">
                <a16:creationId xmlns:a16="http://schemas.microsoft.com/office/drawing/2014/main" id="{8B2B28CB-B2F4-4FB8-AE3F-0D8CEE3F48CD}"/>
              </a:ext>
            </a:extLst>
          </p:cNvPr>
          <p:cNvGrpSpPr/>
          <p:nvPr/>
        </p:nvGrpSpPr>
        <p:grpSpPr>
          <a:xfrm>
            <a:off x="5487132" y="2448816"/>
            <a:ext cx="569884" cy="482233"/>
            <a:chOff x="6547085" y="1918729"/>
            <a:chExt cx="569884" cy="482233"/>
          </a:xfrm>
        </p:grpSpPr>
        <p:cxnSp>
          <p:nvCxnSpPr>
            <p:cNvPr id="219" name="直接连接符 218">
              <a:extLst>
                <a:ext uri="{FF2B5EF4-FFF2-40B4-BE49-F238E27FC236}">
                  <a16:creationId xmlns:a16="http://schemas.microsoft.com/office/drawing/2014/main" id="{384FC203-ABD1-42CE-B6FD-AD0A185977B9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0" name="文本框 219">
              <a:extLst>
                <a:ext uri="{FF2B5EF4-FFF2-40B4-BE49-F238E27FC236}">
                  <a16:creationId xmlns:a16="http://schemas.microsoft.com/office/drawing/2014/main" id="{F4E834C7-1431-4679-9532-D67BCBAE3F23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1" name="直接连接符 220">
              <a:extLst>
                <a:ext uri="{FF2B5EF4-FFF2-40B4-BE49-F238E27FC236}">
                  <a16:creationId xmlns:a16="http://schemas.microsoft.com/office/drawing/2014/main" id="{DA2ECF8E-2D97-45EB-8187-51BF4BD24C52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2" name="文本框 221">
              <a:extLst>
                <a:ext uri="{FF2B5EF4-FFF2-40B4-BE49-F238E27FC236}">
                  <a16:creationId xmlns:a16="http://schemas.microsoft.com/office/drawing/2014/main" id="{039AAC35-90CB-4CFD-97C8-2BD6D06DD401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3" name="直接连接符 222">
              <a:extLst>
                <a:ext uri="{FF2B5EF4-FFF2-40B4-BE49-F238E27FC236}">
                  <a16:creationId xmlns:a16="http://schemas.microsoft.com/office/drawing/2014/main" id="{14967A2E-12F8-4827-ADFB-002A85B12E54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4" name="文本框 223">
              <a:extLst>
                <a:ext uri="{FF2B5EF4-FFF2-40B4-BE49-F238E27FC236}">
                  <a16:creationId xmlns:a16="http://schemas.microsoft.com/office/drawing/2014/main" id="{40F60AC9-BDA8-49CA-9013-CE7562B3307C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25" name="文本框 224">
            <a:extLst>
              <a:ext uri="{FF2B5EF4-FFF2-40B4-BE49-F238E27FC236}">
                <a16:creationId xmlns:a16="http://schemas.microsoft.com/office/drawing/2014/main" id="{2B54BFAE-4320-4039-97BF-4FE580FB0629}"/>
              </a:ext>
            </a:extLst>
          </p:cNvPr>
          <p:cNvSpPr txBox="1"/>
          <p:nvPr/>
        </p:nvSpPr>
        <p:spPr>
          <a:xfrm>
            <a:off x="5355287" y="2264017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27" name="组合 226">
            <a:extLst>
              <a:ext uri="{FF2B5EF4-FFF2-40B4-BE49-F238E27FC236}">
                <a16:creationId xmlns:a16="http://schemas.microsoft.com/office/drawing/2014/main" id="{BFA5A67E-7144-49F7-920A-AC29A169E356}"/>
              </a:ext>
            </a:extLst>
          </p:cNvPr>
          <p:cNvGrpSpPr/>
          <p:nvPr/>
        </p:nvGrpSpPr>
        <p:grpSpPr>
          <a:xfrm>
            <a:off x="6756520" y="3404070"/>
            <a:ext cx="1085767" cy="230832"/>
            <a:chOff x="5297838" y="1349577"/>
            <a:chExt cx="1085767" cy="230832"/>
          </a:xfrm>
        </p:grpSpPr>
        <p:sp>
          <p:nvSpPr>
            <p:cNvPr id="228" name="文本框 227">
              <a:extLst>
                <a:ext uri="{FF2B5EF4-FFF2-40B4-BE49-F238E27FC236}">
                  <a16:creationId xmlns:a16="http://schemas.microsoft.com/office/drawing/2014/main" id="{FBA0303B-2D92-433F-A145-C0836607EB16}"/>
                </a:ext>
              </a:extLst>
            </p:cNvPr>
            <p:cNvSpPr txBox="1"/>
            <p:nvPr/>
          </p:nvSpPr>
          <p:spPr>
            <a:xfrm>
              <a:off x="5297838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9" name="文本框 228">
              <a:extLst>
                <a:ext uri="{FF2B5EF4-FFF2-40B4-BE49-F238E27FC236}">
                  <a16:creationId xmlns:a16="http://schemas.microsoft.com/office/drawing/2014/main" id="{BB9370E8-D963-4C5E-9394-A4A786B40B39}"/>
                </a:ext>
              </a:extLst>
            </p:cNvPr>
            <p:cNvSpPr txBox="1"/>
            <p:nvPr/>
          </p:nvSpPr>
          <p:spPr>
            <a:xfrm>
              <a:off x="5583724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0" name="文本框 229">
              <a:extLst>
                <a:ext uri="{FF2B5EF4-FFF2-40B4-BE49-F238E27FC236}">
                  <a16:creationId xmlns:a16="http://schemas.microsoft.com/office/drawing/2014/main" id="{675A4928-CB25-4750-AC7C-56F8E3870684}"/>
                </a:ext>
              </a:extLst>
            </p:cNvPr>
            <p:cNvSpPr txBox="1"/>
            <p:nvPr/>
          </p:nvSpPr>
          <p:spPr>
            <a:xfrm>
              <a:off x="587628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1" name="文本框 230">
              <a:extLst>
                <a:ext uri="{FF2B5EF4-FFF2-40B4-BE49-F238E27FC236}">
                  <a16:creationId xmlns:a16="http://schemas.microsoft.com/office/drawing/2014/main" id="{83E08093-E7ED-4611-A515-9C402784CCE4}"/>
                </a:ext>
              </a:extLst>
            </p:cNvPr>
            <p:cNvSpPr txBox="1"/>
            <p:nvPr/>
          </p:nvSpPr>
          <p:spPr>
            <a:xfrm>
              <a:off x="616884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32" name="文本框 231">
            <a:extLst>
              <a:ext uri="{FF2B5EF4-FFF2-40B4-BE49-F238E27FC236}">
                <a16:creationId xmlns:a16="http://schemas.microsoft.com/office/drawing/2014/main" id="{89199E05-2BFF-4A45-9B4A-47EBDEC2ECCF}"/>
              </a:ext>
            </a:extLst>
          </p:cNvPr>
          <p:cNvSpPr txBox="1"/>
          <p:nvPr/>
        </p:nvSpPr>
        <p:spPr>
          <a:xfrm>
            <a:off x="7016215" y="3548033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33" name="文本框 232">
            <a:extLst>
              <a:ext uri="{FF2B5EF4-FFF2-40B4-BE49-F238E27FC236}">
                <a16:creationId xmlns:a16="http://schemas.microsoft.com/office/drawing/2014/main" id="{400D169D-754B-48E5-8457-DFE15EB66EBC}"/>
              </a:ext>
            </a:extLst>
          </p:cNvPr>
          <p:cNvSpPr txBox="1"/>
          <p:nvPr/>
        </p:nvSpPr>
        <p:spPr>
          <a:xfrm rot="10800000">
            <a:off x="6383883" y="2674730"/>
            <a:ext cx="323165" cy="610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OD value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34" name="组合 233">
            <a:extLst>
              <a:ext uri="{FF2B5EF4-FFF2-40B4-BE49-F238E27FC236}">
                <a16:creationId xmlns:a16="http://schemas.microsoft.com/office/drawing/2014/main" id="{4F92DAC8-1F54-4120-95E6-56440D2A9EE4}"/>
              </a:ext>
            </a:extLst>
          </p:cNvPr>
          <p:cNvGrpSpPr/>
          <p:nvPr/>
        </p:nvGrpSpPr>
        <p:grpSpPr>
          <a:xfrm>
            <a:off x="6945814" y="2444463"/>
            <a:ext cx="569884" cy="482233"/>
            <a:chOff x="6547085" y="1918729"/>
            <a:chExt cx="569884" cy="482233"/>
          </a:xfrm>
        </p:grpSpPr>
        <p:cxnSp>
          <p:nvCxnSpPr>
            <p:cNvPr id="235" name="直接连接符 234">
              <a:extLst>
                <a:ext uri="{FF2B5EF4-FFF2-40B4-BE49-F238E27FC236}">
                  <a16:creationId xmlns:a16="http://schemas.microsoft.com/office/drawing/2014/main" id="{56260DDB-F636-4331-B543-C9AA86486573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6" name="文本框 235">
              <a:extLst>
                <a:ext uri="{FF2B5EF4-FFF2-40B4-BE49-F238E27FC236}">
                  <a16:creationId xmlns:a16="http://schemas.microsoft.com/office/drawing/2014/main" id="{3D6CAE32-4691-492A-95DA-645472347AC2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7" name="直接连接符 236">
              <a:extLst>
                <a:ext uri="{FF2B5EF4-FFF2-40B4-BE49-F238E27FC236}">
                  <a16:creationId xmlns:a16="http://schemas.microsoft.com/office/drawing/2014/main" id="{216ED189-9605-4421-B7CE-F9D952C16011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8" name="文本框 237">
              <a:extLst>
                <a:ext uri="{FF2B5EF4-FFF2-40B4-BE49-F238E27FC236}">
                  <a16:creationId xmlns:a16="http://schemas.microsoft.com/office/drawing/2014/main" id="{FB176D59-2AB4-4460-B787-8DB6E48E2A9F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39" name="直接连接符 238">
              <a:extLst>
                <a:ext uri="{FF2B5EF4-FFF2-40B4-BE49-F238E27FC236}">
                  <a16:creationId xmlns:a16="http://schemas.microsoft.com/office/drawing/2014/main" id="{44E3E09F-092C-403D-9C73-3E976DD880A8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40" name="文本框 239">
              <a:extLst>
                <a:ext uri="{FF2B5EF4-FFF2-40B4-BE49-F238E27FC236}">
                  <a16:creationId xmlns:a16="http://schemas.microsoft.com/office/drawing/2014/main" id="{2ED7F276-F805-4C22-8B3A-7473C4565D2D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1" name="文本框 240">
            <a:extLst>
              <a:ext uri="{FF2B5EF4-FFF2-40B4-BE49-F238E27FC236}">
                <a16:creationId xmlns:a16="http://schemas.microsoft.com/office/drawing/2014/main" id="{5FF89F2D-0E27-4689-BB0A-6D2433E43AFD}"/>
              </a:ext>
            </a:extLst>
          </p:cNvPr>
          <p:cNvSpPr txBox="1"/>
          <p:nvPr/>
        </p:nvSpPr>
        <p:spPr>
          <a:xfrm>
            <a:off x="6813969" y="2259664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2" name="组合 241">
            <a:extLst>
              <a:ext uri="{FF2B5EF4-FFF2-40B4-BE49-F238E27FC236}">
                <a16:creationId xmlns:a16="http://schemas.microsoft.com/office/drawing/2014/main" id="{02C65AC9-7D28-44C3-8E45-7B91474B33F6}"/>
              </a:ext>
            </a:extLst>
          </p:cNvPr>
          <p:cNvGrpSpPr/>
          <p:nvPr/>
        </p:nvGrpSpPr>
        <p:grpSpPr>
          <a:xfrm>
            <a:off x="8225256" y="3405745"/>
            <a:ext cx="1085767" cy="230832"/>
            <a:chOff x="5297838" y="1349577"/>
            <a:chExt cx="1085767" cy="230832"/>
          </a:xfrm>
        </p:grpSpPr>
        <p:sp>
          <p:nvSpPr>
            <p:cNvPr id="243" name="文本框 242">
              <a:extLst>
                <a:ext uri="{FF2B5EF4-FFF2-40B4-BE49-F238E27FC236}">
                  <a16:creationId xmlns:a16="http://schemas.microsoft.com/office/drawing/2014/main" id="{A0BA1CBC-BE80-41EF-84D7-5F40B94B68C4}"/>
                </a:ext>
              </a:extLst>
            </p:cNvPr>
            <p:cNvSpPr txBox="1"/>
            <p:nvPr/>
          </p:nvSpPr>
          <p:spPr>
            <a:xfrm>
              <a:off x="5297838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4" name="文本框 243">
              <a:extLst>
                <a:ext uri="{FF2B5EF4-FFF2-40B4-BE49-F238E27FC236}">
                  <a16:creationId xmlns:a16="http://schemas.microsoft.com/office/drawing/2014/main" id="{7CFDD9F4-1A2B-4E35-9BDA-10551B5ED93D}"/>
                </a:ext>
              </a:extLst>
            </p:cNvPr>
            <p:cNvSpPr txBox="1"/>
            <p:nvPr/>
          </p:nvSpPr>
          <p:spPr>
            <a:xfrm>
              <a:off x="5583724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5" name="文本框 244">
              <a:extLst>
                <a:ext uri="{FF2B5EF4-FFF2-40B4-BE49-F238E27FC236}">
                  <a16:creationId xmlns:a16="http://schemas.microsoft.com/office/drawing/2014/main" id="{3C1141B8-4C7A-4D1B-82CC-2BE668A95547}"/>
                </a:ext>
              </a:extLst>
            </p:cNvPr>
            <p:cNvSpPr txBox="1"/>
            <p:nvPr/>
          </p:nvSpPr>
          <p:spPr>
            <a:xfrm>
              <a:off x="587628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46" name="文本框 245">
              <a:extLst>
                <a:ext uri="{FF2B5EF4-FFF2-40B4-BE49-F238E27FC236}">
                  <a16:creationId xmlns:a16="http://schemas.microsoft.com/office/drawing/2014/main" id="{C85938A6-FF1C-446F-8EA9-7EDA5087A974}"/>
                </a:ext>
              </a:extLst>
            </p:cNvPr>
            <p:cNvSpPr txBox="1"/>
            <p:nvPr/>
          </p:nvSpPr>
          <p:spPr>
            <a:xfrm>
              <a:off x="616884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47" name="文本框 246">
            <a:extLst>
              <a:ext uri="{FF2B5EF4-FFF2-40B4-BE49-F238E27FC236}">
                <a16:creationId xmlns:a16="http://schemas.microsoft.com/office/drawing/2014/main" id="{C8B82F58-2E8E-4E3B-BA0C-CFB0E83B07D9}"/>
              </a:ext>
            </a:extLst>
          </p:cNvPr>
          <p:cNvSpPr txBox="1"/>
          <p:nvPr/>
        </p:nvSpPr>
        <p:spPr>
          <a:xfrm>
            <a:off x="8484951" y="3549708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48" name="组合 247">
            <a:extLst>
              <a:ext uri="{FF2B5EF4-FFF2-40B4-BE49-F238E27FC236}">
                <a16:creationId xmlns:a16="http://schemas.microsoft.com/office/drawing/2014/main" id="{BC719E78-A9EB-4B85-A28F-75D01AF30EAB}"/>
              </a:ext>
            </a:extLst>
          </p:cNvPr>
          <p:cNvGrpSpPr/>
          <p:nvPr/>
        </p:nvGrpSpPr>
        <p:grpSpPr>
          <a:xfrm>
            <a:off x="8414550" y="2446138"/>
            <a:ext cx="569884" cy="482233"/>
            <a:chOff x="6547085" y="1918729"/>
            <a:chExt cx="569884" cy="482233"/>
          </a:xfrm>
        </p:grpSpPr>
        <p:cxnSp>
          <p:nvCxnSpPr>
            <p:cNvPr id="249" name="直接连接符 248">
              <a:extLst>
                <a:ext uri="{FF2B5EF4-FFF2-40B4-BE49-F238E27FC236}">
                  <a16:creationId xmlns:a16="http://schemas.microsoft.com/office/drawing/2014/main" id="{56B62B3E-5730-4E0F-8C82-48F685A4741B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0" name="文本框 249">
              <a:extLst>
                <a:ext uri="{FF2B5EF4-FFF2-40B4-BE49-F238E27FC236}">
                  <a16:creationId xmlns:a16="http://schemas.microsoft.com/office/drawing/2014/main" id="{E0A41586-FA3E-445C-B095-61DC00F5B669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1" name="直接连接符 250">
              <a:extLst>
                <a:ext uri="{FF2B5EF4-FFF2-40B4-BE49-F238E27FC236}">
                  <a16:creationId xmlns:a16="http://schemas.microsoft.com/office/drawing/2014/main" id="{1C8612A0-46C1-413A-B5DA-C5FF2C0440D8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2" name="文本框 251">
              <a:extLst>
                <a:ext uri="{FF2B5EF4-FFF2-40B4-BE49-F238E27FC236}">
                  <a16:creationId xmlns:a16="http://schemas.microsoft.com/office/drawing/2014/main" id="{24B091A0-F358-46BF-AD5A-D8C15710CF10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53" name="直接连接符 252">
              <a:extLst>
                <a:ext uri="{FF2B5EF4-FFF2-40B4-BE49-F238E27FC236}">
                  <a16:creationId xmlns:a16="http://schemas.microsoft.com/office/drawing/2014/main" id="{7C2B53E8-534C-4010-8C51-37273A6EA0F3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54" name="文本框 253">
              <a:extLst>
                <a:ext uri="{FF2B5EF4-FFF2-40B4-BE49-F238E27FC236}">
                  <a16:creationId xmlns:a16="http://schemas.microsoft.com/office/drawing/2014/main" id="{ADFA6764-229A-4EA7-B07D-A3991CD29FFD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55" name="文本框 254">
            <a:extLst>
              <a:ext uri="{FF2B5EF4-FFF2-40B4-BE49-F238E27FC236}">
                <a16:creationId xmlns:a16="http://schemas.microsoft.com/office/drawing/2014/main" id="{65851714-15A1-47F9-B694-D05F1FA26BE3}"/>
              </a:ext>
            </a:extLst>
          </p:cNvPr>
          <p:cNvSpPr txBox="1"/>
          <p:nvPr/>
        </p:nvSpPr>
        <p:spPr>
          <a:xfrm>
            <a:off x="8282705" y="2261339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56" name="文本框 255">
            <a:extLst>
              <a:ext uri="{FF2B5EF4-FFF2-40B4-BE49-F238E27FC236}">
                <a16:creationId xmlns:a16="http://schemas.microsoft.com/office/drawing/2014/main" id="{6D126C76-D96F-4646-966C-43019DC786AF}"/>
              </a:ext>
            </a:extLst>
          </p:cNvPr>
          <p:cNvSpPr txBox="1"/>
          <p:nvPr/>
        </p:nvSpPr>
        <p:spPr>
          <a:xfrm rot="10800000">
            <a:off x="7847474" y="2674729"/>
            <a:ext cx="323165" cy="610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OD value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57" name="组合 256">
            <a:extLst>
              <a:ext uri="{FF2B5EF4-FFF2-40B4-BE49-F238E27FC236}">
                <a16:creationId xmlns:a16="http://schemas.microsoft.com/office/drawing/2014/main" id="{22C6062D-0E2C-4848-B6CD-89F40E6A4BAE}"/>
              </a:ext>
            </a:extLst>
          </p:cNvPr>
          <p:cNvGrpSpPr/>
          <p:nvPr/>
        </p:nvGrpSpPr>
        <p:grpSpPr>
          <a:xfrm>
            <a:off x="9683944" y="3407421"/>
            <a:ext cx="1085767" cy="230832"/>
            <a:chOff x="5297838" y="1349577"/>
            <a:chExt cx="1085767" cy="230832"/>
          </a:xfrm>
        </p:grpSpPr>
        <p:sp>
          <p:nvSpPr>
            <p:cNvPr id="258" name="文本框 257">
              <a:extLst>
                <a:ext uri="{FF2B5EF4-FFF2-40B4-BE49-F238E27FC236}">
                  <a16:creationId xmlns:a16="http://schemas.microsoft.com/office/drawing/2014/main" id="{D0145182-184E-4D8C-97A3-801B042D31AC}"/>
                </a:ext>
              </a:extLst>
            </p:cNvPr>
            <p:cNvSpPr txBox="1"/>
            <p:nvPr/>
          </p:nvSpPr>
          <p:spPr>
            <a:xfrm>
              <a:off x="5297838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9" name="文本框 258">
              <a:extLst>
                <a:ext uri="{FF2B5EF4-FFF2-40B4-BE49-F238E27FC236}">
                  <a16:creationId xmlns:a16="http://schemas.microsoft.com/office/drawing/2014/main" id="{8D5F185C-40D5-4535-835F-2F906C47B636}"/>
                </a:ext>
              </a:extLst>
            </p:cNvPr>
            <p:cNvSpPr txBox="1"/>
            <p:nvPr/>
          </p:nvSpPr>
          <p:spPr>
            <a:xfrm>
              <a:off x="5583724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0" name="文本框 259">
              <a:extLst>
                <a:ext uri="{FF2B5EF4-FFF2-40B4-BE49-F238E27FC236}">
                  <a16:creationId xmlns:a16="http://schemas.microsoft.com/office/drawing/2014/main" id="{E489888B-976F-4E56-8A20-C30DCB17557B}"/>
                </a:ext>
              </a:extLst>
            </p:cNvPr>
            <p:cNvSpPr txBox="1"/>
            <p:nvPr/>
          </p:nvSpPr>
          <p:spPr>
            <a:xfrm>
              <a:off x="587628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1" name="文本框 260">
              <a:extLst>
                <a:ext uri="{FF2B5EF4-FFF2-40B4-BE49-F238E27FC236}">
                  <a16:creationId xmlns:a16="http://schemas.microsoft.com/office/drawing/2014/main" id="{EF59BC37-4FDE-413C-B428-5DBEB0D3C87D}"/>
                </a:ext>
              </a:extLst>
            </p:cNvPr>
            <p:cNvSpPr txBox="1"/>
            <p:nvPr/>
          </p:nvSpPr>
          <p:spPr>
            <a:xfrm>
              <a:off x="6168843" y="1349577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62" name="文本框 261">
            <a:extLst>
              <a:ext uri="{FF2B5EF4-FFF2-40B4-BE49-F238E27FC236}">
                <a16:creationId xmlns:a16="http://schemas.microsoft.com/office/drawing/2014/main" id="{C3944399-69B8-4330-8072-EE927A3F97B1}"/>
              </a:ext>
            </a:extLst>
          </p:cNvPr>
          <p:cNvSpPr txBox="1"/>
          <p:nvPr/>
        </p:nvSpPr>
        <p:spPr>
          <a:xfrm>
            <a:off x="9943639" y="355138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Days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3" name="组合 262">
            <a:extLst>
              <a:ext uri="{FF2B5EF4-FFF2-40B4-BE49-F238E27FC236}">
                <a16:creationId xmlns:a16="http://schemas.microsoft.com/office/drawing/2014/main" id="{4BCC82F0-7637-4A44-B2D8-669617FE44B9}"/>
              </a:ext>
            </a:extLst>
          </p:cNvPr>
          <p:cNvGrpSpPr/>
          <p:nvPr/>
        </p:nvGrpSpPr>
        <p:grpSpPr>
          <a:xfrm>
            <a:off x="9873238" y="2447814"/>
            <a:ext cx="569884" cy="482233"/>
            <a:chOff x="6547085" y="1918729"/>
            <a:chExt cx="569884" cy="482233"/>
          </a:xfrm>
        </p:grpSpPr>
        <p:cxnSp>
          <p:nvCxnSpPr>
            <p:cNvPr id="264" name="直接连接符 263">
              <a:extLst>
                <a:ext uri="{FF2B5EF4-FFF2-40B4-BE49-F238E27FC236}">
                  <a16:creationId xmlns:a16="http://schemas.microsoft.com/office/drawing/2014/main" id="{E6B83EDA-08EB-48CC-8F73-6B1089F59850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5" name="文本框 264">
              <a:extLst>
                <a:ext uri="{FF2B5EF4-FFF2-40B4-BE49-F238E27FC236}">
                  <a16:creationId xmlns:a16="http://schemas.microsoft.com/office/drawing/2014/main" id="{D698E845-1418-43F0-B5C8-5AAD80E3D6D1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6" name="直接连接符 265">
              <a:extLst>
                <a:ext uri="{FF2B5EF4-FFF2-40B4-BE49-F238E27FC236}">
                  <a16:creationId xmlns:a16="http://schemas.microsoft.com/office/drawing/2014/main" id="{19CBAFCF-54AC-4B0E-BABF-444E2CDCEA7C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7" name="文本框 266">
              <a:extLst>
                <a:ext uri="{FF2B5EF4-FFF2-40B4-BE49-F238E27FC236}">
                  <a16:creationId xmlns:a16="http://schemas.microsoft.com/office/drawing/2014/main" id="{AF920A8E-18B3-4A81-9EFB-4E57167639EE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68" name="直接连接符 267">
              <a:extLst>
                <a:ext uri="{FF2B5EF4-FFF2-40B4-BE49-F238E27FC236}">
                  <a16:creationId xmlns:a16="http://schemas.microsoft.com/office/drawing/2014/main" id="{E7C840B3-F93F-49AE-A117-D232EFA5C2C4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69" name="文本框 268">
              <a:extLst>
                <a:ext uri="{FF2B5EF4-FFF2-40B4-BE49-F238E27FC236}">
                  <a16:creationId xmlns:a16="http://schemas.microsoft.com/office/drawing/2014/main" id="{349DFB2D-D7F5-4853-93DB-53AA04A92CE3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70" name="文本框 269">
            <a:extLst>
              <a:ext uri="{FF2B5EF4-FFF2-40B4-BE49-F238E27FC236}">
                <a16:creationId xmlns:a16="http://schemas.microsoft.com/office/drawing/2014/main" id="{0F65F2CE-8EE9-4839-BF65-8248AF417E19}"/>
              </a:ext>
            </a:extLst>
          </p:cNvPr>
          <p:cNvSpPr txBox="1"/>
          <p:nvPr/>
        </p:nvSpPr>
        <p:spPr>
          <a:xfrm>
            <a:off x="9741393" y="2263015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71" name="文本框 270">
            <a:extLst>
              <a:ext uri="{FF2B5EF4-FFF2-40B4-BE49-F238E27FC236}">
                <a16:creationId xmlns:a16="http://schemas.microsoft.com/office/drawing/2014/main" id="{45578CC4-8BDD-498F-B8B4-CD6DEF7F84BD}"/>
              </a:ext>
            </a:extLst>
          </p:cNvPr>
          <p:cNvSpPr txBox="1"/>
          <p:nvPr/>
        </p:nvSpPr>
        <p:spPr>
          <a:xfrm rot="10800000">
            <a:off x="9306162" y="2676405"/>
            <a:ext cx="323165" cy="61071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OD value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72" name="组合 271">
            <a:extLst>
              <a:ext uri="{FF2B5EF4-FFF2-40B4-BE49-F238E27FC236}">
                <a16:creationId xmlns:a16="http://schemas.microsoft.com/office/drawing/2014/main" id="{8C866979-5FFB-45A4-A45D-EB862B4DC7EE}"/>
              </a:ext>
            </a:extLst>
          </p:cNvPr>
          <p:cNvGrpSpPr/>
          <p:nvPr/>
        </p:nvGrpSpPr>
        <p:grpSpPr>
          <a:xfrm>
            <a:off x="5046150" y="2434832"/>
            <a:ext cx="394143" cy="1092067"/>
            <a:chOff x="5046150" y="502798"/>
            <a:chExt cx="394143" cy="1092067"/>
          </a:xfrm>
        </p:grpSpPr>
        <p:sp>
          <p:nvSpPr>
            <p:cNvPr id="273" name="文本框 272">
              <a:extLst>
                <a:ext uri="{FF2B5EF4-FFF2-40B4-BE49-F238E27FC236}">
                  <a16:creationId xmlns:a16="http://schemas.microsoft.com/office/drawing/2014/main" id="{0464C042-BFC5-478E-87A2-F886827CCFCE}"/>
                </a:ext>
              </a:extLst>
            </p:cNvPr>
            <p:cNvSpPr txBox="1"/>
            <p:nvPr/>
          </p:nvSpPr>
          <p:spPr>
            <a:xfrm>
              <a:off x="5046150" y="1364033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4" name="文本框 273">
              <a:extLst>
                <a:ext uri="{FF2B5EF4-FFF2-40B4-BE49-F238E27FC236}">
                  <a16:creationId xmlns:a16="http://schemas.microsoft.com/office/drawing/2014/main" id="{31EE7B2D-0744-4AAA-8E22-76771D8E8A91}"/>
                </a:ext>
              </a:extLst>
            </p:cNvPr>
            <p:cNvSpPr txBox="1"/>
            <p:nvPr/>
          </p:nvSpPr>
          <p:spPr>
            <a:xfrm>
              <a:off x="5046150" y="118284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5" name="文本框 274">
              <a:extLst>
                <a:ext uri="{FF2B5EF4-FFF2-40B4-BE49-F238E27FC236}">
                  <a16:creationId xmlns:a16="http://schemas.microsoft.com/office/drawing/2014/main" id="{E091E1A4-E634-4FBC-B738-34D46F3A2380}"/>
                </a:ext>
              </a:extLst>
            </p:cNvPr>
            <p:cNvSpPr txBox="1"/>
            <p:nvPr/>
          </p:nvSpPr>
          <p:spPr>
            <a:xfrm>
              <a:off x="5046150" y="101608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6" name="文本框 275">
              <a:extLst>
                <a:ext uri="{FF2B5EF4-FFF2-40B4-BE49-F238E27FC236}">
                  <a16:creationId xmlns:a16="http://schemas.microsoft.com/office/drawing/2014/main" id="{4C5004E5-921E-4082-A757-8EE2847F5D27}"/>
                </a:ext>
              </a:extLst>
            </p:cNvPr>
            <p:cNvSpPr txBox="1"/>
            <p:nvPr/>
          </p:nvSpPr>
          <p:spPr>
            <a:xfrm>
              <a:off x="5046150" y="83480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7" name="文本框 276">
              <a:extLst>
                <a:ext uri="{FF2B5EF4-FFF2-40B4-BE49-F238E27FC236}">
                  <a16:creationId xmlns:a16="http://schemas.microsoft.com/office/drawing/2014/main" id="{76E64F02-83F2-4C3A-BDA7-8FF399906A53}"/>
                </a:ext>
              </a:extLst>
            </p:cNvPr>
            <p:cNvSpPr txBox="1"/>
            <p:nvPr/>
          </p:nvSpPr>
          <p:spPr>
            <a:xfrm>
              <a:off x="5046150" y="672737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8" name="文本框 277">
              <a:extLst>
                <a:ext uri="{FF2B5EF4-FFF2-40B4-BE49-F238E27FC236}">
                  <a16:creationId xmlns:a16="http://schemas.microsoft.com/office/drawing/2014/main" id="{304E267D-5DA6-4839-8C89-AEB448264D13}"/>
                </a:ext>
              </a:extLst>
            </p:cNvPr>
            <p:cNvSpPr txBox="1"/>
            <p:nvPr/>
          </p:nvSpPr>
          <p:spPr>
            <a:xfrm>
              <a:off x="5046150" y="50279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79" name="组合 278">
            <a:extLst>
              <a:ext uri="{FF2B5EF4-FFF2-40B4-BE49-F238E27FC236}">
                <a16:creationId xmlns:a16="http://schemas.microsoft.com/office/drawing/2014/main" id="{32935521-7976-4157-87F5-FBFE6F2699EB}"/>
              </a:ext>
            </a:extLst>
          </p:cNvPr>
          <p:cNvGrpSpPr/>
          <p:nvPr/>
        </p:nvGrpSpPr>
        <p:grpSpPr>
          <a:xfrm>
            <a:off x="6507651" y="2434832"/>
            <a:ext cx="394143" cy="1092067"/>
            <a:chOff x="5046150" y="502798"/>
            <a:chExt cx="394143" cy="1092067"/>
          </a:xfrm>
        </p:grpSpPr>
        <p:sp>
          <p:nvSpPr>
            <p:cNvPr id="280" name="文本框 279">
              <a:extLst>
                <a:ext uri="{FF2B5EF4-FFF2-40B4-BE49-F238E27FC236}">
                  <a16:creationId xmlns:a16="http://schemas.microsoft.com/office/drawing/2014/main" id="{D4CD350E-5060-4E0F-9E4D-8AE4DBBDE3CA}"/>
                </a:ext>
              </a:extLst>
            </p:cNvPr>
            <p:cNvSpPr txBox="1"/>
            <p:nvPr/>
          </p:nvSpPr>
          <p:spPr>
            <a:xfrm>
              <a:off x="5046150" y="1364033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1" name="文本框 280">
              <a:extLst>
                <a:ext uri="{FF2B5EF4-FFF2-40B4-BE49-F238E27FC236}">
                  <a16:creationId xmlns:a16="http://schemas.microsoft.com/office/drawing/2014/main" id="{5B863499-1A72-4FA3-BAE6-08EC8AD03201}"/>
                </a:ext>
              </a:extLst>
            </p:cNvPr>
            <p:cNvSpPr txBox="1"/>
            <p:nvPr/>
          </p:nvSpPr>
          <p:spPr>
            <a:xfrm>
              <a:off x="5046150" y="118284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2" name="文本框 281">
              <a:extLst>
                <a:ext uri="{FF2B5EF4-FFF2-40B4-BE49-F238E27FC236}">
                  <a16:creationId xmlns:a16="http://schemas.microsoft.com/office/drawing/2014/main" id="{167E6271-0C76-479F-850C-C3975A3CDE00}"/>
                </a:ext>
              </a:extLst>
            </p:cNvPr>
            <p:cNvSpPr txBox="1"/>
            <p:nvPr/>
          </p:nvSpPr>
          <p:spPr>
            <a:xfrm>
              <a:off x="5046150" y="101608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3" name="文本框 282">
              <a:extLst>
                <a:ext uri="{FF2B5EF4-FFF2-40B4-BE49-F238E27FC236}">
                  <a16:creationId xmlns:a16="http://schemas.microsoft.com/office/drawing/2014/main" id="{AE9D9B80-1D93-4803-8D80-20B851A25077}"/>
                </a:ext>
              </a:extLst>
            </p:cNvPr>
            <p:cNvSpPr txBox="1"/>
            <p:nvPr/>
          </p:nvSpPr>
          <p:spPr>
            <a:xfrm>
              <a:off x="5046150" y="83480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4" name="文本框 283">
              <a:extLst>
                <a:ext uri="{FF2B5EF4-FFF2-40B4-BE49-F238E27FC236}">
                  <a16:creationId xmlns:a16="http://schemas.microsoft.com/office/drawing/2014/main" id="{FE37135B-8BA6-4D64-833A-ABA83C002459}"/>
                </a:ext>
              </a:extLst>
            </p:cNvPr>
            <p:cNvSpPr txBox="1"/>
            <p:nvPr/>
          </p:nvSpPr>
          <p:spPr>
            <a:xfrm>
              <a:off x="5046150" y="672737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5" name="文本框 284">
              <a:extLst>
                <a:ext uri="{FF2B5EF4-FFF2-40B4-BE49-F238E27FC236}">
                  <a16:creationId xmlns:a16="http://schemas.microsoft.com/office/drawing/2014/main" id="{EEFBAA93-E6FB-45FE-A1BC-1A7B99F6C0D2}"/>
                </a:ext>
              </a:extLst>
            </p:cNvPr>
            <p:cNvSpPr txBox="1"/>
            <p:nvPr/>
          </p:nvSpPr>
          <p:spPr>
            <a:xfrm>
              <a:off x="5046150" y="50279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86" name="组合 285">
            <a:extLst>
              <a:ext uri="{FF2B5EF4-FFF2-40B4-BE49-F238E27FC236}">
                <a16:creationId xmlns:a16="http://schemas.microsoft.com/office/drawing/2014/main" id="{55088E42-D343-42B2-9EE8-1DC10350FCB8}"/>
              </a:ext>
            </a:extLst>
          </p:cNvPr>
          <p:cNvGrpSpPr/>
          <p:nvPr/>
        </p:nvGrpSpPr>
        <p:grpSpPr>
          <a:xfrm>
            <a:off x="7968059" y="2434832"/>
            <a:ext cx="394143" cy="1092067"/>
            <a:chOff x="5046150" y="502798"/>
            <a:chExt cx="394143" cy="1092067"/>
          </a:xfrm>
        </p:grpSpPr>
        <p:sp>
          <p:nvSpPr>
            <p:cNvPr id="287" name="文本框 286">
              <a:extLst>
                <a:ext uri="{FF2B5EF4-FFF2-40B4-BE49-F238E27FC236}">
                  <a16:creationId xmlns:a16="http://schemas.microsoft.com/office/drawing/2014/main" id="{320C0112-9BBE-4FD0-8D54-EB79F01070D0}"/>
                </a:ext>
              </a:extLst>
            </p:cNvPr>
            <p:cNvSpPr txBox="1"/>
            <p:nvPr/>
          </p:nvSpPr>
          <p:spPr>
            <a:xfrm>
              <a:off x="5046150" y="1364033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8" name="文本框 287">
              <a:extLst>
                <a:ext uri="{FF2B5EF4-FFF2-40B4-BE49-F238E27FC236}">
                  <a16:creationId xmlns:a16="http://schemas.microsoft.com/office/drawing/2014/main" id="{58156357-B2C9-405E-AEE4-3BE9BFF748A8}"/>
                </a:ext>
              </a:extLst>
            </p:cNvPr>
            <p:cNvSpPr txBox="1"/>
            <p:nvPr/>
          </p:nvSpPr>
          <p:spPr>
            <a:xfrm>
              <a:off x="5046150" y="118284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9" name="文本框 288">
              <a:extLst>
                <a:ext uri="{FF2B5EF4-FFF2-40B4-BE49-F238E27FC236}">
                  <a16:creationId xmlns:a16="http://schemas.microsoft.com/office/drawing/2014/main" id="{10BE85E2-17A4-4BB3-AC82-0BC3F76F30AC}"/>
                </a:ext>
              </a:extLst>
            </p:cNvPr>
            <p:cNvSpPr txBox="1"/>
            <p:nvPr/>
          </p:nvSpPr>
          <p:spPr>
            <a:xfrm>
              <a:off x="5046150" y="101608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0" name="文本框 289">
              <a:extLst>
                <a:ext uri="{FF2B5EF4-FFF2-40B4-BE49-F238E27FC236}">
                  <a16:creationId xmlns:a16="http://schemas.microsoft.com/office/drawing/2014/main" id="{83933D35-05BB-484D-A795-3CD52CAFDD29}"/>
                </a:ext>
              </a:extLst>
            </p:cNvPr>
            <p:cNvSpPr txBox="1"/>
            <p:nvPr/>
          </p:nvSpPr>
          <p:spPr>
            <a:xfrm>
              <a:off x="5046150" y="83480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1" name="文本框 290">
              <a:extLst>
                <a:ext uri="{FF2B5EF4-FFF2-40B4-BE49-F238E27FC236}">
                  <a16:creationId xmlns:a16="http://schemas.microsoft.com/office/drawing/2014/main" id="{C97333AA-4A01-4926-83A2-2C50A00609EB}"/>
                </a:ext>
              </a:extLst>
            </p:cNvPr>
            <p:cNvSpPr txBox="1"/>
            <p:nvPr/>
          </p:nvSpPr>
          <p:spPr>
            <a:xfrm>
              <a:off x="5046150" y="672737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2" name="文本框 291">
              <a:extLst>
                <a:ext uri="{FF2B5EF4-FFF2-40B4-BE49-F238E27FC236}">
                  <a16:creationId xmlns:a16="http://schemas.microsoft.com/office/drawing/2014/main" id="{2CD1E0FF-FEDD-40E8-9408-FFC9E6F5756D}"/>
                </a:ext>
              </a:extLst>
            </p:cNvPr>
            <p:cNvSpPr txBox="1"/>
            <p:nvPr/>
          </p:nvSpPr>
          <p:spPr>
            <a:xfrm>
              <a:off x="5046150" y="50279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3" name="组合 292">
            <a:extLst>
              <a:ext uri="{FF2B5EF4-FFF2-40B4-BE49-F238E27FC236}">
                <a16:creationId xmlns:a16="http://schemas.microsoft.com/office/drawing/2014/main" id="{B2FA8904-AE35-4115-BB73-47335EB42E33}"/>
              </a:ext>
            </a:extLst>
          </p:cNvPr>
          <p:cNvGrpSpPr/>
          <p:nvPr/>
        </p:nvGrpSpPr>
        <p:grpSpPr>
          <a:xfrm>
            <a:off x="9429560" y="2434832"/>
            <a:ext cx="394143" cy="1092067"/>
            <a:chOff x="5046150" y="502798"/>
            <a:chExt cx="394143" cy="1092067"/>
          </a:xfrm>
        </p:grpSpPr>
        <p:sp>
          <p:nvSpPr>
            <p:cNvPr id="294" name="文本框 293">
              <a:extLst>
                <a:ext uri="{FF2B5EF4-FFF2-40B4-BE49-F238E27FC236}">
                  <a16:creationId xmlns:a16="http://schemas.microsoft.com/office/drawing/2014/main" id="{5EB5EB99-7936-4781-B175-A9245D78FCE7}"/>
                </a:ext>
              </a:extLst>
            </p:cNvPr>
            <p:cNvSpPr txBox="1"/>
            <p:nvPr/>
          </p:nvSpPr>
          <p:spPr>
            <a:xfrm>
              <a:off x="5046150" y="1364033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5" name="文本框 294">
              <a:extLst>
                <a:ext uri="{FF2B5EF4-FFF2-40B4-BE49-F238E27FC236}">
                  <a16:creationId xmlns:a16="http://schemas.microsoft.com/office/drawing/2014/main" id="{7268070F-4FD6-46A6-87DE-F6A43C3B353A}"/>
                </a:ext>
              </a:extLst>
            </p:cNvPr>
            <p:cNvSpPr txBox="1"/>
            <p:nvPr/>
          </p:nvSpPr>
          <p:spPr>
            <a:xfrm>
              <a:off x="5046150" y="118284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6" name="文本框 295">
              <a:extLst>
                <a:ext uri="{FF2B5EF4-FFF2-40B4-BE49-F238E27FC236}">
                  <a16:creationId xmlns:a16="http://schemas.microsoft.com/office/drawing/2014/main" id="{65D1228C-3DAB-456D-AA89-DABC011EBA64}"/>
                </a:ext>
              </a:extLst>
            </p:cNvPr>
            <p:cNvSpPr txBox="1"/>
            <p:nvPr/>
          </p:nvSpPr>
          <p:spPr>
            <a:xfrm>
              <a:off x="5046150" y="101608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7" name="文本框 296">
              <a:extLst>
                <a:ext uri="{FF2B5EF4-FFF2-40B4-BE49-F238E27FC236}">
                  <a16:creationId xmlns:a16="http://schemas.microsoft.com/office/drawing/2014/main" id="{02BC984D-33AC-4629-8EA2-4F59377A3EE0}"/>
                </a:ext>
              </a:extLst>
            </p:cNvPr>
            <p:cNvSpPr txBox="1"/>
            <p:nvPr/>
          </p:nvSpPr>
          <p:spPr>
            <a:xfrm>
              <a:off x="5046150" y="83480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8" name="文本框 297">
              <a:extLst>
                <a:ext uri="{FF2B5EF4-FFF2-40B4-BE49-F238E27FC236}">
                  <a16:creationId xmlns:a16="http://schemas.microsoft.com/office/drawing/2014/main" id="{7E8E22EE-8B33-420B-9C98-5D4C2A3E960B}"/>
                </a:ext>
              </a:extLst>
            </p:cNvPr>
            <p:cNvSpPr txBox="1"/>
            <p:nvPr/>
          </p:nvSpPr>
          <p:spPr>
            <a:xfrm>
              <a:off x="5046150" y="672737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0.8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9" name="文本框 298">
              <a:extLst>
                <a:ext uri="{FF2B5EF4-FFF2-40B4-BE49-F238E27FC236}">
                  <a16:creationId xmlns:a16="http://schemas.microsoft.com/office/drawing/2014/main" id="{EFEF644D-666F-4171-9361-0CAE905AD9C8}"/>
                </a:ext>
              </a:extLst>
            </p:cNvPr>
            <p:cNvSpPr txBox="1"/>
            <p:nvPr/>
          </p:nvSpPr>
          <p:spPr>
            <a:xfrm>
              <a:off x="5046150" y="50279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300" name="直接连接符 299">
            <a:extLst>
              <a:ext uri="{FF2B5EF4-FFF2-40B4-BE49-F238E27FC236}">
                <a16:creationId xmlns:a16="http://schemas.microsoft.com/office/drawing/2014/main" id="{ED30D7BA-7FFF-45F0-B21A-9913254229A9}"/>
              </a:ext>
            </a:extLst>
          </p:cNvPr>
          <p:cNvCxnSpPr>
            <a:cxnSpLocks/>
          </p:cNvCxnSpPr>
          <p:nvPr/>
        </p:nvCxnSpPr>
        <p:spPr>
          <a:xfrm>
            <a:off x="337186" y="528133"/>
            <a:ext cx="441021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1" name="文本框 300">
            <a:extLst>
              <a:ext uri="{FF2B5EF4-FFF2-40B4-BE49-F238E27FC236}">
                <a16:creationId xmlns:a16="http://schemas.microsoft.com/office/drawing/2014/main" id="{F7E6D7F1-834E-41DE-93AD-565AED21A25D}"/>
              </a:ext>
            </a:extLst>
          </p:cNvPr>
          <p:cNvSpPr txBox="1"/>
          <p:nvPr/>
        </p:nvSpPr>
        <p:spPr>
          <a:xfrm>
            <a:off x="2064207" y="302171"/>
            <a:ext cx="9561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02" name="直接连接符 301">
            <a:extLst>
              <a:ext uri="{FF2B5EF4-FFF2-40B4-BE49-F238E27FC236}">
                <a16:creationId xmlns:a16="http://schemas.microsoft.com/office/drawing/2014/main" id="{52515515-DC4B-4AE4-BFFA-DF072E6ABBB5}"/>
              </a:ext>
            </a:extLst>
          </p:cNvPr>
          <p:cNvCxnSpPr>
            <a:cxnSpLocks/>
          </p:cNvCxnSpPr>
          <p:nvPr/>
        </p:nvCxnSpPr>
        <p:spPr>
          <a:xfrm>
            <a:off x="340299" y="2254894"/>
            <a:ext cx="441021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3" name="文本框 302">
            <a:extLst>
              <a:ext uri="{FF2B5EF4-FFF2-40B4-BE49-F238E27FC236}">
                <a16:creationId xmlns:a16="http://schemas.microsoft.com/office/drawing/2014/main" id="{C1E021F5-018D-4362-B854-72DCD187E432}"/>
              </a:ext>
            </a:extLst>
          </p:cNvPr>
          <p:cNvSpPr txBox="1"/>
          <p:nvPr/>
        </p:nvSpPr>
        <p:spPr>
          <a:xfrm>
            <a:off x="2218867" y="2028932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SUM159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3" name="直接连接符 312">
            <a:extLst>
              <a:ext uri="{FF2B5EF4-FFF2-40B4-BE49-F238E27FC236}">
                <a16:creationId xmlns:a16="http://schemas.microsoft.com/office/drawing/2014/main" id="{3486F5B8-C578-4805-8881-5EE0EDA47297}"/>
              </a:ext>
            </a:extLst>
          </p:cNvPr>
          <p:cNvCxnSpPr>
            <a:cxnSpLocks/>
          </p:cNvCxnSpPr>
          <p:nvPr/>
        </p:nvCxnSpPr>
        <p:spPr>
          <a:xfrm>
            <a:off x="5177650" y="528133"/>
            <a:ext cx="557784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4" name="文本框 313">
            <a:extLst>
              <a:ext uri="{FF2B5EF4-FFF2-40B4-BE49-F238E27FC236}">
                <a16:creationId xmlns:a16="http://schemas.microsoft.com/office/drawing/2014/main" id="{19E7E4E6-4B2B-4A93-B58E-031573422AAC}"/>
              </a:ext>
            </a:extLst>
          </p:cNvPr>
          <p:cNvSpPr txBox="1"/>
          <p:nvPr/>
        </p:nvSpPr>
        <p:spPr>
          <a:xfrm>
            <a:off x="7516156" y="302171"/>
            <a:ext cx="9561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315" name="直接连接符 314">
            <a:extLst>
              <a:ext uri="{FF2B5EF4-FFF2-40B4-BE49-F238E27FC236}">
                <a16:creationId xmlns:a16="http://schemas.microsoft.com/office/drawing/2014/main" id="{64AACFF4-D19C-455D-9A4D-48C3FDBCA0EA}"/>
              </a:ext>
            </a:extLst>
          </p:cNvPr>
          <p:cNvCxnSpPr>
            <a:cxnSpLocks/>
          </p:cNvCxnSpPr>
          <p:nvPr/>
        </p:nvCxnSpPr>
        <p:spPr>
          <a:xfrm>
            <a:off x="5180763" y="2251788"/>
            <a:ext cx="557784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6" name="文本框 315">
            <a:extLst>
              <a:ext uri="{FF2B5EF4-FFF2-40B4-BE49-F238E27FC236}">
                <a16:creationId xmlns:a16="http://schemas.microsoft.com/office/drawing/2014/main" id="{7BF5380D-0B08-4E2C-BEBE-C6A9E5F4C05B}"/>
              </a:ext>
            </a:extLst>
          </p:cNvPr>
          <p:cNvSpPr txBox="1"/>
          <p:nvPr/>
        </p:nvSpPr>
        <p:spPr>
          <a:xfrm>
            <a:off x="7670816" y="2025826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SUM159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317" name="对象 316">
            <a:extLst>
              <a:ext uri="{FF2B5EF4-FFF2-40B4-BE49-F238E27FC236}">
                <a16:creationId xmlns:a16="http://schemas.microsoft.com/office/drawing/2014/main" id="{9287324E-BE2E-4F96-8517-457EA2C40BB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768739456"/>
              </p:ext>
            </p:extLst>
          </p:nvPr>
        </p:nvGraphicFramePr>
        <p:xfrm>
          <a:off x="8183880" y="427767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3" r:id="rId35" imgW="5739480" imgH="3834720" progId="">
                  <p:embed/>
                </p:oleObj>
              </mc:Choice>
              <mc:Fallback>
                <p:oleObj r:id="rId35" imgW="5739480" imgH="3834720" progId="">
                  <p:embed/>
                  <p:pic>
                    <p:nvPicPr>
                      <p:cNvPr id="449" name="对象 448">
                        <a:extLst>
                          <a:ext uri="{FF2B5EF4-FFF2-40B4-BE49-F238E27FC236}">
                            <a16:creationId xmlns:a16="http://schemas.microsoft.com/office/drawing/2014/main" id="{1B5DB2E5-78E9-49EA-BFA8-4F016264FA2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6"/>
                      <a:stretch>
                        <a:fillRect/>
                      </a:stretch>
                    </p:blipFill>
                    <p:spPr>
                      <a:xfrm>
                        <a:off x="8183880" y="427767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8" name="对象 317">
            <a:extLst>
              <a:ext uri="{FF2B5EF4-FFF2-40B4-BE49-F238E27FC236}">
                <a16:creationId xmlns:a16="http://schemas.microsoft.com/office/drawing/2014/main" id="{95F27E73-B777-4934-AE00-9D71385B70B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31394804"/>
              </p:ext>
            </p:extLst>
          </p:nvPr>
        </p:nvGraphicFramePr>
        <p:xfrm>
          <a:off x="6587037" y="427767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4" r:id="rId37" imgW="5752080" imgH="3834720" progId="">
                  <p:embed/>
                </p:oleObj>
              </mc:Choice>
              <mc:Fallback>
                <p:oleObj r:id="rId37" imgW="5752080" imgH="3834720" progId="">
                  <p:embed/>
                  <p:pic>
                    <p:nvPicPr>
                      <p:cNvPr id="428" name="对象 427">
                        <a:extLst>
                          <a:ext uri="{FF2B5EF4-FFF2-40B4-BE49-F238E27FC236}">
                            <a16:creationId xmlns:a16="http://schemas.microsoft.com/office/drawing/2014/main" id="{2C5A9D07-6A9E-486D-9440-678B5A02E3B4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38"/>
                      <a:stretch>
                        <a:fillRect/>
                      </a:stretch>
                    </p:blipFill>
                    <p:spPr>
                      <a:xfrm>
                        <a:off x="6587037" y="427767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19" name="对象 318">
            <a:extLst>
              <a:ext uri="{FF2B5EF4-FFF2-40B4-BE49-F238E27FC236}">
                <a16:creationId xmlns:a16="http://schemas.microsoft.com/office/drawing/2014/main" id="{7FB7FE2D-5F26-463D-AFF1-8D568EF90FE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6148881"/>
              </p:ext>
            </p:extLst>
          </p:nvPr>
        </p:nvGraphicFramePr>
        <p:xfrm>
          <a:off x="5029200" y="427767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5" r:id="rId39" imgW="5752080" imgH="3847320" progId="">
                  <p:embed/>
                </p:oleObj>
              </mc:Choice>
              <mc:Fallback>
                <p:oleObj r:id="rId39" imgW="5752080" imgH="3847320" progId="">
                  <p:embed/>
                  <p:pic>
                    <p:nvPicPr>
                      <p:cNvPr id="427" name="对象 426">
                        <a:extLst>
                          <a:ext uri="{FF2B5EF4-FFF2-40B4-BE49-F238E27FC236}">
                            <a16:creationId xmlns:a16="http://schemas.microsoft.com/office/drawing/2014/main" id="{16B80551-A44B-416B-8790-77ECD3FE1C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0"/>
                      <a:stretch>
                        <a:fillRect/>
                      </a:stretch>
                    </p:blipFill>
                    <p:spPr>
                      <a:xfrm>
                        <a:off x="5029200" y="427767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0" name="对象 319">
            <a:extLst>
              <a:ext uri="{FF2B5EF4-FFF2-40B4-BE49-F238E27FC236}">
                <a16:creationId xmlns:a16="http://schemas.microsoft.com/office/drawing/2014/main" id="{4D8778B6-075E-48CA-8CFD-396356D34FA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53306734"/>
              </p:ext>
            </p:extLst>
          </p:nvPr>
        </p:nvGraphicFramePr>
        <p:xfrm>
          <a:off x="3566160" y="427767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6" r:id="rId41" imgW="5739480" imgH="3822120" progId="">
                  <p:embed/>
                </p:oleObj>
              </mc:Choice>
              <mc:Fallback>
                <p:oleObj r:id="rId41" imgW="5739480" imgH="3822120" progId="">
                  <p:embed/>
                  <p:pic>
                    <p:nvPicPr>
                      <p:cNvPr id="426" name="对象 425">
                        <a:extLst>
                          <a:ext uri="{FF2B5EF4-FFF2-40B4-BE49-F238E27FC236}">
                            <a16:creationId xmlns:a16="http://schemas.microsoft.com/office/drawing/2014/main" id="{1DF5E3EB-18F8-4BC9-B637-B75CD833B2A3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2"/>
                      <a:stretch>
                        <a:fillRect/>
                      </a:stretch>
                    </p:blipFill>
                    <p:spPr>
                      <a:xfrm>
                        <a:off x="3566160" y="427767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1" name="对象 320">
            <a:extLst>
              <a:ext uri="{FF2B5EF4-FFF2-40B4-BE49-F238E27FC236}">
                <a16:creationId xmlns:a16="http://schemas.microsoft.com/office/drawing/2014/main" id="{CECC645F-DA72-4CCD-8AFC-5C0DF0C3A87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74803915"/>
              </p:ext>
            </p:extLst>
          </p:nvPr>
        </p:nvGraphicFramePr>
        <p:xfrm>
          <a:off x="2103120" y="427767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7" r:id="rId43" imgW="5739480" imgH="3834720" progId="">
                  <p:embed/>
                </p:oleObj>
              </mc:Choice>
              <mc:Fallback>
                <p:oleObj r:id="rId43" imgW="5739480" imgH="3834720" progId="">
                  <p:embed/>
                  <p:pic>
                    <p:nvPicPr>
                      <p:cNvPr id="425" name="对象 424">
                        <a:extLst>
                          <a:ext uri="{FF2B5EF4-FFF2-40B4-BE49-F238E27FC236}">
                            <a16:creationId xmlns:a16="http://schemas.microsoft.com/office/drawing/2014/main" id="{679539DA-D4AA-4B14-BAF6-4A82DAD9333F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4"/>
                      <a:stretch>
                        <a:fillRect/>
                      </a:stretch>
                    </p:blipFill>
                    <p:spPr>
                      <a:xfrm>
                        <a:off x="2103120" y="427767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22" name="对象 321">
            <a:extLst>
              <a:ext uri="{FF2B5EF4-FFF2-40B4-BE49-F238E27FC236}">
                <a16:creationId xmlns:a16="http://schemas.microsoft.com/office/drawing/2014/main" id="{08A8652D-E7AC-4D99-831E-8DE212AACE6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46586992"/>
              </p:ext>
            </p:extLst>
          </p:nvPr>
        </p:nvGraphicFramePr>
        <p:xfrm>
          <a:off x="640080" y="427767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8" r:id="rId45" imgW="5739480" imgH="3847320" progId="">
                  <p:embed/>
                </p:oleObj>
              </mc:Choice>
              <mc:Fallback>
                <p:oleObj r:id="rId45" imgW="5739480" imgH="3847320" progId="">
                  <p:embed/>
                  <p:pic>
                    <p:nvPicPr>
                      <p:cNvPr id="424" name="对象 423">
                        <a:extLst>
                          <a:ext uri="{FF2B5EF4-FFF2-40B4-BE49-F238E27FC236}">
                            <a16:creationId xmlns:a16="http://schemas.microsoft.com/office/drawing/2014/main" id="{E08D925F-8FC3-4BA1-B716-C323C12EFE35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6"/>
                      <a:stretch>
                        <a:fillRect/>
                      </a:stretch>
                    </p:blipFill>
                    <p:spPr>
                      <a:xfrm>
                        <a:off x="640080" y="427767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323" name="TextBox 8">
            <a:extLst>
              <a:ext uri="{FF2B5EF4-FFF2-40B4-BE49-F238E27FC236}">
                <a16:creationId xmlns:a16="http://schemas.microsoft.com/office/drawing/2014/main" id="{14C4E38F-61B1-4DE8-96E7-DD6483153209}"/>
              </a:ext>
            </a:extLst>
          </p:cNvPr>
          <p:cNvSpPr txBox="1"/>
          <p:nvPr/>
        </p:nvSpPr>
        <p:spPr>
          <a:xfrm>
            <a:off x="92168" y="3741848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324" name="组合 323">
            <a:extLst>
              <a:ext uri="{FF2B5EF4-FFF2-40B4-BE49-F238E27FC236}">
                <a16:creationId xmlns:a16="http://schemas.microsoft.com/office/drawing/2014/main" id="{30AF5339-8059-4C65-A80D-91C04A91A87B}"/>
              </a:ext>
            </a:extLst>
          </p:cNvPr>
          <p:cNvGrpSpPr/>
          <p:nvPr/>
        </p:nvGrpSpPr>
        <p:grpSpPr>
          <a:xfrm>
            <a:off x="312185" y="4147118"/>
            <a:ext cx="394143" cy="1112072"/>
            <a:chOff x="2870791" y="612929"/>
            <a:chExt cx="394143" cy="1112072"/>
          </a:xfrm>
        </p:grpSpPr>
        <p:sp>
          <p:nvSpPr>
            <p:cNvPr id="325" name="文本框 324">
              <a:extLst>
                <a:ext uri="{FF2B5EF4-FFF2-40B4-BE49-F238E27FC236}">
                  <a16:creationId xmlns:a16="http://schemas.microsoft.com/office/drawing/2014/main" id="{834D2BE4-02D9-42A9-84C6-15F2264998CA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6" name="文本框 325">
              <a:extLst>
                <a:ext uri="{FF2B5EF4-FFF2-40B4-BE49-F238E27FC236}">
                  <a16:creationId xmlns:a16="http://schemas.microsoft.com/office/drawing/2014/main" id="{BE75C6AF-D72E-476A-91F6-46A40119F78E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7" name="文本框 326">
              <a:extLst>
                <a:ext uri="{FF2B5EF4-FFF2-40B4-BE49-F238E27FC236}">
                  <a16:creationId xmlns:a16="http://schemas.microsoft.com/office/drawing/2014/main" id="{31639986-C86F-4FBF-AADD-3BC7148F53C2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8" name="文本框 327">
              <a:extLst>
                <a:ext uri="{FF2B5EF4-FFF2-40B4-BE49-F238E27FC236}">
                  <a16:creationId xmlns:a16="http://schemas.microsoft.com/office/drawing/2014/main" id="{ECE05257-B34E-4FD4-96AD-5C67950AE950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29" name="组合 328">
            <a:extLst>
              <a:ext uri="{FF2B5EF4-FFF2-40B4-BE49-F238E27FC236}">
                <a16:creationId xmlns:a16="http://schemas.microsoft.com/office/drawing/2014/main" id="{898EBAE9-87DF-498F-952F-4A556FF917B9}"/>
              </a:ext>
            </a:extLst>
          </p:cNvPr>
          <p:cNvGrpSpPr/>
          <p:nvPr/>
        </p:nvGrpSpPr>
        <p:grpSpPr>
          <a:xfrm>
            <a:off x="550447" y="5133754"/>
            <a:ext cx="1183494" cy="230832"/>
            <a:chOff x="550447" y="2995778"/>
            <a:chExt cx="1183494" cy="230832"/>
          </a:xfrm>
        </p:grpSpPr>
        <p:sp>
          <p:nvSpPr>
            <p:cNvPr id="330" name="文本框 329">
              <a:extLst>
                <a:ext uri="{FF2B5EF4-FFF2-40B4-BE49-F238E27FC236}">
                  <a16:creationId xmlns:a16="http://schemas.microsoft.com/office/drawing/2014/main" id="{C022A43A-E527-4355-BFC3-8B7A87CF90D1}"/>
                </a:ext>
              </a:extLst>
            </p:cNvPr>
            <p:cNvSpPr txBox="1"/>
            <p:nvPr/>
          </p:nvSpPr>
          <p:spPr>
            <a:xfrm>
              <a:off x="550447" y="2995778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1" name="文本框 330">
              <a:extLst>
                <a:ext uri="{FF2B5EF4-FFF2-40B4-BE49-F238E27FC236}">
                  <a16:creationId xmlns:a16="http://schemas.microsoft.com/office/drawing/2014/main" id="{B428F63C-F639-4EFB-B6F0-3FD35985AB72}"/>
                </a:ext>
              </a:extLst>
            </p:cNvPr>
            <p:cNvSpPr txBox="1"/>
            <p:nvPr/>
          </p:nvSpPr>
          <p:spPr>
            <a:xfrm>
              <a:off x="895535" y="2995778"/>
              <a:ext cx="3956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2" name="文本框 331">
              <a:extLst>
                <a:ext uri="{FF2B5EF4-FFF2-40B4-BE49-F238E27FC236}">
                  <a16:creationId xmlns:a16="http://schemas.microsoft.com/office/drawing/2014/main" id="{4C4D46BF-74C3-4D87-A6BB-91BE3BD11FAB}"/>
                </a:ext>
              </a:extLst>
            </p:cNvPr>
            <p:cNvSpPr txBox="1"/>
            <p:nvPr/>
          </p:nvSpPr>
          <p:spPr>
            <a:xfrm>
              <a:off x="1313081" y="2995778"/>
              <a:ext cx="4208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33" name="文本框 332">
            <a:extLst>
              <a:ext uri="{FF2B5EF4-FFF2-40B4-BE49-F238E27FC236}">
                <a16:creationId xmlns:a16="http://schemas.microsoft.com/office/drawing/2014/main" id="{9B6BFB93-D3AA-4B70-85E4-FDE54CBB3B9C}"/>
              </a:ext>
            </a:extLst>
          </p:cNvPr>
          <p:cNvSpPr txBox="1"/>
          <p:nvPr/>
        </p:nvSpPr>
        <p:spPr>
          <a:xfrm>
            <a:off x="586683" y="5291268"/>
            <a:ext cx="10308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Carboplatin (</a:t>
            </a:r>
            <a:r>
              <a:rPr lang="el-GR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34" name="组合 333">
            <a:extLst>
              <a:ext uri="{FF2B5EF4-FFF2-40B4-BE49-F238E27FC236}">
                <a16:creationId xmlns:a16="http://schemas.microsoft.com/office/drawing/2014/main" id="{46B58CEF-1E29-435D-A7BB-F6FC9328A431}"/>
              </a:ext>
            </a:extLst>
          </p:cNvPr>
          <p:cNvGrpSpPr/>
          <p:nvPr/>
        </p:nvGrpSpPr>
        <p:grpSpPr>
          <a:xfrm>
            <a:off x="1051577" y="4273277"/>
            <a:ext cx="569884" cy="482233"/>
            <a:chOff x="6547085" y="1918729"/>
            <a:chExt cx="569884" cy="482233"/>
          </a:xfrm>
        </p:grpSpPr>
        <p:cxnSp>
          <p:nvCxnSpPr>
            <p:cNvPr id="335" name="直接连接符 334">
              <a:extLst>
                <a:ext uri="{FF2B5EF4-FFF2-40B4-BE49-F238E27FC236}">
                  <a16:creationId xmlns:a16="http://schemas.microsoft.com/office/drawing/2014/main" id="{9EC644AD-E456-461A-B1AD-5E276E0BCD36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6" name="文本框 335">
              <a:extLst>
                <a:ext uri="{FF2B5EF4-FFF2-40B4-BE49-F238E27FC236}">
                  <a16:creationId xmlns:a16="http://schemas.microsoft.com/office/drawing/2014/main" id="{360CD865-D4F3-4E27-BED0-A8744D0A0F52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7" name="直接连接符 336">
              <a:extLst>
                <a:ext uri="{FF2B5EF4-FFF2-40B4-BE49-F238E27FC236}">
                  <a16:creationId xmlns:a16="http://schemas.microsoft.com/office/drawing/2014/main" id="{9A123A79-F9B6-4855-918C-CF594759E0E5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" name="文本框 337">
              <a:extLst>
                <a:ext uri="{FF2B5EF4-FFF2-40B4-BE49-F238E27FC236}">
                  <a16:creationId xmlns:a16="http://schemas.microsoft.com/office/drawing/2014/main" id="{1DC7D766-1C5A-4933-9057-6160B116C97D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39" name="直接连接符 338">
              <a:extLst>
                <a:ext uri="{FF2B5EF4-FFF2-40B4-BE49-F238E27FC236}">
                  <a16:creationId xmlns:a16="http://schemas.microsoft.com/office/drawing/2014/main" id="{5620A3D9-B05C-4DE4-A39A-0CA88C6839EB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40" name="文本框 339">
              <a:extLst>
                <a:ext uri="{FF2B5EF4-FFF2-40B4-BE49-F238E27FC236}">
                  <a16:creationId xmlns:a16="http://schemas.microsoft.com/office/drawing/2014/main" id="{2F48E6AB-6879-44FA-BEA3-BF7A34E2C647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41" name="文本框 340">
            <a:extLst>
              <a:ext uri="{FF2B5EF4-FFF2-40B4-BE49-F238E27FC236}">
                <a16:creationId xmlns:a16="http://schemas.microsoft.com/office/drawing/2014/main" id="{6043CC11-9FD0-4006-95D3-F0301A9710E3}"/>
              </a:ext>
            </a:extLst>
          </p:cNvPr>
          <p:cNvSpPr txBox="1"/>
          <p:nvPr/>
        </p:nvSpPr>
        <p:spPr>
          <a:xfrm>
            <a:off x="581061" y="4088478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42" name="组合 341">
            <a:extLst>
              <a:ext uri="{FF2B5EF4-FFF2-40B4-BE49-F238E27FC236}">
                <a16:creationId xmlns:a16="http://schemas.microsoft.com/office/drawing/2014/main" id="{52ECA81C-1353-4230-961A-6466A1215A05}"/>
              </a:ext>
            </a:extLst>
          </p:cNvPr>
          <p:cNvGrpSpPr/>
          <p:nvPr/>
        </p:nvGrpSpPr>
        <p:grpSpPr>
          <a:xfrm>
            <a:off x="1768456" y="4138651"/>
            <a:ext cx="394143" cy="1112072"/>
            <a:chOff x="2870791" y="612929"/>
            <a:chExt cx="394143" cy="1112072"/>
          </a:xfrm>
        </p:grpSpPr>
        <p:sp>
          <p:nvSpPr>
            <p:cNvPr id="343" name="文本框 342">
              <a:extLst>
                <a:ext uri="{FF2B5EF4-FFF2-40B4-BE49-F238E27FC236}">
                  <a16:creationId xmlns:a16="http://schemas.microsoft.com/office/drawing/2014/main" id="{EA82E176-8B97-4BB5-B191-4EBF6C4183BF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4" name="文本框 343">
              <a:extLst>
                <a:ext uri="{FF2B5EF4-FFF2-40B4-BE49-F238E27FC236}">
                  <a16:creationId xmlns:a16="http://schemas.microsoft.com/office/drawing/2014/main" id="{C2875576-2537-4A4F-9113-8FBE084AA112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5" name="文本框 344">
              <a:extLst>
                <a:ext uri="{FF2B5EF4-FFF2-40B4-BE49-F238E27FC236}">
                  <a16:creationId xmlns:a16="http://schemas.microsoft.com/office/drawing/2014/main" id="{1DBBDE38-5D04-4F4A-9258-718A97F1B95D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6" name="文本框 345">
              <a:extLst>
                <a:ext uri="{FF2B5EF4-FFF2-40B4-BE49-F238E27FC236}">
                  <a16:creationId xmlns:a16="http://schemas.microsoft.com/office/drawing/2014/main" id="{5A99D75D-2C56-46B8-B894-119015CC61F5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7" name="组合 346">
            <a:extLst>
              <a:ext uri="{FF2B5EF4-FFF2-40B4-BE49-F238E27FC236}">
                <a16:creationId xmlns:a16="http://schemas.microsoft.com/office/drawing/2014/main" id="{2D6E8D7E-980E-4C6A-B203-F0243A1E4F4C}"/>
              </a:ext>
            </a:extLst>
          </p:cNvPr>
          <p:cNvGrpSpPr/>
          <p:nvPr/>
        </p:nvGrpSpPr>
        <p:grpSpPr>
          <a:xfrm>
            <a:off x="2006718" y="5125287"/>
            <a:ext cx="1183494" cy="230832"/>
            <a:chOff x="550447" y="2995778"/>
            <a:chExt cx="1183494" cy="230832"/>
          </a:xfrm>
        </p:grpSpPr>
        <p:sp>
          <p:nvSpPr>
            <p:cNvPr id="348" name="文本框 347">
              <a:extLst>
                <a:ext uri="{FF2B5EF4-FFF2-40B4-BE49-F238E27FC236}">
                  <a16:creationId xmlns:a16="http://schemas.microsoft.com/office/drawing/2014/main" id="{5D465B2A-6831-4518-AC6A-CE0FAB3BBDC2}"/>
                </a:ext>
              </a:extLst>
            </p:cNvPr>
            <p:cNvSpPr txBox="1"/>
            <p:nvPr/>
          </p:nvSpPr>
          <p:spPr>
            <a:xfrm>
              <a:off x="550447" y="2995778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9" name="文本框 348">
              <a:extLst>
                <a:ext uri="{FF2B5EF4-FFF2-40B4-BE49-F238E27FC236}">
                  <a16:creationId xmlns:a16="http://schemas.microsoft.com/office/drawing/2014/main" id="{E310A151-F5B3-41F2-AB5A-4FB2BBBCF00B}"/>
                </a:ext>
              </a:extLst>
            </p:cNvPr>
            <p:cNvSpPr txBox="1"/>
            <p:nvPr/>
          </p:nvSpPr>
          <p:spPr>
            <a:xfrm>
              <a:off x="895535" y="2995778"/>
              <a:ext cx="3956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0" name="文本框 349">
              <a:extLst>
                <a:ext uri="{FF2B5EF4-FFF2-40B4-BE49-F238E27FC236}">
                  <a16:creationId xmlns:a16="http://schemas.microsoft.com/office/drawing/2014/main" id="{A74DBA92-FACD-46D0-A7F4-B2D418145CB5}"/>
                </a:ext>
              </a:extLst>
            </p:cNvPr>
            <p:cNvSpPr txBox="1"/>
            <p:nvPr/>
          </p:nvSpPr>
          <p:spPr>
            <a:xfrm>
              <a:off x="1313081" y="2995778"/>
              <a:ext cx="4208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1" name="文本框 350">
            <a:extLst>
              <a:ext uri="{FF2B5EF4-FFF2-40B4-BE49-F238E27FC236}">
                <a16:creationId xmlns:a16="http://schemas.microsoft.com/office/drawing/2014/main" id="{4C60E7DD-E9C3-4AE0-A8B3-6D9ABC15CB05}"/>
              </a:ext>
            </a:extLst>
          </p:cNvPr>
          <p:cNvSpPr txBox="1"/>
          <p:nvPr/>
        </p:nvSpPr>
        <p:spPr>
          <a:xfrm>
            <a:off x="2042954" y="5282801"/>
            <a:ext cx="10308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Carboplatin (</a:t>
            </a:r>
            <a:r>
              <a:rPr lang="el-GR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52" name="组合 351">
            <a:extLst>
              <a:ext uri="{FF2B5EF4-FFF2-40B4-BE49-F238E27FC236}">
                <a16:creationId xmlns:a16="http://schemas.microsoft.com/office/drawing/2014/main" id="{A18405AB-E3DF-4D82-B22B-FBAF786BAA09}"/>
              </a:ext>
            </a:extLst>
          </p:cNvPr>
          <p:cNvGrpSpPr/>
          <p:nvPr/>
        </p:nvGrpSpPr>
        <p:grpSpPr>
          <a:xfrm>
            <a:off x="2507848" y="4264810"/>
            <a:ext cx="569884" cy="482233"/>
            <a:chOff x="6547085" y="1918729"/>
            <a:chExt cx="569884" cy="482233"/>
          </a:xfrm>
        </p:grpSpPr>
        <p:cxnSp>
          <p:nvCxnSpPr>
            <p:cNvPr id="353" name="直接连接符 352">
              <a:extLst>
                <a:ext uri="{FF2B5EF4-FFF2-40B4-BE49-F238E27FC236}">
                  <a16:creationId xmlns:a16="http://schemas.microsoft.com/office/drawing/2014/main" id="{CB173BC8-A63B-4597-AB6E-C150D039A082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4" name="文本框 353">
              <a:extLst>
                <a:ext uri="{FF2B5EF4-FFF2-40B4-BE49-F238E27FC236}">
                  <a16:creationId xmlns:a16="http://schemas.microsoft.com/office/drawing/2014/main" id="{A5F47C55-6E74-4B84-9F21-C23EDF696FB4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5" name="直接连接符 354">
              <a:extLst>
                <a:ext uri="{FF2B5EF4-FFF2-40B4-BE49-F238E27FC236}">
                  <a16:creationId xmlns:a16="http://schemas.microsoft.com/office/drawing/2014/main" id="{FC55BFBF-2A72-48CF-8F96-02189E108E57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6" name="文本框 355">
              <a:extLst>
                <a:ext uri="{FF2B5EF4-FFF2-40B4-BE49-F238E27FC236}">
                  <a16:creationId xmlns:a16="http://schemas.microsoft.com/office/drawing/2014/main" id="{7B9328EA-FDB2-415E-AAB5-58C17A833B74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57" name="直接连接符 356">
              <a:extLst>
                <a:ext uri="{FF2B5EF4-FFF2-40B4-BE49-F238E27FC236}">
                  <a16:creationId xmlns:a16="http://schemas.microsoft.com/office/drawing/2014/main" id="{2532FFAA-8190-4FF2-AC08-583B47D3555E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58" name="文本框 357">
              <a:extLst>
                <a:ext uri="{FF2B5EF4-FFF2-40B4-BE49-F238E27FC236}">
                  <a16:creationId xmlns:a16="http://schemas.microsoft.com/office/drawing/2014/main" id="{56927077-E5A9-4CF2-BBA5-8EDDE92CF17D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59" name="文本框 358">
            <a:extLst>
              <a:ext uri="{FF2B5EF4-FFF2-40B4-BE49-F238E27FC236}">
                <a16:creationId xmlns:a16="http://schemas.microsoft.com/office/drawing/2014/main" id="{D9718284-D60E-464D-BF04-B1D5CDA9C876}"/>
              </a:ext>
            </a:extLst>
          </p:cNvPr>
          <p:cNvSpPr txBox="1"/>
          <p:nvPr/>
        </p:nvSpPr>
        <p:spPr>
          <a:xfrm>
            <a:off x="2037332" y="4080011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0" name="文本框 359">
            <a:extLst>
              <a:ext uri="{FF2B5EF4-FFF2-40B4-BE49-F238E27FC236}">
                <a16:creationId xmlns:a16="http://schemas.microsoft.com/office/drawing/2014/main" id="{14C6871A-4D3A-4A01-B824-EEAC2B8C49F5}"/>
              </a:ext>
            </a:extLst>
          </p:cNvPr>
          <p:cNvSpPr txBox="1"/>
          <p:nvPr/>
        </p:nvSpPr>
        <p:spPr>
          <a:xfrm rot="10800000">
            <a:off x="197480" y="4317274"/>
            <a:ext cx="323165" cy="752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Cell viability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1" name="文本框 360">
            <a:extLst>
              <a:ext uri="{FF2B5EF4-FFF2-40B4-BE49-F238E27FC236}">
                <a16:creationId xmlns:a16="http://schemas.microsoft.com/office/drawing/2014/main" id="{32603BC3-7E09-44CD-8259-57E614F70578}"/>
              </a:ext>
            </a:extLst>
          </p:cNvPr>
          <p:cNvSpPr txBox="1"/>
          <p:nvPr/>
        </p:nvSpPr>
        <p:spPr>
          <a:xfrm rot="10800000">
            <a:off x="1654188" y="4317274"/>
            <a:ext cx="323165" cy="752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Cell viability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62" name="组合 361">
            <a:extLst>
              <a:ext uri="{FF2B5EF4-FFF2-40B4-BE49-F238E27FC236}">
                <a16:creationId xmlns:a16="http://schemas.microsoft.com/office/drawing/2014/main" id="{8FE8B541-FDDD-48D1-A2BD-D38EB2A154D5}"/>
              </a:ext>
            </a:extLst>
          </p:cNvPr>
          <p:cNvGrpSpPr/>
          <p:nvPr/>
        </p:nvGrpSpPr>
        <p:grpSpPr>
          <a:xfrm>
            <a:off x="3233194" y="4147119"/>
            <a:ext cx="394143" cy="1112072"/>
            <a:chOff x="2870791" y="612929"/>
            <a:chExt cx="394143" cy="1112072"/>
          </a:xfrm>
        </p:grpSpPr>
        <p:sp>
          <p:nvSpPr>
            <p:cNvPr id="363" name="文本框 362">
              <a:extLst>
                <a:ext uri="{FF2B5EF4-FFF2-40B4-BE49-F238E27FC236}">
                  <a16:creationId xmlns:a16="http://schemas.microsoft.com/office/drawing/2014/main" id="{AE648B97-FBF6-48D2-87D8-0698496476D0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4" name="文本框 363">
              <a:extLst>
                <a:ext uri="{FF2B5EF4-FFF2-40B4-BE49-F238E27FC236}">
                  <a16:creationId xmlns:a16="http://schemas.microsoft.com/office/drawing/2014/main" id="{0C568626-FB4E-49F9-A582-4606659B8F22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5" name="文本框 364">
              <a:extLst>
                <a:ext uri="{FF2B5EF4-FFF2-40B4-BE49-F238E27FC236}">
                  <a16:creationId xmlns:a16="http://schemas.microsoft.com/office/drawing/2014/main" id="{BAB980EB-447B-4DB1-ADED-531F44B3C570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6" name="文本框 365">
              <a:extLst>
                <a:ext uri="{FF2B5EF4-FFF2-40B4-BE49-F238E27FC236}">
                  <a16:creationId xmlns:a16="http://schemas.microsoft.com/office/drawing/2014/main" id="{B9D3F4BD-435D-46F5-99E6-D07B53739033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67" name="组合 366">
            <a:extLst>
              <a:ext uri="{FF2B5EF4-FFF2-40B4-BE49-F238E27FC236}">
                <a16:creationId xmlns:a16="http://schemas.microsoft.com/office/drawing/2014/main" id="{CFC40DED-95B4-40EB-88E8-97EDAAC02935}"/>
              </a:ext>
            </a:extLst>
          </p:cNvPr>
          <p:cNvGrpSpPr/>
          <p:nvPr/>
        </p:nvGrpSpPr>
        <p:grpSpPr>
          <a:xfrm>
            <a:off x="3471456" y="5133755"/>
            <a:ext cx="1183494" cy="230832"/>
            <a:chOff x="550447" y="2995778"/>
            <a:chExt cx="1183494" cy="230832"/>
          </a:xfrm>
        </p:grpSpPr>
        <p:sp>
          <p:nvSpPr>
            <p:cNvPr id="368" name="文本框 367">
              <a:extLst>
                <a:ext uri="{FF2B5EF4-FFF2-40B4-BE49-F238E27FC236}">
                  <a16:creationId xmlns:a16="http://schemas.microsoft.com/office/drawing/2014/main" id="{1A65F2CF-3F1D-43B9-B1AC-5A175223F497}"/>
                </a:ext>
              </a:extLst>
            </p:cNvPr>
            <p:cNvSpPr txBox="1"/>
            <p:nvPr/>
          </p:nvSpPr>
          <p:spPr>
            <a:xfrm>
              <a:off x="550447" y="2995778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9" name="文本框 368">
              <a:extLst>
                <a:ext uri="{FF2B5EF4-FFF2-40B4-BE49-F238E27FC236}">
                  <a16:creationId xmlns:a16="http://schemas.microsoft.com/office/drawing/2014/main" id="{D76FADE7-BC18-489C-9FD5-B795E0EFD039}"/>
                </a:ext>
              </a:extLst>
            </p:cNvPr>
            <p:cNvSpPr txBox="1"/>
            <p:nvPr/>
          </p:nvSpPr>
          <p:spPr>
            <a:xfrm>
              <a:off x="895535" y="2995778"/>
              <a:ext cx="3956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0" name="文本框 369">
              <a:extLst>
                <a:ext uri="{FF2B5EF4-FFF2-40B4-BE49-F238E27FC236}">
                  <a16:creationId xmlns:a16="http://schemas.microsoft.com/office/drawing/2014/main" id="{AE5DC473-7384-4D1E-9A57-06C5E627DFF8}"/>
                </a:ext>
              </a:extLst>
            </p:cNvPr>
            <p:cNvSpPr txBox="1"/>
            <p:nvPr/>
          </p:nvSpPr>
          <p:spPr>
            <a:xfrm>
              <a:off x="1313081" y="2995778"/>
              <a:ext cx="4208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1" name="文本框 370">
            <a:extLst>
              <a:ext uri="{FF2B5EF4-FFF2-40B4-BE49-F238E27FC236}">
                <a16:creationId xmlns:a16="http://schemas.microsoft.com/office/drawing/2014/main" id="{55A44B69-215B-43CF-B795-94C479231036}"/>
              </a:ext>
            </a:extLst>
          </p:cNvPr>
          <p:cNvSpPr txBox="1"/>
          <p:nvPr/>
        </p:nvSpPr>
        <p:spPr>
          <a:xfrm>
            <a:off x="3507692" y="5291269"/>
            <a:ext cx="10308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Carboplatin (</a:t>
            </a:r>
            <a:r>
              <a:rPr lang="el-GR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72" name="组合 371">
            <a:extLst>
              <a:ext uri="{FF2B5EF4-FFF2-40B4-BE49-F238E27FC236}">
                <a16:creationId xmlns:a16="http://schemas.microsoft.com/office/drawing/2014/main" id="{38BD2886-A7A0-42B6-B2A0-03747601FE84}"/>
              </a:ext>
            </a:extLst>
          </p:cNvPr>
          <p:cNvGrpSpPr/>
          <p:nvPr/>
        </p:nvGrpSpPr>
        <p:grpSpPr>
          <a:xfrm>
            <a:off x="3972586" y="4273278"/>
            <a:ext cx="569884" cy="482233"/>
            <a:chOff x="6547085" y="1918729"/>
            <a:chExt cx="569884" cy="482233"/>
          </a:xfrm>
        </p:grpSpPr>
        <p:cxnSp>
          <p:nvCxnSpPr>
            <p:cNvPr id="373" name="直接连接符 372">
              <a:extLst>
                <a:ext uri="{FF2B5EF4-FFF2-40B4-BE49-F238E27FC236}">
                  <a16:creationId xmlns:a16="http://schemas.microsoft.com/office/drawing/2014/main" id="{40794D98-B6C8-44D1-9EAD-E3A93546DEB0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4" name="文本框 373">
              <a:extLst>
                <a:ext uri="{FF2B5EF4-FFF2-40B4-BE49-F238E27FC236}">
                  <a16:creationId xmlns:a16="http://schemas.microsoft.com/office/drawing/2014/main" id="{3FC97C3B-10FE-4834-B83C-64F37460618D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5" name="直接连接符 374">
              <a:extLst>
                <a:ext uri="{FF2B5EF4-FFF2-40B4-BE49-F238E27FC236}">
                  <a16:creationId xmlns:a16="http://schemas.microsoft.com/office/drawing/2014/main" id="{6261B256-D892-4F5A-8B79-C91CB6DC0B4A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6" name="文本框 375">
              <a:extLst>
                <a:ext uri="{FF2B5EF4-FFF2-40B4-BE49-F238E27FC236}">
                  <a16:creationId xmlns:a16="http://schemas.microsoft.com/office/drawing/2014/main" id="{CBAD24A6-2175-4A90-97AE-1A18A2FA6E68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77" name="直接连接符 376">
              <a:extLst>
                <a:ext uri="{FF2B5EF4-FFF2-40B4-BE49-F238E27FC236}">
                  <a16:creationId xmlns:a16="http://schemas.microsoft.com/office/drawing/2014/main" id="{F3CE6635-6E79-4F03-B82C-9C43AE51DA07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78" name="文本框 377">
              <a:extLst>
                <a:ext uri="{FF2B5EF4-FFF2-40B4-BE49-F238E27FC236}">
                  <a16:creationId xmlns:a16="http://schemas.microsoft.com/office/drawing/2014/main" id="{6CC2F25C-5091-42E6-AF4B-BDAFA6C765E9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9" name="文本框 378">
            <a:extLst>
              <a:ext uri="{FF2B5EF4-FFF2-40B4-BE49-F238E27FC236}">
                <a16:creationId xmlns:a16="http://schemas.microsoft.com/office/drawing/2014/main" id="{81FCCD25-6CE0-4772-B394-79BDE91E09F0}"/>
              </a:ext>
            </a:extLst>
          </p:cNvPr>
          <p:cNvSpPr txBox="1"/>
          <p:nvPr/>
        </p:nvSpPr>
        <p:spPr>
          <a:xfrm>
            <a:off x="3502070" y="4088479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0" name="文本框 379">
            <a:extLst>
              <a:ext uri="{FF2B5EF4-FFF2-40B4-BE49-F238E27FC236}">
                <a16:creationId xmlns:a16="http://schemas.microsoft.com/office/drawing/2014/main" id="{F296A2DC-184E-4E89-B00D-C244D52F70AD}"/>
              </a:ext>
            </a:extLst>
          </p:cNvPr>
          <p:cNvSpPr txBox="1"/>
          <p:nvPr/>
        </p:nvSpPr>
        <p:spPr>
          <a:xfrm rot="10800000">
            <a:off x="3118926" y="4325742"/>
            <a:ext cx="323165" cy="752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Cell viability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81" name="组合 380">
            <a:extLst>
              <a:ext uri="{FF2B5EF4-FFF2-40B4-BE49-F238E27FC236}">
                <a16:creationId xmlns:a16="http://schemas.microsoft.com/office/drawing/2014/main" id="{0EBAA94C-3099-4B9F-A272-795A85988226}"/>
              </a:ext>
            </a:extLst>
          </p:cNvPr>
          <p:cNvGrpSpPr/>
          <p:nvPr/>
        </p:nvGrpSpPr>
        <p:grpSpPr>
          <a:xfrm>
            <a:off x="4699382" y="4148316"/>
            <a:ext cx="394143" cy="1112072"/>
            <a:chOff x="2870791" y="612929"/>
            <a:chExt cx="394143" cy="1112072"/>
          </a:xfrm>
        </p:grpSpPr>
        <p:sp>
          <p:nvSpPr>
            <p:cNvPr id="382" name="文本框 381">
              <a:extLst>
                <a:ext uri="{FF2B5EF4-FFF2-40B4-BE49-F238E27FC236}">
                  <a16:creationId xmlns:a16="http://schemas.microsoft.com/office/drawing/2014/main" id="{0B38B143-71C5-4FFC-BE45-549340BB52EA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3" name="文本框 382">
              <a:extLst>
                <a:ext uri="{FF2B5EF4-FFF2-40B4-BE49-F238E27FC236}">
                  <a16:creationId xmlns:a16="http://schemas.microsoft.com/office/drawing/2014/main" id="{294ED5F4-94A3-403E-8E63-3EA5473B0258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4" name="文本框 383">
              <a:extLst>
                <a:ext uri="{FF2B5EF4-FFF2-40B4-BE49-F238E27FC236}">
                  <a16:creationId xmlns:a16="http://schemas.microsoft.com/office/drawing/2014/main" id="{03C5C3A4-D26E-4624-896F-8BA4DADF0351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5" name="文本框 384">
              <a:extLst>
                <a:ext uri="{FF2B5EF4-FFF2-40B4-BE49-F238E27FC236}">
                  <a16:creationId xmlns:a16="http://schemas.microsoft.com/office/drawing/2014/main" id="{0E7978A1-5428-481B-87C2-0FEBAF45A5CE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86" name="组合 385">
            <a:extLst>
              <a:ext uri="{FF2B5EF4-FFF2-40B4-BE49-F238E27FC236}">
                <a16:creationId xmlns:a16="http://schemas.microsoft.com/office/drawing/2014/main" id="{E36C5A61-60F5-4635-A76B-624AD3BBD844}"/>
              </a:ext>
            </a:extLst>
          </p:cNvPr>
          <p:cNvGrpSpPr/>
          <p:nvPr/>
        </p:nvGrpSpPr>
        <p:grpSpPr>
          <a:xfrm>
            <a:off x="4937644" y="5134952"/>
            <a:ext cx="1183494" cy="230832"/>
            <a:chOff x="550447" y="2995778"/>
            <a:chExt cx="1183494" cy="230832"/>
          </a:xfrm>
        </p:grpSpPr>
        <p:sp>
          <p:nvSpPr>
            <p:cNvPr id="387" name="文本框 386">
              <a:extLst>
                <a:ext uri="{FF2B5EF4-FFF2-40B4-BE49-F238E27FC236}">
                  <a16:creationId xmlns:a16="http://schemas.microsoft.com/office/drawing/2014/main" id="{3DC78773-E281-462D-84D3-CF6C34C6060D}"/>
                </a:ext>
              </a:extLst>
            </p:cNvPr>
            <p:cNvSpPr txBox="1"/>
            <p:nvPr/>
          </p:nvSpPr>
          <p:spPr>
            <a:xfrm>
              <a:off x="550447" y="2995778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8" name="文本框 387">
              <a:extLst>
                <a:ext uri="{FF2B5EF4-FFF2-40B4-BE49-F238E27FC236}">
                  <a16:creationId xmlns:a16="http://schemas.microsoft.com/office/drawing/2014/main" id="{5401F13D-30A2-498E-B150-E8A0A4DBD56C}"/>
                </a:ext>
              </a:extLst>
            </p:cNvPr>
            <p:cNvSpPr txBox="1"/>
            <p:nvPr/>
          </p:nvSpPr>
          <p:spPr>
            <a:xfrm>
              <a:off x="895535" y="2995778"/>
              <a:ext cx="3956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9" name="文本框 388">
              <a:extLst>
                <a:ext uri="{FF2B5EF4-FFF2-40B4-BE49-F238E27FC236}">
                  <a16:creationId xmlns:a16="http://schemas.microsoft.com/office/drawing/2014/main" id="{11BFF3C1-CEB4-41F9-B029-CB097EE49E48}"/>
                </a:ext>
              </a:extLst>
            </p:cNvPr>
            <p:cNvSpPr txBox="1"/>
            <p:nvPr/>
          </p:nvSpPr>
          <p:spPr>
            <a:xfrm>
              <a:off x="1313081" y="2995778"/>
              <a:ext cx="4208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0" name="文本框 389">
            <a:extLst>
              <a:ext uri="{FF2B5EF4-FFF2-40B4-BE49-F238E27FC236}">
                <a16:creationId xmlns:a16="http://schemas.microsoft.com/office/drawing/2014/main" id="{0E0FF1F5-DFB1-4C5E-9408-524F6ED71F3D}"/>
              </a:ext>
            </a:extLst>
          </p:cNvPr>
          <p:cNvSpPr txBox="1"/>
          <p:nvPr/>
        </p:nvSpPr>
        <p:spPr>
          <a:xfrm>
            <a:off x="4973880" y="5292466"/>
            <a:ext cx="10308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Carboplatin (</a:t>
            </a:r>
            <a:r>
              <a:rPr lang="el-GR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1" name="组合 390">
            <a:extLst>
              <a:ext uri="{FF2B5EF4-FFF2-40B4-BE49-F238E27FC236}">
                <a16:creationId xmlns:a16="http://schemas.microsoft.com/office/drawing/2014/main" id="{612363ED-A2EA-4A2D-8E01-4A9138A6F9E3}"/>
              </a:ext>
            </a:extLst>
          </p:cNvPr>
          <p:cNvGrpSpPr/>
          <p:nvPr/>
        </p:nvGrpSpPr>
        <p:grpSpPr>
          <a:xfrm>
            <a:off x="5438774" y="4274475"/>
            <a:ext cx="569884" cy="482233"/>
            <a:chOff x="6547085" y="1918729"/>
            <a:chExt cx="569884" cy="482233"/>
          </a:xfrm>
        </p:grpSpPr>
        <p:cxnSp>
          <p:nvCxnSpPr>
            <p:cNvPr id="392" name="直接连接符 391">
              <a:extLst>
                <a:ext uri="{FF2B5EF4-FFF2-40B4-BE49-F238E27FC236}">
                  <a16:creationId xmlns:a16="http://schemas.microsoft.com/office/drawing/2014/main" id="{0489453C-0116-4F2B-BA50-8A62683C778F}"/>
                </a:ext>
              </a:extLst>
            </p:cNvPr>
            <p:cNvCxnSpPr/>
            <p:nvPr/>
          </p:nvCxnSpPr>
          <p:spPr>
            <a:xfrm>
              <a:off x="6547085" y="204280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3" name="文本框 392">
              <a:extLst>
                <a:ext uri="{FF2B5EF4-FFF2-40B4-BE49-F238E27FC236}">
                  <a16:creationId xmlns:a16="http://schemas.microsoft.com/office/drawing/2014/main" id="{8A5AE870-F0D4-4D3D-8822-64B045B37B28}"/>
                </a:ext>
              </a:extLst>
            </p:cNvPr>
            <p:cNvSpPr txBox="1"/>
            <p:nvPr/>
          </p:nvSpPr>
          <p:spPr>
            <a:xfrm>
              <a:off x="6679000" y="191872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4" name="直接连接符 393">
              <a:extLst>
                <a:ext uri="{FF2B5EF4-FFF2-40B4-BE49-F238E27FC236}">
                  <a16:creationId xmlns:a16="http://schemas.microsoft.com/office/drawing/2014/main" id="{910FCE6B-65EC-4428-B9F4-9BC7B4EECAC1}"/>
                </a:ext>
              </a:extLst>
            </p:cNvPr>
            <p:cNvCxnSpPr/>
            <p:nvPr/>
          </p:nvCxnSpPr>
          <p:spPr>
            <a:xfrm>
              <a:off x="6547085" y="216851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5" name="文本框 394">
              <a:extLst>
                <a:ext uri="{FF2B5EF4-FFF2-40B4-BE49-F238E27FC236}">
                  <a16:creationId xmlns:a16="http://schemas.microsoft.com/office/drawing/2014/main" id="{C170C1B6-60FD-4553-81EA-20EB4A6CE976}"/>
                </a:ext>
              </a:extLst>
            </p:cNvPr>
            <p:cNvSpPr txBox="1"/>
            <p:nvPr/>
          </p:nvSpPr>
          <p:spPr>
            <a:xfrm>
              <a:off x="6679001" y="2044433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396" name="直接连接符 395">
              <a:extLst>
                <a:ext uri="{FF2B5EF4-FFF2-40B4-BE49-F238E27FC236}">
                  <a16:creationId xmlns:a16="http://schemas.microsoft.com/office/drawing/2014/main" id="{BA63FDEF-8902-422E-8B39-2E7F66B6A225}"/>
                </a:ext>
              </a:extLst>
            </p:cNvPr>
            <p:cNvCxnSpPr/>
            <p:nvPr/>
          </p:nvCxnSpPr>
          <p:spPr>
            <a:xfrm>
              <a:off x="6547085" y="2294217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7" name="文本框 396">
              <a:extLst>
                <a:ext uri="{FF2B5EF4-FFF2-40B4-BE49-F238E27FC236}">
                  <a16:creationId xmlns:a16="http://schemas.microsoft.com/office/drawing/2014/main" id="{7D5C3D83-E6AF-4372-9642-2AE987C1F053}"/>
                </a:ext>
              </a:extLst>
            </p:cNvPr>
            <p:cNvSpPr txBox="1"/>
            <p:nvPr/>
          </p:nvSpPr>
          <p:spPr>
            <a:xfrm>
              <a:off x="6679001" y="2170137"/>
              <a:ext cx="335850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#2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8" name="文本框 397">
            <a:extLst>
              <a:ext uri="{FF2B5EF4-FFF2-40B4-BE49-F238E27FC236}">
                <a16:creationId xmlns:a16="http://schemas.microsoft.com/office/drawing/2014/main" id="{92006234-E2BD-4111-925F-1762199EBA33}"/>
              </a:ext>
            </a:extLst>
          </p:cNvPr>
          <p:cNvSpPr txBox="1"/>
          <p:nvPr/>
        </p:nvSpPr>
        <p:spPr>
          <a:xfrm>
            <a:off x="4968258" y="4089676"/>
            <a:ext cx="104551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 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99" name="文本框 398">
            <a:extLst>
              <a:ext uri="{FF2B5EF4-FFF2-40B4-BE49-F238E27FC236}">
                <a16:creationId xmlns:a16="http://schemas.microsoft.com/office/drawing/2014/main" id="{D94536FE-38E6-4A8A-BE7D-AEB97B7FDEAE}"/>
              </a:ext>
            </a:extLst>
          </p:cNvPr>
          <p:cNvSpPr txBox="1"/>
          <p:nvPr/>
        </p:nvSpPr>
        <p:spPr>
          <a:xfrm rot="10800000">
            <a:off x="4585114" y="4326939"/>
            <a:ext cx="323165" cy="752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Cell viability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0" name="TextBox 8">
            <a:extLst>
              <a:ext uri="{FF2B5EF4-FFF2-40B4-BE49-F238E27FC236}">
                <a16:creationId xmlns:a16="http://schemas.microsoft.com/office/drawing/2014/main" id="{FE811C94-1091-45EE-8788-BC3156D9639D}"/>
              </a:ext>
            </a:extLst>
          </p:cNvPr>
          <p:cNvSpPr txBox="1"/>
          <p:nvPr/>
        </p:nvSpPr>
        <p:spPr>
          <a:xfrm>
            <a:off x="5992821" y="3741848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401" name="组合 400">
            <a:extLst>
              <a:ext uri="{FF2B5EF4-FFF2-40B4-BE49-F238E27FC236}">
                <a16:creationId xmlns:a16="http://schemas.microsoft.com/office/drawing/2014/main" id="{1BBDCC59-59F3-4DFB-AE8F-9802375B18CF}"/>
              </a:ext>
            </a:extLst>
          </p:cNvPr>
          <p:cNvGrpSpPr/>
          <p:nvPr/>
        </p:nvGrpSpPr>
        <p:grpSpPr>
          <a:xfrm>
            <a:off x="6257250" y="4148316"/>
            <a:ext cx="394143" cy="1112072"/>
            <a:chOff x="2870791" y="612929"/>
            <a:chExt cx="394143" cy="1112072"/>
          </a:xfrm>
        </p:grpSpPr>
        <p:sp>
          <p:nvSpPr>
            <p:cNvPr id="402" name="文本框 401">
              <a:extLst>
                <a:ext uri="{FF2B5EF4-FFF2-40B4-BE49-F238E27FC236}">
                  <a16:creationId xmlns:a16="http://schemas.microsoft.com/office/drawing/2014/main" id="{CB006EC7-D95E-4C49-966C-7CCE6137BD91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3" name="文本框 402">
              <a:extLst>
                <a:ext uri="{FF2B5EF4-FFF2-40B4-BE49-F238E27FC236}">
                  <a16:creationId xmlns:a16="http://schemas.microsoft.com/office/drawing/2014/main" id="{9CB1B0A7-4749-48A4-9E45-368D78D4E851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4" name="文本框 403">
              <a:extLst>
                <a:ext uri="{FF2B5EF4-FFF2-40B4-BE49-F238E27FC236}">
                  <a16:creationId xmlns:a16="http://schemas.microsoft.com/office/drawing/2014/main" id="{798627C2-ED2D-499C-833E-6537BDB4D923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5" name="文本框 404">
              <a:extLst>
                <a:ext uri="{FF2B5EF4-FFF2-40B4-BE49-F238E27FC236}">
                  <a16:creationId xmlns:a16="http://schemas.microsoft.com/office/drawing/2014/main" id="{7A073A5A-2162-4599-9E6E-BA01E29BFB37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06" name="组合 405">
            <a:extLst>
              <a:ext uri="{FF2B5EF4-FFF2-40B4-BE49-F238E27FC236}">
                <a16:creationId xmlns:a16="http://schemas.microsoft.com/office/drawing/2014/main" id="{D0CBC1A9-1AA3-4F78-B9D1-ABD52367844A}"/>
              </a:ext>
            </a:extLst>
          </p:cNvPr>
          <p:cNvGrpSpPr/>
          <p:nvPr/>
        </p:nvGrpSpPr>
        <p:grpSpPr>
          <a:xfrm>
            <a:off x="6495512" y="5134952"/>
            <a:ext cx="1183494" cy="230832"/>
            <a:chOff x="550447" y="2995778"/>
            <a:chExt cx="1183494" cy="230832"/>
          </a:xfrm>
        </p:grpSpPr>
        <p:sp>
          <p:nvSpPr>
            <p:cNvPr id="407" name="文本框 406">
              <a:extLst>
                <a:ext uri="{FF2B5EF4-FFF2-40B4-BE49-F238E27FC236}">
                  <a16:creationId xmlns:a16="http://schemas.microsoft.com/office/drawing/2014/main" id="{FE7D4D50-4A40-45F9-81C3-221B00E42E74}"/>
                </a:ext>
              </a:extLst>
            </p:cNvPr>
            <p:cNvSpPr txBox="1"/>
            <p:nvPr/>
          </p:nvSpPr>
          <p:spPr>
            <a:xfrm>
              <a:off x="550447" y="2995778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8" name="文本框 407">
              <a:extLst>
                <a:ext uri="{FF2B5EF4-FFF2-40B4-BE49-F238E27FC236}">
                  <a16:creationId xmlns:a16="http://schemas.microsoft.com/office/drawing/2014/main" id="{CEA47EC1-F7DA-468F-B06D-6FD1CB313549}"/>
                </a:ext>
              </a:extLst>
            </p:cNvPr>
            <p:cNvSpPr txBox="1"/>
            <p:nvPr/>
          </p:nvSpPr>
          <p:spPr>
            <a:xfrm>
              <a:off x="895535" y="2995778"/>
              <a:ext cx="3956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09" name="文本框 408">
              <a:extLst>
                <a:ext uri="{FF2B5EF4-FFF2-40B4-BE49-F238E27FC236}">
                  <a16:creationId xmlns:a16="http://schemas.microsoft.com/office/drawing/2014/main" id="{E7E8C7F8-AE6D-4AC3-904A-12F6CEA5100F}"/>
                </a:ext>
              </a:extLst>
            </p:cNvPr>
            <p:cNvSpPr txBox="1"/>
            <p:nvPr/>
          </p:nvSpPr>
          <p:spPr>
            <a:xfrm>
              <a:off x="1313081" y="2995778"/>
              <a:ext cx="4208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0" name="文本框 409">
            <a:extLst>
              <a:ext uri="{FF2B5EF4-FFF2-40B4-BE49-F238E27FC236}">
                <a16:creationId xmlns:a16="http://schemas.microsoft.com/office/drawing/2014/main" id="{7AC5DEC5-6F25-480B-8F1C-5B8A92C3AF52}"/>
              </a:ext>
            </a:extLst>
          </p:cNvPr>
          <p:cNvSpPr txBox="1"/>
          <p:nvPr/>
        </p:nvSpPr>
        <p:spPr>
          <a:xfrm>
            <a:off x="6531748" y="5292466"/>
            <a:ext cx="10308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Carboplatin (</a:t>
            </a:r>
            <a:r>
              <a:rPr lang="el-GR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1" name="组合 410">
            <a:extLst>
              <a:ext uri="{FF2B5EF4-FFF2-40B4-BE49-F238E27FC236}">
                <a16:creationId xmlns:a16="http://schemas.microsoft.com/office/drawing/2014/main" id="{8588770B-62D4-4AFC-B9FA-A95B0F0E2D69}"/>
              </a:ext>
            </a:extLst>
          </p:cNvPr>
          <p:cNvGrpSpPr/>
          <p:nvPr/>
        </p:nvGrpSpPr>
        <p:grpSpPr>
          <a:xfrm>
            <a:off x="6784972" y="4164408"/>
            <a:ext cx="839934" cy="592036"/>
            <a:chOff x="6954307" y="2136499"/>
            <a:chExt cx="839934" cy="592036"/>
          </a:xfrm>
        </p:grpSpPr>
        <p:cxnSp>
          <p:nvCxnSpPr>
            <p:cNvPr id="412" name="直接连接符 411">
              <a:extLst>
                <a:ext uri="{FF2B5EF4-FFF2-40B4-BE49-F238E27FC236}">
                  <a16:creationId xmlns:a16="http://schemas.microsoft.com/office/drawing/2014/main" id="{2C8E4B18-2C5C-4D54-B7F7-2614D6C17C2F}"/>
                </a:ext>
              </a:extLst>
            </p:cNvPr>
            <p:cNvCxnSpPr/>
            <p:nvPr/>
          </p:nvCxnSpPr>
          <p:spPr>
            <a:xfrm>
              <a:off x="6954307" y="2260579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3" name="文本框 412">
              <a:extLst>
                <a:ext uri="{FF2B5EF4-FFF2-40B4-BE49-F238E27FC236}">
                  <a16:creationId xmlns:a16="http://schemas.microsoft.com/office/drawing/2014/main" id="{CBC1C3FB-D1D7-455A-877A-E35CE50B7BFB}"/>
                </a:ext>
              </a:extLst>
            </p:cNvPr>
            <p:cNvSpPr txBox="1"/>
            <p:nvPr/>
          </p:nvSpPr>
          <p:spPr>
            <a:xfrm>
              <a:off x="7086222" y="2136499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4" name="直接连接符 413">
              <a:extLst>
                <a:ext uri="{FF2B5EF4-FFF2-40B4-BE49-F238E27FC236}">
                  <a16:creationId xmlns:a16="http://schemas.microsoft.com/office/drawing/2014/main" id="{B5364F7F-34BA-4A2A-A8CB-417E26EE2F8B}"/>
                </a:ext>
              </a:extLst>
            </p:cNvPr>
            <p:cNvCxnSpPr/>
            <p:nvPr/>
          </p:nvCxnSpPr>
          <p:spPr>
            <a:xfrm>
              <a:off x="6954307" y="2386283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5" name="文本框 414">
              <a:extLst>
                <a:ext uri="{FF2B5EF4-FFF2-40B4-BE49-F238E27FC236}">
                  <a16:creationId xmlns:a16="http://schemas.microsoft.com/office/drawing/2014/main" id="{9489B9B6-FA3B-415D-B1F0-3CC56C701C8B}"/>
                </a:ext>
              </a:extLst>
            </p:cNvPr>
            <p:cNvSpPr txBox="1"/>
            <p:nvPr/>
          </p:nvSpPr>
          <p:spPr>
            <a:xfrm>
              <a:off x="7086223" y="2262203"/>
              <a:ext cx="708018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16" name="直接连接符 415">
              <a:extLst>
                <a:ext uri="{FF2B5EF4-FFF2-40B4-BE49-F238E27FC236}">
                  <a16:creationId xmlns:a16="http://schemas.microsoft.com/office/drawing/2014/main" id="{0400AAFE-3776-4AE1-9329-36733563ED48}"/>
                </a:ext>
              </a:extLst>
            </p:cNvPr>
            <p:cNvCxnSpPr/>
            <p:nvPr/>
          </p:nvCxnSpPr>
          <p:spPr>
            <a:xfrm>
              <a:off x="6954307" y="2511987"/>
              <a:ext cx="188884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17" name="文本框 416">
              <a:extLst>
                <a:ext uri="{FF2B5EF4-FFF2-40B4-BE49-F238E27FC236}">
                  <a16:creationId xmlns:a16="http://schemas.microsoft.com/office/drawing/2014/main" id="{CE54DBEA-07B0-4BF7-9832-621A12D2F125}"/>
                </a:ext>
              </a:extLst>
            </p:cNvPr>
            <p:cNvSpPr txBox="1"/>
            <p:nvPr/>
          </p:nvSpPr>
          <p:spPr>
            <a:xfrm>
              <a:off x="7086223" y="2414603"/>
              <a:ext cx="708018" cy="3139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shGSTM3</a:t>
              </a:r>
            </a:p>
            <a:p>
              <a:pPr>
                <a:lnSpc>
                  <a:spcPct val="80000"/>
                </a:lnSpc>
              </a:pPr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+ 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18" name="文本框 417">
            <a:extLst>
              <a:ext uri="{FF2B5EF4-FFF2-40B4-BE49-F238E27FC236}">
                <a16:creationId xmlns:a16="http://schemas.microsoft.com/office/drawing/2014/main" id="{87DD1307-7D5B-48C7-8204-5CDC9DAB0C1D}"/>
              </a:ext>
            </a:extLst>
          </p:cNvPr>
          <p:cNvSpPr txBox="1"/>
          <p:nvPr/>
        </p:nvSpPr>
        <p:spPr>
          <a:xfrm rot="10800000">
            <a:off x="6151448" y="4326939"/>
            <a:ext cx="323165" cy="752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Cell viability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19" name="组合 418">
            <a:extLst>
              <a:ext uri="{FF2B5EF4-FFF2-40B4-BE49-F238E27FC236}">
                <a16:creationId xmlns:a16="http://schemas.microsoft.com/office/drawing/2014/main" id="{7222CC11-FC39-4D07-8139-4DF10220757E}"/>
              </a:ext>
            </a:extLst>
          </p:cNvPr>
          <p:cNvGrpSpPr/>
          <p:nvPr/>
        </p:nvGrpSpPr>
        <p:grpSpPr>
          <a:xfrm>
            <a:off x="7848982" y="4148314"/>
            <a:ext cx="394143" cy="1112072"/>
            <a:chOff x="2870791" y="612929"/>
            <a:chExt cx="394143" cy="1112072"/>
          </a:xfrm>
        </p:grpSpPr>
        <p:sp>
          <p:nvSpPr>
            <p:cNvPr id="420" name="文本框 419">
              <a:extLst>
                <a:ext uri="{FF2B5EF4-FFF2-40B4-BE49-F238E27FC236}">
                  <a16:creationId xmlns:a16="http://schemas.microsoft.com/office/drawing/2014/main" id="{F1522E10-70B9-48C3-8975-1DA38FA146A3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1" name="文本框 420">
              <a:extLst>
                <a:ext uri="{FF2B5EF4-FFF2-40B4-BE49-F238E27FC236}">
                  <a16:creationId xmlns:a16="http://schemas.microsoft.com/office/drawing/2014/main" id="{419B2A27-68B2-49C3-B709-8E572549D7C5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2" name="文本框 421">
              <a:extLst>
                <a:ext uri="{FF2B5EF4-FFF2-40B4-BE49-F238E27FC236}">
                  <a16:creationId xmlns:a16="http://schemas.microsoft.com/office/drawing/2014/main" id="{47E660B2-2F96-4FCD-805C-918CA9085143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3" name="文本框 422">
              <a:extLst>
                <a:ext uri="{FF2B5EF4-FFF2-40B4-BE49-F238E27FC236}">
                  <a16:creationId xmlns:a16="http://schemas.microsoft.com/office/drawing/2014/main" id="{3E064838-269D-4BC6-93AC-C182D6526E33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24" name="组合 423">
            <a:extLst>
              <a:ext uri="{FF2B5EF4-FFF2-40B4-BE49-F238E27FC236}">
                <a16:creationId xmlns:a16="http://schemas.microsoft.com/office/drawing/2014/main" id="{156356C2-1992-45F2-AD78-013BFFD6CEB9}"/>
              </a:ext>
            </a:extLst>
          </p:cNvPr>
          <p:cNvGrpSpPr/>
          <p:nvPr/>
        </p:nvGrpSpPr>
        <p:grpSpPr>
          <a:xfrm>
            <a:off x="8087244" y="5134950"/>
            <a:ext cx="1183494" cy="230832"/>
            <a:chOff x="550447" y="2995778"/>
            <a:chExt cx="1183494" cy="230832"/>
          </a:xfrm>
        </p:grpSpPr>
        <p:sp>
          <p:nvSpPr>
            <p:cNvPr id="425" name="文本框 424">
              <a:extLst>
                <a:ext uri="{FF2B5EF4-FFF2-40B4-BE49-F238E27FC236}">
                  <a16:creationId xmlns:a16="http://schemas.microsoft.com/office/drawing/2014/main" id="{7E4265E7-D9AC-4AEB-A8F0-D19E24CA56E9}"/>
                </a:ext>
              </a:extLst>
            </p:cNvPr>
            <p:cNvSpPr txBox="1"/>
            <p:nvPr/>
          </p:nvSpPr>
          <p:spPr>
            <a:xfrm>
              <a:off x="550447" y="2995778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6" name="文本框 425">
              <a:extLst>
                <a:ext uri="{FF2B5EF4-FFF2-40B4-BE49-F238E27FC236}">
                  <a16:creationId xmlns:a16="http://schemas.microsoft.com/office/drawing/2014/main" id="{82CC0550-CC11-4B5C-9050-44F3BBBB0F95}"/>
                </a:ext>
              </a:extLst>
            </p:cNvPr>
            <p:cNvSpPr txBox="1"/>
            <p:nvPr/>
          </p:nvSpPr>
          <p:spPr>
            <a:xfrm>
              <a:off x="895535" y="2995778"/>
              <a:ext cx="3956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7" name="文本框 426">
              <a:extLst>
                <a:ext uri="{FF2B5EF4-FFF2-40B4-BE49-F238E27FC236}">
                  <a16:creationId xmlns:a16="http://schemas.microsoft.com/office/drawing/2014/main" id="{CFBE231C-1781-4461-82CE-FB66BB51A0F7}"/>
                </a:ext>
              </a:extLst>
            </p:cNvPr>
            <p:cNvSpPr txBox="1"/>
            <p:nvPr/>
          </p:nvSpPr>
          <p:spPr>
            <a:xfrm>
              <a:off x="1313081" y="2995778"/>
              <a:ext cx="4208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28" name="文本框 427">
            <a:extLst>
              <a:ext uri="{FF2B5EF4-FFF2-40B4-BE49-F238E27FC236}">
                <a16:creationId xmlns:a16="http://schemas.microsoft.com/office/drawing/2014/main" id="{C7C0E519-880F-4AD6-B64D-A7C9817F8400}"/>
              </a:ext>
            </a:extLst>
          </p:cNvPr>
          <p:cNvSpPr txBox="1"/>
          <p:nvPr/>
        </p:nvSpPr>
        <p:spPr>
          <a:xfrm>
            <a:off x="8123480" y="5292464"/>
            <a:ext cx="10308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Carboplatin (</a:t>
            </a:r>
            <a:r>
              <a:rPr lang="el-GR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9" name="文本框 428">
            <a:extLst>
              <a:ext uri="{FF2B5EF4-FFF2-40B4-BE49-F238E27FC236}">
                <a16:creationId xmlns:a16="http://schemas.microsoft.com/office/drawing/2014/main" id="{F30BE1CE-A73E-48A6-BE4F-F94FA9DA4472}"/>
              </a:ext>
            </a:extLst>
          </p:cNvPr>
          <p:cNvSpPr txBox="1"/>
          <p:nvPr/>
        </p:nvSpPr>
        <p:spPr>
          <a:xfrm rot="10800000">
            <a:off x="7743180" y="4326937"/>
            <a:ext cx="323165" cy="752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Cell viability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30" name="TextBox 8">
            <a:extLst>
              <a:ext uri="{FF2B5EF4-FFF2-40B4-BE49-F238E27FC236}">
                <a16:creationId xmlns:a16="http://schemas.microsoft.com/office/drawing/2014/main" id="{44B04F25-8431-49FD-90E3-2D664F68B81B}"/>
              </a:ext>
            </a:extLst>
          </p:cNvPr>
          <p:cNvSpPr txBox="1"/>
          <p:nvPr/>
        </p:nvSpPr>
        <p:spPr>
          <a:xfrm>
            <a:off x="7560038" y="3741848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pSp>
        <p:nvGrpSpPr>
          <p:cNvPr id="431" name="组合 430">
            <a:extLst>
              <a:ext uri="{FF2B5EF4-FFF2-40B4-BE49-F238E27FC236}">
                <a16:creationId xmlns:a16="http://schemas.microsoft.com/office/drawing/2014/main" id="{FFD77AA5-5049-43D6-B522-2EDD61983C67}"/>
              </a:ext>
            </a:extLst>
          </p:cNvPr>
          <p:cNvGrpSpPr/>
          <p:nvPr/>
        </p:nvGrpSpPr>
        <p:grpSpPr>
          <a:xfrm>
            <a:off x="8376703" y="4139005"/>
            <a:ext cx="983427" cy="602067"/>
            <a:chOff x="8376703" y="2026430"/>
            <a:chExt cx="983427" cy="602067"/>
          </a:xfrm>
        </p:grpSpPr>
        <p:cxnSp>
          <p:nvCxnSpPr>
            <p:cNvPr id="432" name="直接连接符 431">
              <a:extLst>
                <a:ext uri="{FF2B5EF4-FFF2-40B4-BE49-F238E27FC236}">
                  <a16:creationId xmlns:a16="http://schemas.microsoft.com/office/drawing/2014/main" id="{0DA2C7AB-78A7-48E9-97F0-FF6B96BA20DA}"/>
                </a:ext>
              </a:extLst>
            </p:cNvPr>
            <p:cNvCxnSpPr/>
            <p:nvPr/>
          </p:nvCxnSpPr>
          <p:spPr>
            <a:xfrm>
              <a:off x="8376704" y="2150510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3" name="文本框 432">
              <a:extLst>
                <a:ext uri="{FF2B5EF4-FFF2-40B4-BE49-F238E27FC236}">
                  <a16:creationId xmlns:a16="http://schemas.microsoft.com/office/drawing/2014/main" id="{4D2589B1-E58E-4B33-9475-518C180835D4}"/>
                </a:ext>
              </a:extLst>
            </p:cNvPr>
            <p:cNvSpPr txBox="1"/>
            <p:nvPr/>
          </p:nvSpPr>
          <p:spPr>
            <a:xfrm>
              <a:off x="8508619" y="2026430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4" name="直接连接符 433">
              <a:extLst>
                <a:ext uri="{FF2B5EF4-FFF2-40B4-BE49-F238E27FC236}">
                  <a16:creationId xmlns:a16="http://schemas.microsoft.com/office/drawing/2014/main" id="{79714EB8-92E0-45F1-8F13-73D374C76709}"/>
                </a:ext>
              </a:extLst>
            </p:cNvPr>
            <p:cNvCxnSpPr/>
            <p:nvPr/>
          </p:nvCxnSpPr>
          <p:spPr>
            <a:xfrm>
              <a:off x="8376704" y="2276214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5" name="文本框 434">
              <a:extLst>
                <a:ext uri="{FF2B5EF4-FFF2-40B4-BE49-F238E27FC236}">
                  <a16:creationId xmlns:a16="http://schemas.microsoft.com/office/drawing/2014/main" id="{EFBD3E54-182C-43E7-BF6E-F0436849B085}"/>
                </a:ext>
              </a:extLst>
            </p:cNvPr>
            <p:cNvSpPr txBox="1"/>
            <p:nvPr/>
          </p:nvSpPr>
          <p:spPr>
            <a:xfrm>
              <a:off x="8508620" y="2152134"/>
              <a:ext cx="8515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shGSTM1/2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6" name="直接连接符 435">
              <a:extLst>
                <a:ext uri="{FF2B5EF4-FFF2-40B4-BE49-F238E27FC236}">
                  <a16:creationId xmlns:a16="http://schemas.microsoft.com/office/drawing/2014/main" id="{8592D6F4-3BBA-4CC9-AAAF-D4310D8A3449}"/>
                </a:ext>
              </a:extLst>
            </p:cNvPr>
            <p:cNvCxnSpPr/>
            <p:nvPr/>
          </p:nvCxnSpPr>
          <p:spPr>
            <a:xfrm>
              <a:off x="8376704" y="2401918"/>
              <a:ext cx="188884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7" name="文本框 436">
              <a:extLst>
                <a:ext uri="{FF2B5EF4-FFF2-40B4-BE49-F238E27FC236}">
                  <a16:creationId xmlns:a16="http://schemas.microsoft.com/office/drawing/2014/main" id="{03AE4882-AAA4-49C0-A84F-0991F0307FCE}"/>
                </a:ext>
              </a:extLst>
            </p:cNvPr>
            <p:cNvSpPr txBox="1"/>
            <p:nvPr/>
          </p:nvSpPr>
          <p:spPr>
            <a:xfrm>
              <a:off x="8508620" y="2279133"/>
              <a:ext cx="8515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shGSTM1/4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38" name="直接连接符 437">
              <a:extLst>
                <a:ext uri="{FF2B5EF4-FFF2-40B4-BE49-F238E27FC236}">
                  <a16:creationId xmlns:a16="http://schemas.microsoft.com/office/drawing/2014/main" id="{3F7B7F82-3632-49CE-9FCC-D259E4497072}"/>
                </a:ext>
              </a:extLst>
            </p:cNvPr>
            <p:cNvCxnSpPr/>
            <p:nvPr/>
          </p:nvCxnSpPr>
          <p:spPr>
            <a:xfrm>
              <a:off x="8376703" y="2520450"/>
              <a:ext cx="188884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39" name="文本框 438">
              <a:extLst>
                <a:ext uri="{FF2B5EF4-FFF2-40B4-BE49-F238E27FC236}">
                  <a16:creationId xmlns:a16="http://schemas.microsoft.com/office/drawing/2014/main" id="{0931B831-41F2-40E1-B231-18CEDCB2DCF6}"/>
                </a:ext>
              </a:extLst>
            </p:cNvPr>
            <p:cNvSpPr txBox="1"/>
            <p:nvPr/>
          </p:nvSpPr>
          <p:spPr>
            <a:xfrm>
              <a:off x="8508619" y="2397665"/>
              <a:ext cx="8515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shGSTM2/4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440" name="对象 439">
            <a:extLst>
              <a:ext uri="{FF2B5EF4-FFF2-40B4-BE49-F238E27FC236}">
                <a16:creationId xmlns:a16="http://schemas.microsoft.com/office/drawing/2014/main" id="{1026B495-AC9C-4B12-8C6D-EFDA0092427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58000177"/>
              </p:ext>
            </p:extLst>
          </p:nvPr>
        </p:nvGraphicFramePr>
        <p:xfrm>
          <a:off x="9765792" y="427767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709" r:id="rId47" imgW="5777640" imgH="3834720" progId="">
                  <p:embed/>
                </p:oleObj>
              </mc:Choice>
              <mc:Fallback>
                <p:oleObj r:id="rId47" imgW="5777640" imgH="3834720" progId="">
                  <p:embed/>
                  <p:pic>
                    <p:nvPicPr>
                      <p:cNvPr id="473" name="对象 472">
                        <a:extLst>
                          <a:ext uri="{FF2B5EF4-FFF2-40B4-BE49-F238E27FC236}">
                            <a16:creationId xmlns:a16="http://schemas.microsoft.com/office/drawing/2014/main" id="{2874AEB4-BA60-4395-A7FB-FE2C43E4B188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48"/>
                      <a:stretch>
                        <a:fillRect/>
                      </a:stretch>
                    </p:blipFill>
                    <p:spPr>
                      <a:xfrm>
                        <a:off x="9765792" y="427767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441" name="组合 440">
            <a:extLst>
              <a:ext uri="{FF2B5EF4-FFF2-40B4-BE49-F238E27FC236}">
                <a16:creationId xmlns:a16="http://schemas.microsoft.com/office/drawing/2014/main" id="{7E66184E-18F1-473D-8016-71C60584CAEE}"/>
              </a:ext>
            </a:extLst>
          </p:cNvPr>
          <p:cNvGrpSpPr/>
          <p:nvPr/>
        </p:nvGrpSpPr>
        <p:grpSpPr>
          <a:xfrm>
            <a:off x="9432615" y="4141687"/>
            <a:ext cx="394143" cy="1112072"/>
            <a:chOff x="2870791" y="612929"/>
            <a:chExt cx="394143" cy="1112072"/>
          </a:xfrm>
        </p:grpSpPr>
        <p:sp>
          <p:nvSpPr>
            <p:cNvPr id="442" name="文本框 441">
              <a:extLst>
                <a:ext uri="{FF2B5EF4-FFF2-40B4-BE49-F238E27FC236}">
                  <a16:creationId xmlns:a16="http://schemas.microsoft.com/office/drawing/2014/main" id="{866F2DD4-B5A2-47D8-98BF-14117188D9D3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3" name="文本框 442">
              <a:extLst>
                <a:ext uri="{FF2B5EF4-FFF2-40B4-BE49-F238E27FC236}">
                  <a16:creationId xmlns:a16="http://schemas.microsoft.com/office/drawing/2014/main" id="{80E47364-1603-457F-90D2-69BA9D822640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4" name="文本框 443">
              <a:extLst>
                <a:ext uri="{FF2B5EF4-FFF2-40B4-BE49-F238E27FC236}">
                  <a16:creationId xmlns:a16="http://schemas.microsoft.com/office/drawing/2014/main" id="{0104817A-E09A-4E61-866C-800AB4FA9083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5" name="文本框 444">
              <a:extLst>
                <a:ext uri="{FF2B5EF4-FFF2-40B4-BE49-F238E27FC236}">
                  <a16:creationId xmlns:a16="http://schemas.microsoft.com/office/drawing/2014/main" id="{F169A189-6EED-49C9-826C-FECEFF267DAB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446" name="组合 445">
            <a:extLst>
              <a:ext uri="{FF2B5EF4-FFF2-40B4-BE49-F238E27FC236}">
                <a16:creationId xmlns:a16="http://schemas.microsoft.com/office/drawing/2014/main" id="{692C9B26-2D87-483F-A0D8-1D422EBE8B9D}"/>
              </a:ext>
            </a:extLst>
          </p:cNvPr>
          <p:cNvGrpSpPr/>
          <p:nvPr/>
        </p:nvGrpSpPr>
        <p:grpSpPr>
          <a:xfrm>
            <a:off x="9670877" y="5128323"/>
            <a:ext cx="1183494" cy="230832"/>
            <a:chOff x="550447" y="2995778"/>
            <a:chExt cx="1183494" cy="230832"/>
          </a:xfrm>
        </p:grpSpPr>
        <p:sp>
          <p:nvSpPr>
            <p:cNvPr id="447" name="文本框 446">
              <a:extLst>
                <a:ext uri="{FF2B5EF4-FFF2-40B4-BE49-F238E27FC236}">
                  <a16:creationId xmlns:a16="http://schemas.microsoft.com/office/drawing/2014/main" id="{3AE68871-CCEC-4651-9222-E785D2BE9D6F}"/>
                </a:ext>
              </a:extLst>
            </p:cNvPr>
            <p:cNvSpPr txBox="1"/>
            <p:nvPr/>
          </p:nvSpPr>
          <p:spPr>
            <a:xfrm>
              <a:off x="550447" y="2995778"/>
              <a:ext cx="214762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8" name="文本框 447">
              <a:extLst>
                <a:ext uri="{FF2B5EF4-FFF2-40B4-BE49-F238E27FC236}">
                  <a16:creationId xmlns:a16="http://schemas.microsoft.com/office/drawing/2014/main" id="{D81B528B-B437-4F67-AE61-BD99A47B01B3}"/>
                </a:ext>
              </a:extLst>
            </p:cNvPr>
            <p:cNvSpPr txBox="1"/>
            <p:nvPr/>
          </p:nvSpPr>
          <p:spPr>
            <a:xfrm>
              <a:off x="895535" y="2995778"/>
              <a:ext cx="39563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9" name="文本框 448">
              <a:extLst>
                <a:ext uri="{FF2B5EF4-FFF2-40B4-BE49-F238E27FC236}">
                  <a16:creationId xmlns:a16="http://schemas.microsoft.com/office/drawing/2014/main" id="{35644399-DA91-4E83-90B8-FF5C23D550CD}"/>
                </a:ext>
              </a:extLst>
            </p:cNvPr>
            <p:cNvSpPr txBox="1"/>
            <p:nvPr/>
          </p:nvSpPr>
          <p:spPr>
            <a:xfrm>
              <a:off x="1313081" y="2995778"/>
              <a:ext cx="42086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50" name="文本框 449">
            <a:extLst>
              <a:ext uri="{FF2B5EF4-FFF2-40B4-BE49-F238E27FC236}">
                <a16:creationId xmlns:a16="http://schemas.microsoft.com/office/drawing/2014/main" id="{AFF83015-1870-41FB-ACAD-F39CDF878358}"/>
              </a:ext>
            </a:extLst>
          </p:cNvPr>
          <p:cNvSpPr txBox="1"/>
          <p:nvPr/>
        </p:nvSpPr>
        <p:spPr>
          <a:xfrm>
            <a:off x="9707113" y="5285837"/>
            <a:ext cx="103085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Carboplatin (</a:t>
            </a:r>
            <a:r>
              <a:rPr lang="el-GR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μ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51" name="文本框 450">
            <a:extLst>
              <a:ext uri="{FF2B5EF4-FFF2-40B4-BE49-F238E27FC236}">
                <a16:creationId xmlns:a16="http://schemas.microsoft.com/office/drawing/2014/main" id="{65537A49-E94A-4243-8374-70D337B6D1F8}"/>
              </a:ext>
            </a:extLst>
          </p:cNvPr>
          <p:cNvSpPr txBox="1"/>
          <p:nvPr/>
        </p:nvSpPr>
        <p:spPr>
          <a:xfrm rot="10800000">
            <a:off x="9326813" y="4320310"/>
            <a:ext cx="323165" cy="752688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Cell viability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52" name="组合 451">
            <a:extLst>
              <a:ext uri="{FF2B5EF4-FFF2-40B4-BE49-F238E27FC236}">
                <a16:creationId xmlns:a16="http://schemas.microsoft.com/office/drawing/2014/main" id="{2C51FB62-ECD2-427E-84AF-DBF863EBC1C8}"/>
              </a:ext>
            </a:extLst>
          </p:cNvPr>
          <p:cNvGrpSpPr/>
          <p:nvPr/>
        </p:nvGrpSpPr>
        <p:grpSpPr>
          <a:xfrm>
            <a:off x="10274316" y="4077856"/>
            <a:ext cx="1456981" cy="845449"/>
            <a:chOff x="950317" y="3458840"/>
            <a:chExt cx="1456981" cy="845449"/>
          </a:xfrm>
        </p:grpSpPr>
        <p:cxnSp>
          <p:nvCxnSpPr>
            <p:cNvPr id="453" name="直接连接符 452">
              <a:extLst>
                <a:ext uri="{FF2B5EF4-FFF2-40B4-BE49-F238E27FC236}">
                  <a16:creationId xmlns:a16="http://schemas.microsoft.com/office/drawing/2014/main" id="{745C6439-9C85-4588-8AD6-7FB82BBB4D3E}"/>
                </a:ext>
              </a:extLst>
            </p:cNvPr>
            <p:cNvCxnSpPr/>
            <p:nvPr/>
          </p:nvCxnSpPr>
          <p:spPr>
            <a:xfrm>
              <a:off x="950317" y="3582920"/>
              <a:ext cx="188884" cy="0"/>
            </a:xfrm>
            <a:prstGeom prst="line">
              <a:avLst/>
            </a:prstGeom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4" name="文本框 453">
              <a:extLst>
                <a:ext uri="{FF2B5EF4-FFF2-40B4-BE49-F238E27FC236}">
                  <a16:creationId xmlns:a16="http://schemas.microsoft.com/office/drawing/2014/main" id="{E63CD13E-1D4D-4FE1-BBF2-11BEFDCA64B9}"/>
                </a:ext>
              </a:extLst>
            </p:cNvPr>
            <p:cNvSpPr txBox="1"/>
            <p:nvPr/>
          </p:nvSpPr>
          <p:spPr>
            <a:xfrm>
              <a:off x="1082232" y="3458840"/>
              <a:ext cx="437969" cy="2308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5" name="直接连接符 454">
              <a:extLst>
                <a:ext uri="{FF2B5EF4-FFF2-40B4-BE49-F238E27FC236}">
                  <a16:creationId xmlns:a16="http://schemas.microsoft.com/office/drawing/2014/main" id="{1F30676A-F8C9-48DB-BB73-ED39ED4C6E8B}"/>
                </a:ext>
              </a:extLst>
            </p:cNvPr>
            <p:cNvCxnSpPr/>
            <p:nvPr/>
          </p:nvCxnSpPr>
          <p:spPr>
            <a:xfrm>
              <a:off x="950317" y="3708624"/>
              <a:ext cx="188884" cy="0"/>
            </a:xfrm>
            <a:prstGeom prst="line">
              <a:avLst/>
            </a:prstGeom>
            <a:ln w="1270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6" name="文本框 455">
              <a:extLst>
                <a:ext uri="{FF2B5EF4-FFF2-40B4-BE49-F238E27FC236}">
                  <a16:creationId xmlns:a16="http://schemas.microsoft.com/office/drawing/2014/main" id="{B3DBB1FD-AEB5-4565-9597-6AA5F281C4FC}"/>
                </a:ext>
              </a:extLst>
            </p:cNvPr>
            <p:cNvSpPr txBox="1"/>
            <p:nvPr/>
          </p:nvSpPr>
          <p:spPr>
            <a:xfrm>
              <a:off x="1082232" y="3584544"/>
              <a:ext cx="85151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shGSTM1/2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7" name="直接连接符 456">
              <a:extLst>
                <a:ext uri="{FF2B5EF4-FFF2-40B4-BE49-F238E27FC236}">
                  <a16:creationId xmlns:a16="http://schemas.microsoft.com/office/drawing/2014/main" id="{3AF168AD-7A66-4E5D-962C-817688625F84}"/>
                </a:ext>
              </a:extLst>
            </p:cNvPr>
            <p:cNvCxnSpPr/>
            <p:nvPr/>
          </p:nvCxnSpPr>
          <p:spPr>
            <a:xfrm>
              <a:off x="950317" y="3834328"/>
              <a:ext cx="188884" cy="0"/>
            </a:xfrm>
            <a:prstGeom prst="line">
              <a:avLst/>
            </a:prstGeom>
            <a:ln w="12700">
              <a:solidFill>
                <a:srgbClr val="FF000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8" name="文本框 457">
              <a:extLst>
                <a:ext uri="{FF2B5EF4-FFF2-40B4-BE49-F238E27FC236}">
                  <a16:creationId xmlns:a16="http://schemas.microsoft.com/office/drawing/2014/main" id="{DDF10B4E-2C92-424F-8DD4-D3815846BAC0}"/>
                </a:ext>
              </a:extLst>
            </p:cNvPr>
            <p:cNvSpPr txBox="1"/>
            <p:nvPr/>
          </p:nvSpPr>
          <p:spPr>
            <a:xfrm>
              <a:off x="1082232" y="3711543"/>
              <a:ext cx="13250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shGSTM1/2 + GSTM1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59" name="直接连接符 458">
              <a:extLst>
                <a:ext uri="{FF2B5EF4-FFF2-40B4-BE49-F238E27FC236}">
                  <a16:creationId xmlns:a16="http://schemas.microsoft.com/office/drawing/2014/main" id="{2265E9B6-8CDE-4CA1-97BE-5AA80F7A422C}"/>
                </a:ext>
              </a:extLst>
            </p:cNvPr>
            <p:cNvCxnSpPr/>
            <p:nvPr/>
          </p:nvCxnSpPr>
          <p:spPr>
            <a:xfrm>
              <a:off x="950317" y="3952860"/>
              <a:ext cx="188884" cy="0"/>
            </a:xfrm>
            <a:prstGeom prst="line">
              <a:avLst/>
            </a:prstGeom>
            <a:ln w="12700">
              <a:solidFill>
                <a:srgbClr val="7030A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0" name="文本框 459">
              <a:extLst>
                <a:ext uri="{FF2B5EF4-FFF2-40B4-BE49-F238E27FC236}">
                  <a16:creationId xmlns:a16="http://schemas.microsoft.com/office/drawing/2014/main" id="{E9A1E4F1-7CC5-407A-B619-FE04325FE6A5}"/>
                </a:ext>
              </a:extLst>
            </p:cNvPr>
            <p:cNvSpPr txBox="1"/>
            <p:nvPr/>
          </p:nvSpPr>
          <p:spPr>
            <a:xfrm>
              <a:off x="1082232" y="3834624"/>
              <a:ext cx="13250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shGSTM1/2 + GSTM2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1" name="直接连接符 460">
              <a:extLst>
                <a:ext uri="{FF2B5EF4-FFF2-40B4-BE49-F238E27FC236}">
                  <a16:creationId xmlns:a16="http://schemas.microsoft.com/office/drawing/2014/main" id="{98C4B78D-B210-4D0A-9B07-2CFA0CB9F45A}"/>
                </a:ext>
              </a:extLst>
            </p:cNvPr>
            <p:cNvCxnSpPr/>
            <p:nvPr/>
          </p:nvCxnSpPr>
          <p:spPr>
            <a:xfrm>
              <a:off x="950317" y="4073161"/>
              <a:ext cx="188884" cy="0"/>
            </a:xfrm>
            <a:prstGeom prst="line">
              <a:avLst/>
            </a:prstGeom>
            <a:ln w="12700">
              <a:solidFill>
                <a:srgbClr val="00B050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2" name="文本框 461">
              <a:extLst>
                <a:ext uri="{FF2B5EF4-FFF2-40B4-BE49-F238E27FC236}">
                  <a16:creationId xmlns:a16="http://schemas.microsoft.com/office/drawing/2014/main" id="{C2F1BAFC-E0FC-44B3-9BB0-030644BD6045}"/>
                </a:ext>
              </a:extLst>
            </p:cNvPr>
            <p:cNvSpPr txBox="1"/>
            <p:nvPr/>
          </p:nvSpPr>
          <p:spPr>
            <a:xfrm>
              <a:off x="1082232" y="3950376"/>
              <a:ext cx="13250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shGSTM1/2 + 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3" name="直接连接符 462">
              <a:extLst>
                <a:ext uri="{FF2B5EF4-FFF2-40B4-BE49-F238E27FC236}">
                  <a16:creationId xmlns:a16="http://schemas.microsoft.com/office/drawing/2014/main" id="{9E114FCE-77AE-4C69-A41C-359DD34A7510}"/>
                </a:ext>
              </a:extLst>
            </p:cNvPr>
            <p:cNvCxnSpPr/>
            <p:nvPr/>
          </p:nvCxnSpPr>
          <p:spPr>
            <a:xfrm>
              <a:off x="950317" y="4191693"/>
              <a:ext cx="188884" cy="0"/>
            </a:xfrm>
            <a:prstGeom prst="line">
              <a:avLst/>
            </a:prstGeom>
            <a:ln w="1270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64" name="文本框 463">
              <a:extLst>
                <a:ext uri="{FF2B5EF4-FFF2-40B4-BE49-F238E27FC236}">
                  <a16:creationId xmlns:a16="http://schemas.microsoft.com/office/drawing/2014/main" id="{30C8B903-EB9B-4DE4-BCEC-61C4A2DCAEFF}"/>
                </a:ext>
              </a:extLst>
            </p:cNvPr>
            <p:cNvSpPr txBox="1"/>
            <p:nvPr/>
          </p:nvSpPr>
          <p:spPr>
            <a:xfrm>
              <a:off x="1082232" y="4073457"/>
              <a:ext cx="132506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shGSTM1/2 + GSTM4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465" name="TextBox 8">
            <a:extLst>
              <a:ext uri="{FF2B5EF4-FFF2-40B4-BE49-F238E27FC236}">
                <a16:creationId xmlns:a16="http://schemas.microsoft.com/office/drawing/2014/main" id="{3082403B-EADD-4E29-A2BA-A13F16D9D36B}"/>
              </a:ext>
            </a:extLst>
          </p:cNvPr>
          <p:cNvSpPr txBox="1"/>
          <p:nvPr/>
        </p:nvSpPr>
        <p:spPr>
          <a:xfrm>
            <a:off x="9182115" y="3741848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cxnSp>
        <p:nvCxnSpPr>
          <p:cNvPr id="468" name="直接连接符 467">
            <a:extLst>
              <a:ext uri="{FF2B5EF4-FFF2-40B4-BE49-F238E27FC236}">
                <a16:creationId xmlns:a16="http://schemas.microsoft.com/office/drawing/2014/main" id="{AAE2B90D-DE6B-47AC-AA3B-BB8640632D45}"/>
              </a:ext>
            </a:extLst>
          </p:cNvPr>
          <p:cNvCxnSpPr>
            <a:cxnSpLocks/>
          </p:cNvCxnSpPr>
          <p:nvPr/>
        </p:nvCxnSpPr>
        <p:spPr>
          <a:xfrm>
            <a:off x="454559" y="4075369"/>
            <a:ext cx="557784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69" name="文本框 468">
            <a:extLst>
              <a:ext uri="{FF2B5EF4-FFF2-40B4-BE49-F238E27FC236}">
                <a16:creationId xmlns:a16="http://schemas.microsoft.com/office/drawing/2014/main" id="{555A1C96-F110-48CE-B24D-8C6A979437C9}"/>
              </a:ext>
            </a:extLst>
          </p:cNvPr>
          <p:cNvSpPr txBox="1"/>
          <p:nvPr/>
        </p:nvSpPr>
        <p:spPr>
          <a:xfrm>
            <a:off x="2944612" y="3849407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SUM159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0" name="文本框 469">
            <a:extLst>
              <a:ext uri="{FF2B5EF4-FFF2-40B4-BE49-F238E27FC236}">
                <a16:creationId xmlns:a16="http://schemas.microsoft.com/office/drawing/2014/main" id="{D33B3096-526B-4F4E-8445-06DB957BD4F6}"/>
              </a:ext>
            </a:extLst>
          </p:cNvPr>
          <p:cNvSpPr txBox="1"/>
          <p:nvPr/>
        </p:nvSpPr>
        <p:spPr>
          <a:xfrm>
            <a:off x="6701903" y="3908609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SUM159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3" name="文本框 472">
            <a:extLst>
              <a:ext uri="{FF2B5EF4-FFF2-40B4-BE49-F238E27FC236}">
                <a16:creationId xmlns:a16="http://schemas.microsoft.com/office/drawing/2014/main" id="{9107D8C8-89AF-474F-A81E-211FE5F82A6A}"/>
              </a:ext>
            </a:extLst>
          </p:cNvPr>
          <p:cNvSpPr txBox="1"/>
          <p:nvPr/>
        </p:nvSpPr>
        <p:spPr>
          <a:xfrm>
            <a:off x="8376088" y="3908609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SUM159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4" name="文本框 473">
            <a:extLst>
              <a:ext uri="{FF2B5EF4-FFF2-40B4-BE49-F238E27FC236}">
                <a16:creationId xmlns:a16="http://schemas.microsoft.com/office/drawing/2014/main" id="{E7456C5D-D3D9-4909-A1D4-F7C7AAD112A8}"/>
              </a:ext>
            </a:extLst>
          </p:cNvPr>
          <p:cNvSpPr txBox="1"/>
          <p:nvPr/>
        </p:nvSpPr>
        <p:spPr>
          <a:xfrm>
            <a:off x="9986244" y="3908609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SUM159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75" name="文本框 474">
            <a:extLst>
              <a:ext uri="{FF2B5EF4-FFF2-40B4-BE49-F238E27FC236}">
                <a16:creationId xmlns:a16="http://schemas.microsoft.com/office/drawing/2014/main" id="{2C8CE812-58E0-42BC-8B00-42FC2219A142}"/>
              </a:ext>
            </a:extLst>
          </p:cNvPr>
          <p:cNvSpPr txBox="1"/>
          <p:nvPr/>
        </p:nvSpPr>
        <p:spPr>
          <a:xfrm>
            <a:off x="11171480" y="130932"/>
            <a:ext cx="956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Figure S2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66" name="TextBox 19">
            <a:extLst>
              <a:ext uri="{FF2B5EF4-FFF2-40B4-BE49-F238E27FC236}">
                <a16:creationId xmlns:a16="http://schemas.microsoft.com/office/drawing/2014/main" id="{5DD4C269-A621-497F-9CF1-50517B8D23B8}"/>
              </a:ext>
            </a:extLst>
          </p:cNvPr>
          <p:cNvSpPr txBox="1"/>
          <p:nvPr/>
        </p:nvSpPr>
        <p:spPr>
          <a:xfrm>
            <a:off x="808091" y="122088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67" name="TextBox 19">
            <a:extLst>
              <a:ext uri="{FF2B5EF4-FFF2-40B4-BE49-F238E27FC236}">
                <a16:creationId xmlns:a16="http://schemas.microsoft.com/office/drawing/2014/main" id="{046A99BB-75C0-4372-8A8A-B0DB52395CC7}"/>
              </a:ext>
            </a:extLst>
          </p:cNvPr>
          <p:cNvSpPr txBox="1"/>
          <p:nvPr/>
        </p:nvSpPr>
        <p:spPr>
          <a:xfrm>
            <a:off x="1001525" y="1197433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71" name="TextBox 19">
            <a:extLst>
              <a:ext uri="{FF2B5EF4-FFF2-40B4-BE49-F238E27FC236}">
                <a16:creationId xmlns:a16="http://schemas.microsoft.com/office/drawing/2014/main" id="{42F04540-3220-4196-940E-9D527BC019FD}"/>
              </a:ext>
            </a:extLst>
          </p:cNvPr>
          <p:cNvSpPr txBox="1"/>
          <p:nvPr/>
        </p:nvSpPr>
        <p:spPr>
          <a:xfrm>
            <a:off x="1939023" y="126094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72" name="TextBox 19">
            <a:extLst>
              <a:ext uri="{FF2B5EF4-FFF2-40B4-BE49-F238E27FC236}">
                <a16:creationId xmlns:a16="http://schemas.microsoft.com/office/drawing/2014/main" id="{F6813F07-6E0A-45F0-B089-CFCBCCF0D464}"/>
              </a:ext>
            </a:extLst>
          </p:cNvPr>
          <p:cNvSpPr txBox="1"/>
          <p:nvPr/>
        </p:nvSpPr>
        <p:spPr>
          <a:xfrm>
            <a:off x="2132457" y="1284391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76" name="TextBox 19">
            <a:extLst>
              <a:ext uri="{FF2B5EF4-FFF2-40B4-BE49-F238E27FC236}">
                <a16:creationId xmlns:a16="http://schemas.microsoft.com/office/drawing/2014/main" id="{01313A52-22A9-4390-8EFF-40BFEBA52403}"/>
              </a:ext>
            </a:extLst>
          </p:cNvPr>
          <p:cNvSpPr txBox="1"/>
          <p:nvPr/>
        </p:nvSpPr>
        <p:spPr>
          <a:xfrm>
            <a:off x="3082839" y="124982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77" name="TextBox 19">
            <a:extLst>
              <a:ext uri="{FF2B5EF4-FFF2-40B4-BE49-F238E27FC236}">
                <a16:creationId xmlns:a16="http://schemas.microsoft.com/office/drawing/2014/main" id="{EAB428FB-CD0F-4B69-8116-BCFED41D0513}"/>
              </a:ext>
            </a:extLst>
          </p:cNvPr>
          <p:cNvSpPr txBox="1"/>
          <p:nvPr/>
        </p:nvSpPr>
        <p:spPr>
          <a:xfrm>
            <a:off x="3276273" y="1202921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78" name="TextBox 19">
            <a:extLst>
              <a:ext uri="{FF2B5EF4-FFF2-40B4-BE49-F238E27FC236}">
                <a16:creationId xmlns:a16="http://schemas.microsoft.com/office/drawing/2014/main" id="{6C3C0977-D488-4E8F-A3F4-8908561EA7F5}"/>
              </a:ext>
            </a:extLst>
          </p:cNvPr>
          <p:cNvSpPr txBox="1"/>
          <p:nvPr/>
        </p:nvSpPr>
        <p:spPr>
          <a:xfrm>
            <a:off x="4214091" y="1167177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79" name="TextBox 19">
            <a:extLst>
              <a:ext uri="{FF2B5EF4-FFF2-40B4-BE49-F238E27FC236}">
                <a16:creationId xmlns:a16="http://schemas.microsoft.com/office/drawing/2014/main" id="{144109C8-4F6B-46A3-8B8F-AC26CC4A59EC}"/>
              </a:ext>
            </a:extLst>
          </p:cNvPr>
          <p:cNvSpPr txBox="1"/>
          <p:nvPr/>
        </p:nvSpPr>
        <p:spPr>
          <a:xfrm>
            <a:off x="4407525" y="119062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80" name="TextBox 19">
            <a:extLst>
              <a:ext uri="{FF2B5EF4-FFF2-40B4-BE49-F238E27FC236}">
                <a16:creationId xmlns:a16="http://schemas.microsoft.com/office/drawing/2014/main" id="{12B91F13-82CD-4867-A848-86DEABFE5C20}"/>
              </a:ext>
            </a:extLst>
          </p:cNvPr>
          <p:cNvSpPr txBox="1"/>
          <p:nvPr/>
        </p:nvSpPr>
        <p:spPr>
          <a:xfrm>
            <a:off x="803122" y="287375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81" name="TextBox 19">
            <a:extLst>
              <a:ext uri="{FF2B5EF4-FFF2-40B4-BE49-F238E27FC236}">
                <a16:creationId xmlns:a16="http://schemas.microsoft.com/office/drawing/2014/main" id="{003610CA-B33C-4336-A6EE-CBB350595AA9}"/>
              </a:ext>
            </a:extLst>
          </p:cNvPr>
          <p:cNvSpPr txBox="1"/>
          <p:nvPr/>
        </p:nvSpPr>
        <p:spPr>
          <a:xfrm>
            <a:off x="996556" y="289719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82" name="TextBox 19">
            <a:extLst>
              <a:ext uri="{FF2B5EF4-FFF2-40B4-BE49-F238E27FC236}">
                <a16:creationId xmlns:a16="http://schemas.microsoft.com/office/drawing/2014/main" id="{A5418C3F-FECB-4F9E-8F60-261CAA822718}"/>
              </a:ext>
            </a:extLst>
          </p:cNvPr>
          <p:cNvSpPr txBox="1"/>
          <p:nvPr/>
        </p:nvSpPr>
        <p:spPr>
          <a:xfrm>
            <a:off x="1945127" y="295684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83" name="TextBox 19">
            <a:extLst>
              <a:ext uri="{FF2B5EF4-FFF2-40B4-BE49-F238E27FC236}">
                <a16:creationId xmlns:a16="http://schemas.microsoft.com/office/drawing/2014/main" id="{82235D7F-FD3C-4CBC-9026-82CCFC0275F3}"/>
              </a:ext>
            </a:extLst>
          </p:cNvPr>
          <p:cNvSpPr txBox="1"/>
          <p:nvPr/>
        </p:nvSpPr>
        <p:spPr>
          <a:xfrm>
            <a:off x="2138561" y="293339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84" name="TextBox 19">
            <a:extLst>
              <a:ext uri="{FF2B5EF4-FFF2-40B4-BE49-F238E27FC236}">
                <a16:creationId xmlns:a16="http://schemas.microsoft.com/office/drawing/2014/main" id="{DFE6252B-B100-43A5-AD50-3A184CC49DCB}"/>
              </a:ext>
            </a:extLst>
          </p:cNvPr>
          <p:cNvSpPr txBox="1"/>
          <p:nvPr/>
        </p:nvSpPr>
        <p:spPr>
          <a:xfrm>
            <a:off x="3071662" y="2897817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85" name="TextBox 19">
            <a:extLst>
              <a:ext uri="{FF2B5EF4-FFF2-40B4-BE49-F238E27FC236}">
                <a16:creationId xmlns:a16="http://schemas.microsoft.com/office/drawing/2014/main" id="{D8850320-44B1-4EA2-8973-401F5846ADDF}"/>
              </a:ext>
            </a:extLst>
          </p:cNvPr>
          <p:cNvSpPr txBox="1"/>
          <p:nvPr/>
        </p:nvSpPr>
        <p:spPr>
          <a:xfrm>
            <a:off x="3265096" y="2874364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86" name="TextBox 19">
            <a:extLst>
              <a:ext uri="{FF2B5EF4-FFF2-40B4-BE49-F238E27FC236}">
                <a16:creationId xmlns:a16="http://schemas.microsoft.com/office/drawing/2014/main" id="{2A84A268-4F2D-479F-A843-3558B67A2E06}"/>
              </a:ext>
            </a:extLst>
          </p:cNvPr>
          <p:cNvSpPr txBox="1"/>
          <p:nvPr/>
        </p:nvSpPr>
        <p:spPr>
          <a:xfrm>
            <a:off x="4203604" y="2962293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487" name="TextBox 19">
            <a:extLst>
              <a:ext uri="{FF2B5EF4-FFF2-40B4-BE49-F238E27FC236}">
                <a16:creationId xmlns:a16="http://schemas.microsoft.com/office/drawing/2014/main" id="{B4BE0BDE-800A-4BF6-83CD-FBA8257109C3}"/>
              </a:ext>
            </a:extLst>
          </p:cNvPr>
          <p:cNvSpPr txBox="1"/>
          <p:nvPr/>
        </p:nvSpPr>
        <p:spPr>
          <a:xfrm>
            <a:off x="4397038" y="293884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</p:spTree>
    <p:extLst>
      <p:ext uri="{BB962C8B-B14F-4D97-AF65-F5344CB8AC3E}">
        <p14:creationId xmlns:p14="http://schemas.microsoft.com/office/powerpoint/2010/main" val="23214545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34" name="对象 233">
            <a:extLst>
              <a:ext uri="{FF2B5EF4-FFF2-40B4-BE49-F238E27FC236}">
                <a16:creationId xmlns:a16="http://schemas.microsoft.com/office/drawing/2014/main" id="{955A65F6-FA9B-4CC5-A236-5C69906AE272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35675464"/>
              </p:ext>
            </p:extLst>
          </p:nvPr>
        </p:nvGraphicFramePr>
        <p:xfrm>
          <a:off x="6072001" y="2155632"/>
          <a:ext cx="146304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3" r:id="rId3" imgW="5676120" imgH="3758400" progId="">
                  <p:embed/>
                </p:oleObj>
              </mc:Choice>
              <mc:Fallback>
                <p:oleObj r:id="rId3" imgW="5676120" imgH="3758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072001" y="2155632"/>
                        <a:ext cx="146304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208" name="对象 207">
            <a:extLst>
              <a:ext uri="{FF2B5EF4-FFF2-40B4-BE49-F238E27FC236}">
                <a16:creationId xmlns:a16="http://schemas.microsoft.com/office/drawing/2014/main" id="{3D11FA4C-24F1-49F9-9367-991E3780A2B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1328711"/>
              </p:ext>
            </p:extLst>
          </p:nvPr>
        </p:nvGraphicFramePr>
        <p:xfrm>
          <a:off x="3790665" y="2155632"/>
          <a:ext cx="146304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4" r:id="rId5" imgW="5676120" imgH="3758400" progId="">
                  <p:embed/>
                </p:oleObj>
              </mc:Choice>
              <mc:Fallback>
                <p:oleObj r:id="rId5" imgW="5676120" imgH="3758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3790665" y="2155632"/>
                        <a:ext cx="146304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3" name="对象 182">
            <a:extLst>
              <a:ext uri="{FF2B5EF4-FFF2-40B4-BE49-F238E27FC236}">
                <a16:creationId xmlns:a16="http://schemas.microsoft.com/office/drawing/2014/main" id="{C7A8B2CF-522D-4858-AF88-7F1303D6E16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60438244"/>
              </p:ext>
            </p:extLst>
          </p:nvPr>
        </p:nvGraphicFramePr>
        <p:xfrm>
          <a:off x="2219993" y="2155632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5" r:id="rId7" imgW="2615760" imgH="3745800" progId="">
                  <p:embed/>
                </p:oleObj>
              </mc:Choice>
              <mc:Fallback>
                <p:oleObj r:id="rId7" imgW="261576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2219993" y="2155632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82" name="对象 181">
            <a:extLst>
              <a:ext uri="{FF2B5EF4-FFF2-40B4-BE49-F238E27FC236}">
                <a16:creationId xmlns:a16="http://schemas.microsoft.com/office/drawing/2014/main" id="{897D86C7-1970-47E4-B456-73B13DCE101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611117907"/>
              </p:ext>
            </p:extLst>
          </p:nvPr>
        </p:nvGraphicFramePr>
        <p:xfrm>
          <a:off x="696363" y="2147681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6" r:id="rId9" imgW="2615760" imgH="3758400" progId="">
                  <p:embed/>
                </p:oleObj>
              </mc:Choice>
              <mc:Fallback>
                <p:oleObj r:id="rId9" imgW="2615760" imgH="3758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696363" y="2147681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9" name="对象 78">
            <a:extLst>
              <a:ext uri="{FF2B5EF4-FFF2-40B4-BE49-F238E27FC236}">
                <a16:creationId xmlns:a16="http://schemas.microsoft.com/office/drawing/2014/main" id="{4DD038DC-551F-47C7-B1D8-05973255492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34755948"/>
              </p:ext>
            </p:extLst>
          </p:nvPr>
        </p:nvGraphicFramePr>
        <p:xfrm>
          <a:off x="6714409" y="47785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7" r:id="rId11" imgW="3847320" imgH="3771360" progId="">
                  <p:embed/>
                </p:oleObj>
              </mc:Choice>
              <mc:Fallback>
                <p:oleObj r:id="rId11" imgW="3847320" imgH="377136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714409" y="47785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1" name="对象 60">
            <a:extLst>
              <a:ext uri="{FF2B5EF4-FFF2-40B4-BE49-F238E27FC236}">
                <a16:creationId xmlns:a16="http://schemas.microsoft.com/office/drawing/2014/main" id="{020EE6E0-77E8-4F4C-9B98-A6FFBC43D94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340238858"/>
              </p:ext>
            </p:extLst>
          </p:nvPr>
        </p:nvGraphicFramePr>
        <p:xfrm>
          <a:off x="4951928" y="477852"/>
          <a:ext cx="91440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8" r:id="rId13" imgW="3847320" imgH="3758400" progId="">
                  <p:embed/>
                </p:oleObj>
              </mc:Choice>
              <mc:Fallback>
                <p:oleObj r:id="rId13" imgW="3847320" imgH="37584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4951928" y="477852"/>
                        <a:ext cx="91440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6" name="对象 45">
            <a:extLst>
              <a:ext uri="{FF2B5EF4-FFF2-40B4-BE49-F238E27FC236}">
                <a16:creationId xmlns:a16="http://schemas.microsoft.com/office/drawing/2014/main" id="{8FDA203B-D4A7-43A2-BE4F-8E09CDE9A5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47240097"/>
              </p:ext>
            </p:extLst>
          </p:nvPr>
        </p:nvGraphicFramePr>
        <p:xfrm>
          <a:off x="3640091" y="477852"/>
          <a:ext cx="54864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19" r:id="rId15" imgW="2615760" imgH="3745800" progId="">
                  <p:embed/>
                </p:oleObj>
              </mc:Choice>
              <mc:Fallback>
                <p:oleObj r:id="rId15" imgW="261576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3640091" y="477852"/>
                        <a:ext cx="54864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5" name="对象 44">
            <a:extLst>
              <a:ext uri="{FF2B5EF4-FFF2-40B4-BE49-F238E27FC236}">
                <a16:creationId xmlns:a16="http://schemas.microsoft.com/office/drawing/2014/main" id="{3E7576D5-D355-4F3A-A94A-220AC3E5DB5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6953009"/>
              </p:ext>
            </p:extLst>
          </p:nvPr>
        </p:nvGraphicFramePr>
        <p:xfrm>
          <a:off x="2668545" y="477852"/>
          <a:ext cx="54864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0" r:id="rId17" imgW="2628360" imgH="3745800" progId="">
                  <p:embed/>
                </p:oleObj>
              </mc:Choice>
              <mc:Fallback>
                <p:oleObj r:id="rId17" imgW="262836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2668545" y="477852"/>
                        <a:ext cx="54864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4" name="对象 43">
            <a:extLst>
              <a:ext uri="{FF2B5EF4-FFF2-40B4-BE49-F238E27FC236}">
                <a16:creationId xmlns:a16="http://schemas.microsoft.com/office/drawing/2014/main" id="{64320313-F965-4059-A122-8AC6B35085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03082273"/>
              </p:ext>
            </p:extLst>
          </p:nvPr>
        </p:nvGraphicFramePr>
        <p:xfrm>
          <a:off x="1667909" y="477852"/>
          <a:ext cx="54864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1" r:id="rId19" imgW="2615760" imgH="3745800" progId="">
                  <p:embed/>
                </p:oleObj>
              </mc:Choice>
              <mc:Fallback>
                <p:oleObj r:id="rId19" imgW="261576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1667909" y="477852"/>
                        <a:ext cx="54864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43" name="对象 42">
            <a:extLst>
              <a:ext uri="{FF2B5EF4-FFF2-40B4-BE49-F238E27FC236}">
                <a16:creationId xmlns:a16="http://schemas.microsoft.com/office/drawing/2014/main" id="{377CAD6F-859C-4C4D-918B-FB14B65B8D89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13421105"/>
              </p:ext>
            </p:extLst>
          </p:nvPr>
        </p:nvGraphicFramePr>
        <p:xfrm>
          <a:off x="696363" y="477852"/>
          <a:ext cx="54864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322" r:id="rId21" imgW="2615760" imgH="3745800" progId="">
                  <p:embed/>
                </p:oleObj>
              </mc:Choice>
              <mc:Fallback>
                <p:oleObj r:id="rId21" imgW="261576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696363" y="477852"/>
                        <a:ext cx="54864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extBox 8">
            <a:extLst>
              <a:ext uri="{FF2B5EF4-FFF2-40B4-BE49-F238E27FC236}">
                <a16:creationId xmlns:a16="http://schemas.microsoft.com/office/drawing/2014/main" id="{6541AEBC-BD6F-467B-A6BC-975F51CFA824}"/>
              </a:ext>
            </a:extLst>
          </p:cNvPr>
          <p:cNvSpPr txBox="1"/>
          <p:nvPr/>
        </p:nvSpPr>
        <p:spPr>
          <a:xfrm>
            <a:off x="92168" y="130932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sp>
        <p:nvSpPr>
          <p:cNvPr id="4" name="文本框 3">
            <a:extLst>
              <a:ext uri="{FF2B5EF4-FFF2-40B4-BE49-F238E27FC236}">
                <a16:creationId xmlns:a16="http://schemas.microsoft.com/office/drawing/2014/main" id="{9D85F99E-460B-4E9B-8791-6ECA1A793599}"/>
              </a:ext>
            </a:extLst>
          </p:cNvPr>
          <p:cNvSpPr txBox="1"/>
          <p:nvPr/>
        </p:nvSpPr>
        <p:spPr>
          <a:xfrm>
            <a:off x="689838" y="341767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59976F7A-7038-4CEC-A7F7-CAA4DC273BBD}"/>
              </a:ext>
            </a:extLst>
          </p:cNvPr>
          <p:cNvSpPr txBox="1"/>
          <p:nvPr/>
        </p:nvSpPr>
        <p:spPr>
          <a:xfrm rot="10800000">
            <a:off x="245150" y="531199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文本框 6">
            <a:extLst>
              <a:ext uri="{FF2B5EF4-FFF2-40B4-BE49-F238E27FC236}">
                <a16:creationId xmlns:a16="http://schemas.microsoft.com/office/drawing/2014/main" id="{616365FF-E699-48CF-B5E8-467E2908D22F}"/>
              </a:ext>
            </a:extLst>
          </p:cNvPr>
          <p:cNvSpPr txBox="1"/>
          <p:nvPr/>
        </p:nvSpPr>
        <p:spPr>
          <a:xfrm>
            <a:off x="1658660" y="33088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" name="文本框 7">
            <a:extLst>
              <a:ext uri="{FF2B5EF4-FFF2-40B4-BE49-F238E27FC236}">
                <a16:creationId xmlns:a16="http://schemas.microsoft.com/office/drawing/2014/main" id="{5E9377A0-2FF7-4721-82AF-582BB13C81C2}"/>
              </a:ext>
            </a:extLst>
          </p:cNvPr>
          <p:cNvSpPr txBox="1"/>
          <p:nvPr/>
        </p:nvSpPr>
        <p:spPr>
          <a:xfrm rot="10800000">
            <a:off x="1213972" y="531200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文本框 9">
            <a:extLst>
              <a:ext uri="{FF2B5EF4-FFF2-40B4-BE49-F238E27FC236}">
                <a16:creationId xmlns:a16="http://schemas.microsoft.com/office/drawing/2014/main" id="{247EDB82-F501-4E37-A033-671973EAD45B}"/>
              </a:ext>
            </a:extLst>
          </p:cNvPr>
          <p:cNvSpPr txBox="1"/>
          <p:nvPr/>
        </p:nvSpPr>
        <p:spPr>
          <a:xfrm>
            <a:off x="2664201" y="329149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文本框 10">
            <a:extLst>
              <a:ext uri="{FF2B5EF4-FFF2-40B4-BE49-F238E27FC236}">
                <a16:creationId xmlns:a16="http://schemas.microsoft.com/office/drawing/2014/main" id="{B47E2E68-C085-407C-A199-87902D677561}"/>
              </a:ext>
            </a:extLst>
          </p:cNvPr>
          <p:cNvSpPr txBox="1"/>
          <p:nvPr/>
        </p:nvSpPr>
        <p:spPr>
          <a:xfrm rot="10800000">
            <a:off x="2219513" y="485926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" name="文本框 12">
            <a:extLst>
              <a:ext uri="{FF2B5EF4-FFF2-40B4-BE49-F238E27FC236}">
                <a16:creationId xmlns:a16="http://schemas.microsoft.com/office/drawing/2014/main" id="{3DA41829-5FEB-45FC-B12A-B1A0BE2BA069}"/>
              </a:ext>
            </a:extLst>
          </p:cNvPr>
          <p:cNvSpPr txBox="1"/>
          <p:nvPr/>
        </p:nvSpPr>
        <p:spPr>
          <a:xfrm>
            <a:off x="3633028" y="331331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E1B370B0-B6DA-4043-B14A-BEA68B7D915D}"/>
              </a:ext>
            </a:extLst>
          </p:cNvPr>
          <p:cNvSpPr txBox="1"/>
          <p:nvPr/>
        </p:nvSpPr>
        <p:spPr>
          <a:xfrm rot="10800000">
            <a:off x="3188340" y="488108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" name="文本框 14">
            <a:extLst>
              <a:ext uri="{FF2B5EF4-FFF2-40B4-BE49-F238E27FC236}">
                <a16:creationId xmlns:a16="http://schemas.microsoft.com/office/drawing/2014/main" id="{2777964D-CFEF-4E7F-A857-08B8AF6599BA}"/>
              </a:ext>
            </a:extLst>
          </p:cNvPr>
          <p:cNvSpPr txBox="1"/>
          <p:nvPr/>
        </p:nvSpPr>
        <p:spPr>
          <a:xfrm rot="18900000">
            <a:off x="2401262" y="1474689"/>
            <a:ext cx="6099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ALDH(-)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文本框 15">
            <a:extLst>
              <a:ext uri="{FF2B5EF4-FFF2-40B4-BE49-F238E27FC236}">
                <a16:creationId xmlns:a16="http://schemas.microsoft.com/office/drawing/2014/main" id="{DE339762-1382-43C1-AC68-D14A798E02AE}"/>
              </a:ext>
            </a:extLst>
          </p:cNvPr>
          <p:cNvSpPr txBox="1"/>
          <p:nvPr/>
        </p:nvSpPr>
        <p:spPr>
          <a:xfrm rot="18900000">
            <a:off x="2599386" y="1476869"/>
            <a:ext cx="6099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ALDH(+)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7" name="文本框 16">
            <a:extLst>
              <a:ext uri="{FF2B5EF4-FFF2-40B4-BE49-F238E27FC236}">
                <a16:creationId xmlns:a16="http://schemas.microsoft.com/office/drawing/2014/main" id="{D7411F1D-65BC-4DE3-9E09-7643AB50B046}"/>
              </a:ext>
            </a:extLst>
          </p:cNvPr>
          <p:cNvSpPr txBox="1"/>
          <p:nvPr/>
        </p:nvSpPr>
        <p:spPr>
          <a:xfrm rot="18900000">
            <a:off x="3376620" y="1470337"/>
            <a:ext cx="6099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ALDH(-)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" name="文本框 17">
            <a:extLst>
              <a:ext uri="{FF2B5EF4-FFF2-40B4-BE49-F238E27FC236}">
                <a16:creationId xmlns:a16="http://schemas.microsoft.com/office/drawing/2014/main" id="{C0E7F055-D0DF-4E9C-AE3F-75A351274222}"/>
              </a:ext>
            </a:extLst>
          </p:cNvPr>
          <p:cNvSpPr txBox="1"/>
          <p:nvPr/>
        </p:nvSpPr>
        <p:spPr>
          <a:xfrm rot="18900000">
            <a:off x="3574741" y="1472517"/>
            <a:ext cx="6099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ALDH(+)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9" name="组合 18">
            <a:extLst>
              <a:ext uri="{FF2B5EF4-FFF2-40B4-BE49-F238E27FC236}">
                <a16:creationId xmlns:a16="http://schemas.microsoft.com/office/drawing/2014/main" id="{310B7532-6E7B-4838-8E47-011AAD5FE18C}"/>
              </a:ext>
            </a:extLst>
          </p:cNvPr>
          <p:cNvGrpSpPr/>
          <p:nvPr/>
        </p:nvGrpSpPr>
        <p:grpSpPr>
          <a:xfrm>
            <a:off x="370522" y="363595"/>
            <a:ext cx="394143" cy="1112072"/>
            <a:chOff x="2870791" y="612929"/>
            <a:chExt cx="394143" cy="1112072"/>
          </a:xfrm>
        </p:grpSpPr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E669B186-14C6-4B88-80F2-15D85967BAD5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1CFDA56B-938F-4D88-ACB8-C177EA743B95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" name="文本框 21">
              <a:extLst>
                <a:ext uri="{FF2B5EF4-FFF2-40B4-BE49-F238E27FC236}">
                  <a16:creationId xmlns:a16="http://schemas.microsoft.com/office/drawing/2014/main" id="{CFEB4E0C-1DE3-4A78-AFF7-041A3882930A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3" name="文本框 22">
              <a:extLst>
                <a:ext uri="{FF2B5EF4-FFF2-40B4-BE49-F238E27FC236}">
                  <a16:creationId xmlns:a16="http://schemas.microsoft.com/office/drawing/2014/main" id="{7E442237-E28F-455A-8CCB-D68D44E6A9A5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4" name="组合 23">
            <a:extLst>
              <a:ext uri="{FF2B5EF4-FFF2-40B4-BE49-F238E27FC236}">
                <a16:creationId xmlns:a16="http://schemas.microsoft.com/office/drawing/2014/main" id="{D3E2E523-A6BC-42E9-80B4-145A5F4B97A1}"/>
              </a:ext>
            </a:extLst>
          </p:cNvPr>
          <p:cNvGrpSpPr/>
          <p:nvPr/>
        </p:nvGrpSpPr>
        <p:grpSpPr>
          <a:xfrm>
            <a:off x="1335722" y="363595"/>
            <a:ext cx="394143" cy="1112072"/>
            <a:chOff x="2870791" y="612929"/>
            <a:chExt cx="394143" cy="1112072"/>
          </a:xfrm>
        </p:grpSpPr>
        <p:sp>
          <p:nvSpPr>
            <p:cNvPr id="25" name="文本框 24">
              <a:extLst>
                <a:ext uri="{FF2B5EF4-FFF2-40B4-BE49-F238E27FC236}">
                  <a16:creationId xmlns:a16="http://schemas.microsoft.com/office/drawing/2014/main" id="{9FA149AD-4863-4426-84BE-3E9AC517055D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6" name="文本框 25">
              <a:extLst>
                <a:ext uri="{FF2B5EF4-FFF2-40B4-BE49-F238E27FC236}">
                  <a16:creationId xmlns:a16="http://schemas.microsoft.com/office/drawing/2014/main" id="{BC9A2B86-34D7-41C5-84E4-4EE8B80285E1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7" name="文本框 26">
              <a:extLst>
                <a:ext uri="{FF2B5EF4-FFF2-40B4-BE49-F238E27FC236}">
                  <a16:creationId xmlns:a16="http://schemas.microsoft.com/office/drawing/2014/main" id="{F12B2C52-E2A8-45C1-BB77-7D0FA0A58745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8" name="文本框 27">
              <a:extLst>
                <a:ext uri="{FF2B5EF4-FFF2-40B4-BE49-F238E27FC236}">
                  <a16:creationId xmlns:a16="http://schemas.microsoft.com/office/drawing/2014/main" id="{297C65E0-0648-4729-A48D-C6BF68F2AC0D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29" name="组合 28">
            <a:extLst>
              <a:ext uri="{FF2B5EF4-FFF2-40B4-BE49-F238E27FC236}">
                <a16:creationId xmlns:a16="http://schemas.microsoft.com/office/drawing/2014/main" id="{ECA7274D-406F-4BC1-AC92-2DDA5020D8DE}"/>
              </a:ext>
            </a:extLst>
          </p:cNvPr>
          <p:cNvGrpSpPr/>
          <p:nvPr/>
        </p:nvGrpSpPr>
        <p:grpSpPr>
          <a:xfrm>
            <a:off x="2339022" y="363595"/>
            <a:ext cx="394143" cy="1112072"/>
            <a:chOff x="2870791" y="612929"/>
            <a:chExt cx="394143" cy="1112072"/>
          </a:xfrm>
        </p:grpSpPr>
        <p:sp>
          <p:nvSpPr>
            <p:cNvPr id="30" name="文本框 29">
              <a:extLst>
                <a:ext uri="{FF2B5EF4-FFF2-40B4-BE49-F238E27FC236}">
                  <a16:creationId xmlns:a16="http://schemas.microsoft.com/office/drawing/2014/main" id="{D6DEF7F5-6D66-43DD-81B3-34DB25D13407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1" name="文本框 30">
              <a:extLst>
                <a:ext uri="{FF2B5EF4-FFF2-40B4-BE49-F238E27FC236}">
                  <a16:creationId xmlns:a16="http://schemas.microsoft.com/office/drawing/2014/main" id="{CA03C8EF-02C4-4E17-8606-3C053D8D42DE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2" name="文本框 31">
              <a:extLst>
                <a:ext uri="{FF2B5EF4-FFF2-40B4-BE49-F238E27FC236}">
                  <a16:creationId xmlns:a16="http://schemas.microsoft.com/office/drawing/2014/main" id="{54883882-59D5-4EA1-8C59-9697C5256701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A3757900-87C2-4F5C-851B-63328D2C6659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34" name="组合 33">
            <a:extLst>
              <a:ext uri="{FF2B5EF4-FFF2-40B4-BE49-F238E27FC236}">
                <a16:creationId xmlns:a16="http://schemas.microsoft.com/office/drawing/2014/main" id="{F88646AC-C216-4597-99BF-F3E543414247}"/>
              </a:ext>
            </a:extLst>
          </p:cNvPr>
          <p:cNvGrpSpPr/>
          <p:nvPr/>
        </p:nvGrpSpPr>
        <p:grpSpPr>
          <a:xfrm>
            <a:off x="3304222" y="363595"/>
            <a:ext cx="394143" cy="1112072"/>
            <a:chOff x="2870791" y="612929"/>
            <a:chExt cx="394143" cy="1112072"/>
          </a:xfrm>
        </p:grpSpPr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3FFD9DB8-EEA7-4838-A875-83781B674376}"/>
                </a:ext>
              </a:extLst>
            </p:cNvPr>
            <p:cNvSpPr txBox="1"/>
            <p:nvPr/>
          </p:nvSpPr>
          <p:spPr>
            <a:xfrm>
              <a:off x="2870791" y="149416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270BA16E-FEB4-4E23-AF55-E355CD5A18E3}"/>
                </a:ext>
              </a:extLst>
            </p:cNvPr>
            <p:cNvSpPr txBox="1"/>
            <p:nvPr/>
          </p:nvSpPr>
          <p:spPr>
            <a:xfrm>
              <a:off x="2870791" y="120000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7" name="文本框 36">
              <a:extLst>
                <a:ext uri="{FF2B5EF4-FFF2-40B4-BE49-F238E27FC236}">
                  <a16:creationId xmlns:a16="http://schemas.microsoft.com/office/drawing/2014/main" id="{8F7B9267-7482-46F4-9869-4686FBD62182}"/>
                </a:ext>
              </a:extLst>
            </p:cNvPr>
            <p:cNvSpPr txBox="1"/>
            <p:nvPr/>
          </p:nvSpPr>
          <p:spPr>
            <a:xfrm>
              <a:off x="2870791" y="90051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8" name="文本框 37">
              <a:extLst>
                <a:ext uri="{FF2B5EF4-FFF2-40B4-BE49-F238E27FC236}">
                  <a16:creationId xmlns:a16="http://schemas.microsoft.com/office/drawing/2014/main" id="{56255CE0-080F-416F-B0E4-D0C35F075D1A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9" name="文本框 38">
            <a:extLst>
              <a:ext uri="{FF2B5EF4-FFF2-40B4-BE49-F238E27FC236}">
                <a16:creationId xmlns:a16="http://schemas.microsoft.com/office/drawing/2014/main" id="{89F1C312-1C41-4557-90A9-5EFCBD17D3C7}"/>
              </a:ext>
            </a:extLst>
          </p:cNvPr>
          <p:cNvSpPr txBox="1"/>
          <p:nvPr/>
        </p:nvSpPr>
        <p:spPr>
          <a:xfrm rot="18900000">
            <a:off x="426412" y="1474689"/>
            <a:ext cx="6099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ALDH(-)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0" name="文本框 39">
            <a:extLst>
              <a:ext uri="{FF2B5EF4-FFF2-40B4-BE49-F238E27FC236}">
                <a16:creationId xmlns:a16="http://schemas.microsoft.com/office/drawing/2014/main" id="{AF6465D0-64AA-442A-8ED3-3C78042C05B4}"/>
              </a:ext>
            </a:extLst>
          </p:cNvPr>
          <p:cNvSpPr txBox="1"/>
          <p:nvPr/>
        </p:nvSpPr>
        <p:spPr>
          <a:xfrm rot="18900000">
            <a:off x="624536" y="1476869"/>
            <a:ext cx="6099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ALDH(+)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1" name="文本框 40">
            <a:extLst>
              <a:ext uri="{FF2B5EF4-FFF2-40B4-BE49-F238E27FC236}">
                <a16:creationId xmlns:a16="http://schemas.microsoft.com/office/drawing/2014/main" id="{D660B58A-91F9-4F43-AF28-1B8407AAEF61}"/>
              </a:ext>
            </a:extLst>
          </p:cNvPr>
          <p:cNvSpPr txBox="1"/>
          <p:nvPr/>
        </p:nvSpPr>
        <p:spPr>
          <a:xfrm rot="18900000">
            <a:off x="1401770" y="1470337"/>
            <a:ext cx="6099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ALDH(-)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42" name="文本框 41">
            <a:extLst>
              <a:ext uri="{FF2B5EF4-FFF2-40B4-BE49-F238E27FC236}">
                <a16:creationId xmlns:a16="http://schemas.microsoft.com/office/drawing/2014/main" id="{8145EA88-5560-4B34-B188-EC4FD56B2A12}"/>
              </a:ext>
            </a:extLst>
          </p:cNvPr>
          <p:cNvSpPr txBox="1"/>
          <p:nvPr/>
        </p:nvSpPr>
        <p:spPr>
          <a:xfrm rot="18900000">
            <a:off x="1599891" y="1472517"/>
            <a:ext cx="60999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ALDH(+)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48" name="组合 47">
            <a:extLst>
              <a:ext uri="{FF2B5EF4-FFF2-40B4-BE49-F238E27FC236}">
                <a16:creationId xmlns:a16="http://schemas.microsoft.com/office/drawing/2014/main" id="{A827DDF0-CFCE-40D9-A728-56FAB9C0B024}"/>
              </a:ext>
            </a:extLst>
          </p:cNvPr>
          <p:cNvGrpSpPr/>
          <p:nvPr/>
        </p:nvGrpSpPr>
        <p:grpSpPr>
          <a:xfrm>
            <a:off x="4618344" y="365883"/>
            <a:ext cx="394143" cy="1112450"/>
            <a:chOff x="2870791" y="612929"/>
            <a:chExt cx="394143" cy="1112450"/>
          </a:xfrm>
        </p:grpSpPr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45639C22-7B43-45DE-B85E-D8A9356A80C6}"/>
                </a:ext>
              </a:extLst>
            </p:cNvPr>
            <p:cNvSpPr txBox="1"/>
            <p:nvPr/>
          </p:nvSpPr>
          <p:spPr>
            <a:xfrm>
              <a:off x="2870791" y="1494547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27DF793D-1B03-4336-A2B7-E54E4234915B}"/>
                </a:ext>
              </a:extLst>
            </p:cNvPr>
            <p:cNvSpPr txBox="1"/>
            <p:nvPr/>
          </p:nvSpPr>
          <p:spPr>
            <a:xfrm>
              <a:off x="2870791" y="119601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96651B73-BBE9-4820-8CC8-FD24A65AFF22}"/>
                </a:ext>
              </a:extLst>
            </p:cNvPr>
            <p:cNvSpPr txBox="1"/>
            <p:nvPr/>
          </p:nvSpPr>
          <p:spPr>
            <a:xfrm>
              <a:off x="2870791" y="89947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2" name="文本框 51">
              <a:extLst>
                <a:ext uri="{FF2B5EF4-FFF2-40B4-BE49-F238E27FC236}">
                  <a16:creationId xmlns:a16="http://schemas.microsoft.com/office/drawing/2014/main" id="{CE019B66-B69B-4C20-B1A4-BD92EB788D38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3" name="文本框 52">
            <a:extLst>
              <a:ext uri="{FF2B5EF4-FFF2-40B4-BE49-F238E27FC236}">
                <a16:creationId xmlns:a16="http://schemas.microsoft.com/office/drawing/2014/main" id="{B2B7F99A-5A22-4799-A55B-56C9F82D3979}"/>
              </a:ext>
            </a:extLst>
          </p:cNvPr>
          <p:cNvSpPr txBox="1"/>
          <p:nvPr/>
        </p:nvSpPr>
        <p:spPr>
          <a:xfrm rot="10800000">
            <a:off x="4588585" y="523222"/>
            <a:ext cx="323165" cy="8096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%ALDH</a:t>
            </a:r>
            <a:r>
              <a:rPr lang="en-US" altLang="zh-CN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4" name="组合 53">
            <a:extLst>
              <a:ext uri="{FF2B5EF4-FFF2-40B4-BE49-F238E27FC236}">
                <a16:creationId xmlns:a16="http://schemas.microsoft.com/office/drawing/2014/main" id="{8631F298-CA0A-4DBC-A15A-7D1560890F0B}"/>
              </a:ext>
            </a:extLst>
          </p:cNvPr>
          <p:cNvGrpSpPr/>
          <p:nvPr/>
        </p:nvGrpSpPr>
        <p:grpSpPr>
          <a:xfrm>
            <a:off x="4343505" y="1420275"/>
            <a:ext cx="1581279" cy="278227"/>
            <a:chOff x="7151573" y="2372125"/>
            <a:chExt cx="1581279" cy="278225"/>
          </a:xfrm>
        </p:grpSpPr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3A160FA1-7F60-487F-B4B3-50523D309FA5}"/>
                </a:ext>
              </a:extLst>
            </p:cNvPr>
            <p:cNvSpPr txBox="1"/>
            <p:nvPr/>
          </p:nvSpPr>
          <p:spPr>
            <a:xfrm rot="18900000">
              <a:off x="7631541" y="2419519"/>
              <a:ext cx="609992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82F82AFA-A70A-450A-BECF-4B164DFF7006}"/>
                </a:ext>
              </a:extLst>
            </p:cNvPr>
            <p:cNvSpPr txBox="1"/>
            <p:nvPr/>
          </p:nvSpPr>
          <p:spPr>
            <a:xfrm rot="18900000">
              <a:off x="7797589" y="2419519"/>
              <a:ext cx="609992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BE4E1946-D761-4F9B-BAD6-2EC58AA4722D}"/>
                </a:ext>
              </a:extLst>
            </p:cNvPr>
            <p:cNvSpPr txBox="1"/>
            <p:nvPr/>
          </p:nvSpPr>
          <p:spPr>
            <a:xfrm rot="18900000">
              <a:off x="7956812" y="2419519"/>
              <a:ext cx="609992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E5F1E23C-3756-4581-BF67-114E135F670B}"/>
                </a:ext>
              </a:extLst>
            </p:cNvPr>
            <p:cNvSpPr txBox="1"/>
            <p:nvPr/>
          </p:nvSpPr>
          <p:spPr>
            <a:xfrm rot="18900000">
              <a:off x="8122860" y="2419519"/>
              <a:ext cx="609992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4F13115D-2431-458E-8EF3-CDEEC5AA4219}"/>
                </a:ext>
              </a:extLst>
            </p:cNvPr>
            <p:cNvSpPr txBox="1"/>
            <p:nvPr/>
          </p:nvSpPr>
          <p:spPr>
            <a:xfrm rot="18900000">
              <a:off x="7570817" y="2372125"/>
              <a:ext cx="475934" cy="230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0" name="文本框 59">
              <a:extLst>
                <a:ext uri="{FF2B5EF4-FFF2-40B4-BE49-F238E27FC236}">
                  <a16:creationId xmlns:a16="http://schemas.microsoft.com/office/drawing/2014/main" id="{BC9D0CD6-AAEB-4B59-8B18-77711060E96C}"/>
                </a:ext>
              </a:extLst>
            </p:cNvPr>
            <p:cNvSpPr txBox="1"/>
            <p:nvPr/>
          </p:nvSpPr>
          <p:spPr>
            <a:xfrm>
              <a:off x="7151573" y="2389433"/>
              <a:ext cx="581891" cy="230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shRNA: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2" name="TextBox 8">
            <a:extLst>
              <a:ext uri="{FF2B5EF4-FFF2-40B4-BE49-F238E27FC236}">
                <a16:creationId xmlns:a16="http://schemas.microsoft.com/office/drawing/2014/main" id="{96DF8F94-C82F-4D66-8161-58D6B7468122}"/>
              </a:ext>
            </a:extLst>
          </p:cNvPr>
          <p:cNvSpPr txBox="1"/>
          <p:nvPr/>
        </p:nvSpPr>
        <p:spPr>
          <a:xfrm>
            <a:off x="4369598" y="130932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grpSp>
        <p:nvGrpSpPr>
          <p:cNvPr id="64" name="组合 63">
            <a:extLst>
              <a:ext uri="{FF2B5EF4-FFF2-40B4-BE49-F238E27FC236}">
                <a16:creationId xmlns:a16="http://schemas.microsoft.com/office/drawing/2014/main" id="{D35ECC30-77EC-4601-A936-113D8C1DD395}"/>
              </a:ext>
            </a:extLst>
          </p:cNvPr>
          <p:cNvGrpSpPr/>
          <p:nvPr/>
        </p:nvGrpSpPr>
        <p:grpSpPr>
          <a:xfrm>
            <a:off x="6386326" y="365367"/>
            <a:ext cx="394143" cy="1111961"/>
            <a:chOff x="8963272" y="1485054"/>
            <a:chExt cx="394143" cy="1111961"/>
          </a:xfrm>
        </p:grpSpPr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8B9796A1-FD9D-4A62-97DB-44DE43290095}"/>
                </a:ext>
              </a:extLst>
            </p:cNvPr>
            <p:cNvSpPr txBox="1"/>
            <p:nvPr/>
          </p:nvSpPr>
          <p:spPr>
            <a:xfrm>
              <a:off x="8963272" y="148505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6" name="文本框 65">
              <a:extLst>
                <a:ext uri="{FF2B5EF4-FFF2-40B4-BE49-F238E27FC236}">
                  <a16:creationId xmlns:a16="http://schemas.microsoft.com/office/drawing/2014/main" id="{1652A7CD-22F9-4C58-A59D-A946AF24D622}"/>
                </a:ext>
              </a:extLst>
            </p:cNvPr>
            <p:cNvSpPr txBox="1"/>
            <p:nvPr/>
          </p:nvSpPr>
          <p:spPr>
            <a:xfrm>
              <a:off x="8963272" y="1702850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7" name="文本框 66">
              <a:extLst>
                <a:ext uri="{FF2B5EF4-FFF2-40B4-BE49-F238E27FC236}">
                  <a16:creationId xmlns:a16="http://schemas.microsoft.com/office/drawing/2014/main" id="{D3973D20-6CA2-4F79-86B0-E93EB6C4BA88}"/>
                </a:ext>
              </a:extLst>
            </p:cNvPr>
            <p:cNvSpPr txBox="1"/>
            <p:nvPr/>
          </p:nvSpPr>
          <p:spPr>
            <a:xfrm>
              <a:off x="8963272" y="1914293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8" name="文本框 67">
              <a:extLst>
                <a:ext uri="{FF2B5EF4-FFF2-40B4-BE49-F238E27FC236}">
                  <a16:creationId xmlns:a16="http://schemas.microsoft.com/office/drawing/2014/main" id="{35A6F1D7-AD36-47BE-8727-1E10F5E6EB98}"/>
                </a:ext>
              </a:extLst>
            </p:cNvPr>
            <p:cNvSpPr txBox="1"/>
            <p:nvPr/>
          </p:nvSpPr>
          <p:spPr>
            <a:xfrm>
              <a:off x="8963272" y="214023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9" name="文本框 68">
              <a:extLst>
                <a:ext uri="{FF2B5EF4-FFF2-40B4-BE49-F238E27FC236}">
                  <a16:creationId xmlns:a16="http://schemas.microsoft.com/office/drawing/2014/main" id="{E68315F5-04EE-4B6B-86CF-312CDB982536}"/>
                </a:ext>
              </a:extLst>
            </p:cNvPr>
            <p:cNvSpPr txBox="1"/>
            <p:nvPr/>
          </p:nvSpPr>
          <p:spPr>
            <a:xfrm>
              <a:off x="8963272" y="2366183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0" name="文本框 69">
            <a:extLst>
              <a:ext uri="{FF2B5EF4-FFF2-40B4-BE49-F238E27FC236}">
                <a16:creationId xmlns:a16="http://schemas.microsoft.com/office/drawing/2014/main" id="{E00CACDC-D182-4D33-B1C7-E7E29A7D9D92}"/>
              </a:ext>
            </a:extLst>
          </p:cNvPr>
          <p:cNvSpPr txBox="1"/>
          <p:nvPr/>
        </p:nvSpPr>
        <p:spPr>
          <a:xfrm rot="10800000">
            <a:off x="6151556" y="471944"/>
            <a:ext cx="461665" cy="908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Mammosphere</a:t>
            </a:r>
          </a:p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/10</a:t>
            </a:r>
            <a:r>
              <a:rPr lang="en-US" altLang="zh-CN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71" name="组合 70">
            <a:extLst>
              <a:ext uri="{FF2B5EF4-FFF2-40B4-BE49-F238E27FC236}">
                <a16:creationId xmlns:a16="http://schemas.microsoft.com/office/drawing/2014/main" id="{7ABA6EF2-4E70-4490-BB02-86D0594F7450}"/>
              </a:ext>
            </a:extLst>
          </p:cNvPr>
          <p:cNvGrpSpPr/>
          <p:nvPr/>
        </p:nvGrpSpPr>
        <p:grpSpPr>
          <a:xfrm>
            <a:off x="6108325" y="1421877"/>
            <a:ext cx="1581279" cy="278227"/>
            <a:chOff x="7151573" y="2372125"/>
            <a:chExt cx="1581279" cy="278225"/>
          </a:xfrm>
        </p:grpSpPr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4453EA15-B26F-4939-B98A-9B4B7DEA46E0}"/>
                </a:ext>
              </a:extLst>
            </p:cNvPr>
            <p:cNvSpPr txBox="1"/>
            <p:nvPr/>
          </p:nvSpPr>
          <p:spPr>
            <a:xfrm rot="18900000">
              <a:off x="7631541" y="2419519"/>
              <a:ext cx="609992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0C39DBBB-12A1-4A6E-933F-046DED5391A2}"/>
                </a:ext>
              </a:extLst>
            </p:cNvPr>
            <p:cNvSpPr txBox="1"/>
            <p:nvPr/>
          </p:nvSpPr>
          <p:spPr>
            <a:xfrm rot="18900000">
              <a:off x="7797589" y="2419519"/>
              <a:ext cx="609992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679FBE0D-D071-4172-84C0-FE012F58ECB8}"/>
                </a:ext>
              </a:extLst>
            </p:cNvPr>
            <p:cNvSpPr txBox="1"/>
            <p:nvPr/>
          </p:nvSpPr>
          <p:spPr>
            <a:xfrm rot="18900000">
              <a:off x="7956812" y="2419519"/>
              <a:ext cx="609992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5" name="文本框 74">
              <a:extLst>
                <a:ext uri="{FF2B5EF4-FFF2-40B4-BE49-F238E27FC236}">
                  <a16:creationId xmlns:a16="http://schemas.microsoft.com/office/drawing/2014/main" id="{9A88196F-6137-4A2E-B8C1-3C229D5A9D5F}"/>
                </a:ext>
              </a:extLst>
            </p:cNvPr>
            <p:cNvSpPr txBox="1"/>
            <p:nvPr/>
          </p:nvSpPr>
          <p:spPr>
            <a:xfrm rot="18900000">
              <a:off x="8122860" y="2419519"/>
              <a:ext cx="609992" cy="2308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6" name="文本框 75">
              <a:extLst>
                <a:ext uri="{FF2B5EF4-FFF2-40B4-BE49-F238E27FC236}">
                  <a16:creationId xmlns:a16="http://schemas.microsoft.com/office/drawing/2014/main" id="{4776E05A-612B-4A86-A70D-0D8D9B3128D0}"/>
                </a:ext>
              </a:extLst>
            </p:cNvPr>
            <p:cNvSpPr txBox="1"/>
            <p:nvPr/>
          </p:nvSpPr>
          <p:spPr>
            <a:xfrm rot="18900000">
              <a:off x="7570817" y="2372125"/>
              <a:ext cx="475934" cy="230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7" name="文本框 76">
              <a:extLst>
                <a:ext uri="{FF2B5EF4-FFF2-40B4-BE49-F238E27FC236}">
                  <a16:creationId xmlns:a16="http://schemas.microsoft.com/office/drawing/2014/main" id="{A0AC1ADA-6AF3-437B-8DBB-30012D83E8F5}"/>
                </a:ext>
              </a:extLst>
            </p:cNvPr>
            <p:cNvSpPr txBox="1"/>
            <p:nvPr/>
          </p:nvSpPr>
          <p:spPr>
            <a:xfrm>
              <a:off x="7151573" y="2389433"/>
              <a:ext cx="581891" cy="230830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shRNA: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78" name="TextBox 8">
            <a:extLst>
              <a:ext uri="{FF2B5EF4-FFF2-40B4-BE49-F238E27FC236}">
                <a16:creationId xmlns:a16="http://schemas.microsoft.com/office/drawing/2014/main" id="{F1BCD55A-F84B-4A59-934F-A3E5B6E54191}"/>
              </a:ext>
            </a:extLst>
          </p:cNvPr>
          <p:cNvSpPr txBox="1"/>
          <p:nvPr/>
        </p:nvSpPr>
        <p:spPr>
          <a:xfrm>
            <a:off x="5891316" y="130932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C</a:t>
            </a: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1D46DD7B-E895-44A8-8ECE-48AEAACE2C7F}"/>
              </a:ext>
            </a:extLst>
          </p:cNvPr>
          <p:cNvGrpSpPr/>
          <p:nvPr/>
        </p:nvGrpSpPr>
        <p:grpSpPr>
          <a:xfrm>
            <a:off x="170989" y="3088180"/>
            <a:ext cx="1474811" cy="454115"/>
            <a:chOff x="94846" y="4941096"/>
            <a:chExt cx="1474811" cy="454115"/>
          </a:xfrm>
        </p:grpSpPr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E3282620-BAB6-4E73-B97A-BFA8AC649A0C}"/>
                </a:ext>
              </a:extLst>
            </p:cNvPr>
            <p:cNvSpPr txBox="1"/>
            <p:nvPr/>
          </p:nvSpPr>
          <p:spPr>
            <a:xfrm>
              <a:off x="553083" y="4941096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4E759B8C-B3C2-48DD-84AF-8DACE6C40A05}"/>
                </a:ext>
              </a:extLst>
            </p:cNvPr>
            <p:cNvSpPr txBox="1"/>
            <p:nvPr/>
          </p:nvSpPr>
          <p:spPr>
            <a:xfrm>
              <a:off x="835366" y="4941096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4" name="直接连接符 83">
              <a:extLst>
                <a:ext uri="{FF2B5EF4-FFF2-40B4-BE49-F238E27FC236}">
                  <a16:creationId xmlns:a16="http://schemas.microsoft.com/office/drawing/2014/main" id="{DB437AC5-2D1D-43FA-9AB4-6DF493DD7DF7}"/>
                </a:ext>
              </a:extLst>
            </p:cNvPr>
            <p:cNvCxnSpPr>
              <a:cxnSpLocks/>
            </p:cNvCxnSpPr>
            <p:nvPr/>
          </p:nvCxnSpPr>
          <p:spPr>
            <a:xfrm>
              <a:off x="905836" y="4955179"/>
              <a:ext cx="37004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DA13CC85-3796-4538-BFC5-588322232A3E}"/>
                </a:ext>
              </a:extLst>
            </p:cNvPr>
            <p:cNvSpPr txBox="1"/>
            <p:nvPr/>
          </p:nvSpPr>
          <p:spPr>
            <a:xfrm>
              <a:off x="94846" y="4941096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shRNA: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86" name="直接连接符 85">
              <a:extLst>
                <a:ext uri="{FF2B5EF4-FFF2-40B4-BE49-F238E27FC236}">
                  <a16:creationId xmlns:a16="http://schemas.microsoft.com/office/drawing/2014/main" id="{71613573-A5E7-490B-94F5-B2C8C5C2E5F9}"/>
                </a:ext>
              </a:extLst>
            </p:cNvPr>
            <p:cNvCxnSpPr>
              <a:cxnSpLocks/>
            </p:cNvCxnSpPr>
            <p:nvPr/>
          </p:nvCxnSpPr>
          <p:spPr>
            <a:xfrm>
              <a:off x="689643" y="5171375"/>
              <a:ext cx="37004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87" name="文本框 86">
              <a:extLst>
                <a:ext uri="{FF2B5EF4-FFF2-40B4-BE49-F238E27FC236}">
                  <a16:creationId xmlns:a16="http://schemas.microsoft.com/office/drawing/2014/main" id="{BB1BADB9-70CF-44F5-BDB1-8A252B09C024}"/>
                </a:ext>
              </a:extLst>
            </p:cNvPr>
            <p:cNvSpPr txBox="1"/>
            <p:nvPr/>
          </p:nvSpPr>
          <p:spPr>
            <a:xfrm>
              <a:off x="700892" y="5164379"/>
              <a:ext cx="3613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EV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8" name="文本框 87">
              <a:extLst>
                <a:ext uri="{FF2B5EF4-FFF2-40B4-BE49-F238E27FC236}">
                  <a16:creationId xmlns:a16="http://schemas.microsoft.com/office/drawing/2014/main" id="{F9A776A6-2E6E-4914-8082-BB9ECF3665E0}"/>
                </a:ext>
              </a:extLst>
            </p:cNvPr>
            <p:cNvSpPr txBox="1"/>
            <p:nvPr/>
          </p:nvSpPr>
          <p:spPr>
            <a:xfrm>
              <a:off x="987766" y="5164379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9" name="文本框 88">
              <a:extLst>
                <a:ext uri="{FF2B5EF4-FFF2-40B4-BE49-F238E27FC236}">
                  <a16:creationId xmlns:a16="http://schemas.microsoft.com/office/drawing/2014/main" id="{59BBBD86-DDBC-4D77-B757-E071CCE361E6}"/>
                </a:ext>
              </a:extLst>
            </p:cNvPr>
            <p:cNvSpPr txBox="1"/>
            <p:nvPr/>
          </p:nvSpPr>
          <p:spPr>
            <a:xfrm>
              <a:off x="274249" y="5164379"/>
              <a:ext cx="3974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O/E: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F139EA45-0336-487F-A1D9-29C1FC56C41C}"/>
              </a:ext>
            </a:extLst>
          </p:cNvPr>
          <p:cNvGrpSpPr/>
          <p:nvPr/>
        </p:nvGrpSpPr>
        <p:grpSpPr>
          <a:xfrm>
            <a:off x="362423" y="2048404"/>
            <a:ext cx="394143" cy="1112450"/>
            <a:chOff x="2870791" y="612929"/>
            <a:chExt cx="394143" cy="1112450"/>
          </a:xfrm>
        </p:grpSpPr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8C11EC1E-0CC9-45C8-9539-3AC63C16147D}"/>
                </a:ext>
              </a:extLst>
            </p:cNvPr>
            <p:cNvSpPr txBox="1"/>
            <p:nvPr/>
          </p:nvSpPr>
          <p:spPr>
            <a:xfrm>
              <a:off x="2870791" y="1494547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F1F33638-8D02-44AF-B394-63F247E1A823}"/>
                </a:ext>
              </a:extLst>
            </p:cNvPr>
            <p:cNvSpPr txBox="1"/>
            <p:nvPr/>
          </p:nvSpPr>
          <p:spPr>
            <a:xfrm>
              <a:off x="2870791" y="119601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8190A6F7-EC25-4DD5-942D-0BA14572AC7B}"/>
                </a:ext>
              </a:extLst>
            </p:cNvPr>
            <p:cNvSpPr txBox="1"/>
            <p:nvPr/>
          </p:nvSpPr>
          <p:spPr>
            <a:xfrm>
              <a:off x="2870791" y="89947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C8049240-EC3B-4F38-945A-AEB0CF9D7898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95" name="文本框 94">
            <a:extLst>
              <a:ext uri="{FF2B5EF4-FFF2-40B4-BE49-F238E27FC236}">
                <a16:creationId xmlns:a16="http://schemas.microsoft.com/office/drawing/2014/main" id="{1F0F2819-90C9-4438-BA58-F3F03AB9E978}"/>
              </a:ext>
            </a:extLst>
          </p:cNvPr>
          <p:cNvSpPr txBox="1"/>
          <p:nvPr/>
        </p:nvSpPr>
        <p:spPr>
          <a:xfrm rot="10800000">
            <a:off x="332664" y="2205741"/>
            <a:ext cx="323165" cy="8096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%ALDH</a:t>
            </a:r>
            <a:r>
              <a:rPr lang="en-US" altLang="zh-CN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6" name="TextBox 8">
            <a:extLst>
              <a:ext uri="{FF2B5EF4-FFF2-40B4-BE49-F238E27FC236}">
                <a16:creationId xmlns:a16="http://schemas.microsoft.com/office/drawing/2014/main" id="{6AF82334-C3B5-4912-BBFC-E4AC08BC9B98}"/>
              </a:ext>
            </a:extLst>
          </p:cNvPr>
          <p:cNvSpPr txBox="1"/>
          <p:nvPr/>
        </p:nvSpPr>
        <p:spPr>
          <a:xfrm>
            <a:off x="92168" y="1848154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D</a:t>
            </a:r>
          </a:p>
        </p:txBody>
      </p:sp>
      <p:grpSp>
        <p:nvGrpSpPr>
          <p:cNvPr id="98" name="组合 97">
            <a:extLst>
              <a:ext uri="{FF2B5EF4-FFF2-40B4-BE49-F238E27FC236}">
                <a16:creationId xmlns:a16="http://schemas.microsoft.com/office/drawing/2014/main" id="{0282F783-CFEE-49B4-AC85-19D3C4FA3762}"/>
              </a:ext>
            </a:extLst>
          </p:cNvPr>
          <p:cNvGrpSpPr/>
          <p:nvPr/>
        </p:nvGrpSpPr>
        <p:grpSpPr>
          <a:xfrm>
            <a:off x="1696860" y="3085525"/>
            <a:ext cx="1474811" cy="454115"/>
            <a:chOff x="94846" y="4941096"/>
            <a:chExt cx="1474811" cy="454115"/>
          </a:xfrm>
        </p:grpSpPr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A9B90200-81DE-42F2-A644-ED58D5A52AD0}"/>
                </a:ext>
              </a:extLst>
            </p:cNvPr>
            <p:cNvSpPr txBox="1"/>
            <p:nvPr/>
          </p:nvSpPr>
          <p:spPr>
            <a:xfrm>
              <a:off x="553083" y="4941096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D008DF14-E988-4F5C-BDD3-5F5F4995E178}"/>
                </a:ext>
              </a:extLst>
            </p:cNvPr>
            <p:cNvSpPr txBox="1"/>
            <p:nvPr/>
          </p:nvSpPr>
          <p:spPr>
            <a:xfrm>
              <a:off x="835366" y="4941096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1" name="直接连接符 100">
              <a:extLst>
                <a:ext uri="{FF2B5EF4-FFF2-40B4-BE49-F238E27FC236}">
                  <a16:creationId xmlns:a16="http://schemas.microsoft.com/office/drawing/2014/main" id="{86D5090F-F37A-42DB-90DD-48D0D9B3CD37}"/>
                </a:ext>
              </a:extLst>
            </p:cNvPr>
            <p:cNvCxnSpPr>
              <a:cxnSpLocks/>
            </p:cNvCxnSpPr>
            <p:nvPr/>
          </p:nvCxnSpPr>
          <p:spPr>
            <a:xfrm>
              <a:off x="905836" y="4955179"/>
              <a:ext cx="37004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2" name="文本框 101">
              <a:extLst>
                <a:ext uri="{FF2B5EF4-FFF2-40B4-BE49-F238E27FC236}">
                  <a16:creationId xmlns:a16="http://schemas.microsoft.com/office/drawing/2014/main" id="{60F7A645-F4E7-49E0-A31A-5F89130FF7BF}"/>
                </a:ext>
              </a:extLst>
            </p:cNvPr>
            <p:cNvSpPr txBox="1"/>
            <p:nvPr/>
          </p:nvSpPr>
          <p:spPr>
            <a:xfrm>
              <a:off x="94846" y="4941096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shRNA: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03" name="直接连接符 102">
              <a:extLst>
                <a:ext uri="{FF2B5EF4-FFF2-40B4-BE49-F238E27FC236}">
                  <a16:creationId xmlns:a16="http://schemas.microsoft.com/office/drawing/2014/main" id="{EF49D35C-12BD-4E7A-AAFB-EEF806C67695}"/>
                </a:ext>
              </a:extLst>
            </p:cNvPr>
            <p:cNvCxnSpPr>
              <a:cxnSpLocks/>
            </p:cNvCxnSpPr>
            <p:nvPr/>
          </p:nvCxnSpPr>
          <p:spPr>
            <a:xfrm>
              <a:off x="689643" y="5171375"/>
              <a:ext cx="370041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文本框 103">
              <a:extLst>
                <a:ext uri="{FF2B5EF4-FFF2-40B4-BE49-F238E27FC236}">
                  <a16:creationId xmlns:a16="http://schemas.microsoft.com/office/drawing/2014/main" id="{EAE29916-F575-4364-827B-650157012F44}"/>
                </a:ext>
              </a:extLst>
            </p:cNvPr>
            <p:cNvSpPr txBox="1"/>
            <p:nvPr/>
          </p:nvSpPr>
          <p:spPr>
            <a:xfrm>
              <a:off x="700892" y="5164379"/>
              <a:ext cx="3613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EV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5" name="文本框 104">
              <a:extLst>
                <a:ext uri="{FF2B5EF4-FFF2-40B4-BE49-F238E27FC236}">
                  <a16:creationId xmlns:a16="http://schemas.microsoft.com/office/drawing/2014/main" id="{BB0580D5-BB1D-442B-8C0F-B45B00B5C9A0}"/>
                </a:ext>
              </a:extLst>
            </p:cNvPr>
            <p:cNvSpPr txBox="1"/>
            <p:nvPr/>
          </p:nvSpPr>
          <p:spPr>
            <a:xfrm>
              <a:off x="987766" y="5164379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6" name="文本框 105">
              <a:extLst>
                <a:ext uri="{FF2B5EF4-FFF2-40B4-BE49-F238E27FC236}">
                  <a16:creationId xmlns:a16="http://schemas.microsoft.com/office/drawing/2014/main" id="{85DDAC49-D1BA-429E-BEFE-96EF1886EF79}"/>
                </a:ext>
              </a:extLst>
            </p:cNvPr>
            <p:cNvSpPr txBox="1"/>
            <p:nvPr/>
          </p:nvSpPr>
          <p:spPr>
            <a:xfrm>
              <a:off x="274249" y="5164379"/>
              <a:ext cx="3974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O/E: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018D8DC9-82D6-4332-8FF3-6A9A5A5AED59}"/>
              </a:ext>
            </a:extLst>
          </p:cNvPr>
          <p:cNvGrpSpPr/>
          <p:nvPr/>
        </p:nvGrpSpPr>
        <p:grpSpPr>
          <a:xfrm>
            <a:off x="1883305" y="2043632"/>
            <a:ext cx="394143" cy="1111961"/>
            <a:chOff x="8963272" y="1485054"/>
            <a:chExt cx="394143" cy="1111961"/>
          </a:xfrm>
        </p:grpSpPr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00F02A05-7EEB-4BE5-984F-3067FC275D18}"/>
                </a:ext>
              </a:extLst>
            </p:cNvPr>
            <p:cNvSpPr txBox="1"/>
            <p:nvPr/>
          </p:nvSpPr>
          <p:spPr>
            <a:xfrm>
              <a:off x="8963272" y="148505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16958129-4E2F-4AA6-86B3-2A2A1FDADC88}"/>
                </a:ext>
              </a:extLst>
            </p:cNvPr>
            <p:cNvSpPr txBox="1"/>
            <p:nvPr/>
          </p:nvSpPr>
          <p:spPr>
            <a:xfrm>
              <a:off x="8963272" y="1702850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75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AC8E3141-8909-4FC4-8EAA-BC1204FD3814}"/>
                </a:ext>
              </a:extLst>
            </p:cNvPr>
            <p:cNvSpPr txBox="1"/>
            <p:nvPr/>
          </p:nvSpPr>
          <p:spPr>
            <a:xfrm>
              <a:off x="8963272" y="1914293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A5B72025-08FC-4491-A1DA-B7C0D7B51ADC}"/>
                </a:ext>
              </a:extLst>
            </p:cNvPr>
            <p:cNvSpPr txBox="1"/>
            <p:nvPr/>
          </p:nvSpPr>
          <p:spPr>
            <a:xfrm>
              <a:off x="8963272" y="214023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B2E67358-8AFE-4D00-BA31-33AC42C1F7C4}"/>
                </a:ext>
              </a:extLst>
            </p:cNvPr>
            <p:cNvSpPr txBox="1"/>
            <p:nvPr/>
          </p:nvSpPr>
          <p:spPr>
            <a:xfrm>
              <a:off x="8963272" y="2366183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13" name="文本框 112">
            <a:extLst>
              <a:ext uri="{FF2B5EF4-FFF2-40B4-BE49-F238E27FC236}">
                <a16:creationId xmlns:a16="http://schemas.microsoft.com/office/drawing/2014/main" id="{ADD32785-C804-45BD-8D1B-85756D5D10DE}"/>
              </a:ext>
            </a:extLst>
          </p:cNvPr>
          <p:cNvSpPr txBox="1"/>
          <p:nvPr/>
        </p:nvSpPr>
        <p:spPr>
          <a:xfrm rot="10800000">
            <a:off x="1648535" y="2150207"/>
            <a:ext cx="461665" cy="908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Mammosphere</a:t>
            </a:r>
          </a:p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/10</a:t>
            </a:r>
            <a:r>
              <a:rPr lang="en-US" altLang="zh-CN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8">
            <a:extLst>
              <a:ext uri="{FF2B5EF4-FFF2-40B4-BE49-F238E27FC236}">
                <a16:creationId xmlns:a16="http://schemas.microsoft.com/office/drawing/2014/main" id="{F548AA14-7F90-4FBA-8346-5903E7C7B6B2}"/>
              </a:ext>
            </a:extLst>
          </p:cNvPr>
          <p:cNvSpPr txBox="1"/>
          <p:nvPr/>
        </p:nvSpPr>
        <p:spPr>
          <a:xfrm>
            <a:off x="1405195" y="1848154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E</a:t>
            </a:r>
          </a:p>
        </p:txBody>
      </p:sp>
      <p:grpSp>
        <p:nvGrpSpPr>
          <p:cNvPr id="186" name="组合 185">
            <a:extLst>
              <a:ext uri="{FF2B5EF4-FFF2-40B4-BE49-F238E27FC236}">
                <a16:creationId xmlns:a16="http://schemas.microsoft.com/office/drawing/2014/main" id="{1ABEDFF9-0547-4306-B3FB-376C51BA7B80}"/>
              </a:ext>
            </a:extLst>
          </p:cNvPr>
          <p:cNvGrpSpPr/>
          <p:nvPr/>
        </p:nvGrpSpPr>
        <p:grpSpPr>
          <a:xfrm>
            <a:off x="3196294" y="3108898"/>
            <a:ext cx="2101866" cy="670165"/>
            <a:chOff x="6430890" y="4098209"/>
            <a:chExt cx="2101865" cy="670165"/>
          </a:xfrm>
        </p:grpSpPr>
        <p:sp>
          <p:nvSpPr>
            <p:cNvPr id="187" name="文本框 186">
              <a:extLst>
                <a:ext uri="{FF2B5EF4-FFF2-40B4-BE49-F238E27FC236}">
                  <a16:creationId xmlns:a16="http://schemas.microsoft.com/office/drawing/2014/main" id="{634D24E0-067E-4ADF-ABD0-1E51D0F86BBA}"/>
                </a:ext>
              </a:extLst>
            </p:cNvPr>
            <p:cNvSpPr txBox="1"/>
            <p:nvPr/>
          </p:nvSpPr>
          <p:spPr>
            <a:xfrm rot="18900000">
              <a:off x="6797008" y="4194916"/>
              <a:ext cx="7433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GSTM1/2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8" name="文本框 187">
              <a:extLst>
                <a:ext uri="{FF2B5EF4-FFF2-40B4-BE49-F238E27FC236}">
                  <a16:creationId xmlns:a16="http://schemas.microsoft.com/office/drawing/2014/main" id="{4ED1F811-D153-441A-AD62-A9E4C1A7337B}"/>
                </a:ext>
              </a:extLst>
            </p:cNvPr>
            <p:cNvSpPr txBox="1"/>
            <p:nvPr/>
          </p:nvSpPr>
          <p:spPr>
            <a:xfrm rot="18900000">
              <a:off x="6963057" y="4194916"/>
              <a:ext cx="7433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GSTM1/4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9" name="文本框 188">
              <a:extLst>
                <a:ext uri="{FF2B5EF4-FFF2-40B4-BE49-F238E27FC236}">
                  <a16:creationId xmlns:a16="http://schemas.microsoft.com/office/drawing/2014/main" id="{674C60F0-2AA5-46BA-9A84-31068A1E7F04}"/>
                </a:ext>
              </a:extLst>
            </p:cNvPr>
            <p:cNvSpPr txBox="1"/>
            <p:nvPr/>
          </p:nvSpPr>
          <p:spPr>
            <a:xfrm rot="18900000">
              <a:off x="7122279" y="4194916"/>
              <a:ext cx="7433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GSTM2/4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0" name="文本框 189">
              <a:extLst>
                <a:ext uri="{FF2B5EF4-FFF2-40B4-BE49-F238E27FC236}">
                  <a16:creationId xmlns:a16="http://schemas.microsoft.com/office/drawing/2014/main" id="{953B4AEA-E1E3-4D72-852A-C3018D51530C}"/>
                </a:ext>
              </a:extLst>
            </p:cNvPr>
            <p:cNvSpPr txBox="1"/>
            <p:nvPr/>
          </p:nvSpPr>
          <p:spPr>
            <a:xfrm>
              <a:off x="7762703" y="4098209"/>
              <a:ext cx="67579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GSTM1/2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1" name="文本框 190">
              <a:extLst>
                <a:ext uri="{FF2B5EF4-FFF2-40B4-BE49-F238E27FC236}">
                  <a16:creationId xmlns:a16="http://schemas.microsoft.com/office/drawing/2014/main" id="{F94C4861-4A4A-464C-8D57-DB1BB3ABDF30}"/>
                </a:ext>
              </a:extLst>
            </p:cNvPr>
            <p:cNvSpPr txBox="1"/>
            <p:nvPr/>
          </p:nvSpPr>
          <p:spPr>
            <a:xfrm rot="18900000">
              <a:off x="6850135" y="4100361"/>
              <a:ext cx="4759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2" name="文本框 191">
              <a:extLst>
                <a:ext uri="{FF2B5EF4-FFF2-40B4-BE49-F238E27FC236}">
                  <a16:creationId xmlns:a16="http://schemas.microsoft.com/office/drawing/2014/main" id="{39E15A6A-B371-4F9E-B088-034058AC1E47}"/>
                </a:ext>
              </a:extLst>
            </p:cNvPr>
            <p:cNvSpPr txBox="1"/>
            <p:nvPr/>
          </p:nvSpPr>
          <p:spPr>
            <a:xfrm>
              <a:off x="6430890" y="4117673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shRNA: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3" name="直接连接符 192">
              <a:extLst>
                <a:ext uri="{FF2B5EF4-FFF2-40B4-BE49-F238E27FC236}">
                  <a16:creationId xmlns:a16="http://schemas.microsoft.com/office/drawing/2014/main" id="{601E5FE4-2013-40B0-AB7B-90C992D0C215}"/>
                </a:ext>
              </a:extLst>
            </p:cNvPr>
            <p:cNvCxnSpPr>
              <a:cxnSpLocks/>
            </p:cNvCxnSpPr>
            <p:nvPr/>
          </p:nvCxnSpPr>
          <p:spPr>
            <a:xfrm>
              <a:off x="7813420" y="4098675"/>
              <a:ext cx="5681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4" name="文本框 193">
              <a:extLst>
                <a:ext uri="{FF2B5EF4-FFF2-40B4-BE49-F238E27FC236}">
                  <a16:creationId xmlns:a16="http://schemas.microsoft.com/office/drawing/2014/main" id="{2B61C7D4-6797-4CB3-AE6F-3C41A94AB6C4}"/>
                </a:ext>
              </a:extLst>
            </p:cNvPr>
            <p:cNvSpPr txBox="1"/>
            <p:nvPr/>
          </p:nvSpPr>
          <p:spPr>
            <a:xfrm>
              <a:off x="6592596" y="4537542"/>
              <a:ext cx="3974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O/E: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195" name="直接连接符 194">
              <a:extLst>
                <a:ext uri="{FF2B5EF4-FFF2-40B4-BE49-F238E27FC236}">
                  <a16:creationId xmlns:a16="http://schemas.microsoft.com/office/drawing/2014/main" id="{C88DC638-0606-4C07-8AB4-7177FB902845}"/>
                </a:ext>
              </a:extLst>
            </p:cNvPr>
            <p:cNvCxnSpPr>
              <a:cxnSpLocks/>
            </p:cNvCxnSpPr>
            <p:nvPr/>
          </p:nvCxnSpPr>
          <p:spPr>
            <a:xfrm>
              <a:off x="7087139" y="4534270"/>
              <a:ext cx="5681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96" name="文本框 195">
              <a:extLst>
                <a:ext uri="{FF2B5EF4-FFF2-40B4-BE49-F238E27FC236}">
                  <a16:creationId xmlns:a16="http://schemas.microsoft.com/office/drawing/2014/main" id="{DA2EC9BA-7EFD-43FF-8CB8-3E26BF919C49}"/>
                </a:ext>
              </a:extLst>
            </p:cNvPr>
            <p:cNvSpPr txBox="1"/>
            <p:nvPr/>
          </p:nvSpPr>
          <p:spPr>
            <a:xfrm>
              <a:off x="7190485" y="4537542"/>
              <a:ext cx="3613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EV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197" name="组合 196">
              <a:extLst>
                <a:ext uri="{FF2B5EF4-FFF2-40B4-BE49-F238E27FC236}">
                  <a16:creationId xmlns:a16="http://schemas.microsoft.com/office/drawing/2014/main" id="{897A0816-F4E6-4B13-9B68-07B0C58DC6C1}"/>
                </a:ext>
              </a:extLst>
            </p:cNvPr>
            <p:cNvGrpSpPr/>
            <p:nvPr/>
          </p:nvGrpSpPr>
          <p:grpSpPr>
            <a:xfrm>
              <a:off x="7431444" y="4463540"/>
              <a:ext cx="1101311" cy="230832"/>
              <a:chOff x="7631541" y="2419519"/>
              <a:chExt cx="1101311" cy="230832"/>
            </a:xfrm>
          </p:grpSpPr>
          <p:sp>
            <p:nvSpPr>
              <p:cNvPr id="198" name="文本框 197">
                <a:extLst>
                  <a:ext uri="{FF2B5EF4-FFF2-40B4-BE49-F238E27FC236}">
                    <a16:creationId xmlns:a16="http://schemas.microsoft.com/office/drawing/2014/main" id="{1E9987E4-7CED-43E1-ADBC-CCECE76BF359}"/>
                  </a:ext>
                </a:extLst>
              </p:cNvPr>
              <p:cNvSpPr txBox="1"/>
              <p:nvPr/>
            </p:nvSpPr>
            <p:spPr>
              <a:xfrm rot="18900000">
                <a:off x="7631541" y="2419519"/>
                <a:ext cx="6099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GSTM1</a:t>
                </a:r>
                <a:endParaRPr lang="zh-CN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199" name="文本框 198">
                <a:extLst>
                  <a:ext uri="{FF2B5EF4-FFF2-40B4-BE49-F238E27FC236}">
                    <a16:creationId xmlns:a16="http://schemas.microsoft.com/office/drawing/2014/main" id="{1F18799E-5B3C-4D4A-8235-2EAC55B7D715}"/>
                  </a:ext>
                </a:extLst>
              </p:cNvPr>
              <p:cNvSpPr txBox="1"/>
              <p:nvPr/>
            </p:nvSpPr>
            <p:spPr>
              <a:xfrm rot="18900000">
                <a:off x="7797589" y="2419519"/>
                <a:ext cx="6099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GSTM2</a:t>
                </a:r>
                <a:endParaRPr lang="zh-CN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0" name="文本框 199">
                <a:extLst>
                  <a:ext uri="{FF2B5EF4-FFF2-40B4-BE49-F238E27FC236}">
                    <a16:creationId xmlns:a16="http://schemas.microsoft.com/office/drawing/2014/main" id="{C55C33EA-9ADC-4DB5-BF79-7CBE4618C53C}"/>
                  </a:ext>
                </a:extLst>
              </p:cNvPr>
              <p:cNvSpPr txBox="1"/>
              <p:nvPr/>
            </p:nvSpPr>
            <p:spPr>
              <a:xfrm rot="18900000">
                <a:off x="7956812" y="2419519"/>
                <a:ext cx="6099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GSTM3</a:t>
                </a:r>
                <a:endParaRPr lang="zh-CN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01" name="文本框 200">
                <a:extLst>
                  <a:ext uri="{FF2B5EF4-FFF2-40B4-BE49-F238E27FC236}">
                    <a16:creationId xmlns:a16="http://schemas.microsoft.com/office/drawing/2014/main" id="{EF88D434-5184-4A87-9CFB-F37ACE7F7E7A}"/>
                  </a:ext>
                </a:extLst>
              </p:cNvPr>
              <p:cNvSpPr txBox="1"/>
              <p:nvPr/>
            </p:nvSpPr>
            <p:spPr>
              <a:xfrm rot="18900000">
                <a:off x="8122860" y="2419519"/>
                <a:ext cx="6099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GSTM4</a:t>
                </a:r>
                <a:endParaRPr lang="zh-CN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02" name="文本框 201">
            <a:extLst>
              <a:ext uri="{FF2B5EF4-FFF2-40B4-BE49-F238E27FC236}">
                <a16:creationId xmlns:a16="http://schemas.microsoft.com/office/drawing/2014/main" id="{1FC18CB6-83DA-42AB-9BD8-77438F1F087B}"/>
              </a:ext>
            </a:extLst>
          </p:cNvPr>
          <p:cNvSpPr txBox="1"/>
          <p:nvPr/>
        </p:nvSpPr>
        <p:spPr>
          <a:xfrm rot="10800000">
            <a:off x="3428716" y="2210772"/>
            <a:ext cx="323165" cy="809609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%ALDH</a:t>
            </a:r>
            <a:r>
              <a:rPr lang="en-US" altLang="zh-CN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+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3" name="组合 202">
            <a:extLst>
              <a:ext uri="{FF2B5EF4-FFF2-40B4-BE49-F238E27FC236}">
                <a16:creationId xmlns:a16="http://schemas.microsoft.com/office/drawing/2014/main" id="{F4C6B73B-939B-4A05-8FAB-B0990151247C}"/>
              </a:ext>
            </a:extLst>
          </p:cNvPr>
          <p:cNvGrpSpPr/>
          <p:nvPr/>
        </p:nvGrpSpPr>
        <p:grpSpPr>
          <a:xfrm>
            <a:off x="3462326" y="2042559"/>
            <a:ext cx="394143" cy="1112450"/>
            <a:chOff x="2870791" y="612929"/>
            <a:chExt cx="394143" cy="1112450"/>
          </a:xfrm>
        </p:grpSpPr>
        <p:sp>
          <p:nvSpPr>
            <p:cNvPr id="204" name="文本框 203">
              <a:extLst>
                <a:ext uri="{FF2B5EF4-FFF2-40B4-BE49-F238E27FC236}">
                  <a16:creationId xmlns:a16="http://schemas.microsoft.com/office/drawing/2014/main" id="{BA69962D-2469-4B13-932F-E802299EA759}"/>
                </a:ext>
              </a:extLst>
            </p:cNvPr>
            <p:cNvSpPr txBox="1"/>
            <p:nvPr/>
          </p:nvSpPr>
          <p:spPr>
            <a:xfrm>
              <a:off x="2870791" y="1494547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5" name="文本框 204">
              <a:extLst>
                <a:ext uri="{FF2B5EF4-FFF2-40B4-BE49-F238E27FC236}">
                  <a16:creationId xmlns:a16="http://schemas.microsoft.com/office/drawing/2014/main" id="{8129334A-951C-439D-9C38-3B9C091F52EC}"/>
                </a:ext>
              </a:extLst>
            </p:cNvPr>
            <p:cNvSpPr txBox="1"/>
            <p:nvPr/>
          </p:nvSpPr>
          <p:spPr>
            <a:xfrm>
              <a:off x="2870791" y="119601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6" name="文本框 205">
              <a:extLst>
                <a:ext uri="{FF2B5EF4-FFF2-40B4-BE49-F238E27FC236}">
                  <a16:creationId xmlns:a16="http://schemas.microsoft.com/office/drawing/2014/main" id="{E2785A4B-6344-49C1-9C50-B21D5870407C}"/>
                </a:ext>
              </a:extLst>
            </p:cNvPr>
            <p:cNvSpPr txBox="1"/>
            <p:nvPr/>
          </p:nvSpPr>
          <p:spPr>
            <a:xfrm>
              <a:off x="2870791" y="89947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7" name="文本框 206">
              <a:extLst>
                <a:ext uri="{FF2B5EF4-FFF2-40B4-BE49-F238E27FC236}">
                  <a16:creationId xmlns:a16="http://schemas.microsoft.com/office/drawing/2014/main" id="{C9F357DD-CF6A-4933-927F-B5D3BB19A0B7}"/>
                </a:ext>
              </a:extLst>
            </p:cNvPr>
            <p:cNvSpPr txBox="1"/>
            <p:nvPr/>
          </p:nvSpPr>
          <p:spPr>
            <a:xfrm>
              <a:off x="2870791" y="61292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6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09" name="TextBox 8">
            <a:extLst>
              <a:ext uri="{FF2B5EF4-FFF2-40B4-BE49-F238E27FC236}">
                <a16:creationId xmlns:a16="http://schemas.microsoft.com/office/drawing/2014/main" id="{E0785AE0-ADE4-417C-AA1F-2782378CC04C}"/>
              </a:ext>
            </a:extLst>
          </p:cNvPr>
          <p:cNvSpPr txBox="1"/>
          <p:nvPr/>
        </p:nvSpPr>
        <p:spPr>
          <a:xfrm>
            <a:off x="3148346" y="1848154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F</a:t>
            </a:r>
          </a:p>
        </p:txBody>
      </p:sp>
      <p:grpSp>
        <p:nvGrpSpPr>
          <p:cNvPr id="211" name="组合 210">
            <a:extLst>
              <a:ext uri="{FF2B5EF4-FFF2-40B4-BE49-F238E27FC236}">
                <a16:creationId xmlns:a16="http://schemas.microsoft.com/office/drawing/2014/main" id="{52673B07-7EDC-4C20-B4FE-1527BDF8DC2B}"/>
              </a:ext>
            </a:extLst>
          </p:cNvPr>
          <p:cNvGrpSpPr/>
          <p:nvPr/>
        </p:nvGrpSpPr>
        <p:grpSpPr>
          <a:xfrm>
            <a:off x="5740714" y="2040904"/>
            <a:ext cx="394143" cy="1117230"/>
            <a:chOff x="2870791" y="615722"/>
            <a:chExt cx="394143" cy="1117230"/>
          </a:xfrm>
        </p:grpSpPr>
        <p:sp>
          <p:nvSpPr>
            <p:cNvPr id="212" name="文本框 211">
              <a:extLst>
                <a:ext uri="{FF2B5EF4-FFF2-40B4-BE49-F238E27FC236}">
                  <a16:creationId xmlns:a16="http://schemas.microsoft.com/office/drawing/2014/main" id="{421BCBC1-3F39-429D-AED8-B5F799DDF08C}"/>
                </a:ext>
              </a:extLst>
            </p:cNvPr>
            <p:cNvSpPr txBox="1"/>
            <p:nvPr/>
          </p:nvSpPr>
          <p:spPr>
            <a:xfrm>
              <a:off x="2870791" y="1502120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3" name="文本框 212">
              <a:extLst>
                <a:ext uri="{FF2B5EF4-FFF2-40B4-BE49-F238E27FC236}">
                  <a16:creationId xmlns:a16="http://schemas.microsoft.com/office/drawing/2014/main" id="{075841A4-2617-4EB9-9C5E-86FCA31B387A}"/>
                </a:ext>
              </a:extLst>
            </p:cNvPr>
            <p:cNvSpPr txBox="1"/>
            <p:nvPr/>
          </p:nvSpPr>
          <p:spPr>
            <a:xfrm>
              <a:off x="2870791" y="119881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50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4" name="文本框 213">
              <a:extLst>
                <a:ext uri="{FF2B5EF4-FFF2-40B4-BE49-F238E27FC236}">
                  <a16:creationId xmlns:a16="http://schemas.microsoft.com/office/drawing/2014/main" id="{3C25CB15-947B-48A4-8F51-8D8972A40F0B}"/>
                </a:ext>
              </a:extLst>
            </p:cNvPr>
            <p:cNvSpPr txBox="1"/>
            <p:nvPr/>
          </p:nvSpPr>
          <p:spPr>
            <a:xfrm>
              <a:off x="2870791" y="90992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100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5" name="文本框 214">
              <a:extLst>
                <a:ext uri="{FF2B5EF4-FFF2-40B4-BE49-F238E27FC236}">
                  <a16:creationId xmlns:a16="http://schemas.microsoft.com/office/drawing/2014/main" id="{5B5D9FD2-CB98-4FC0-A4EF-9A7677D10D03}"/>
                </a:ext>
              </a:extLst>
            </p:cNvPr>
            <p:cNvSpPr txBox="1"/>
            <p:nvPr/>
          </p:nvSpPr>
          <p:spPr>
            <a:xfrm>
              <a:off x="2870791" y="615722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150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16" name="文本框 215">
            <a:extLst>
              <a:ext uri="{FF2B5EF4-FFF2-40B4-BE49-F238E27FC236}">
                <a16:creationId xmlns:a16="http://schemas.microsoft.com/office/drawing/2014/main" id="{6135470A-6F68-4764-B61B-B3F28F04E4C7}"/>
              </a:ext>
            </a:extLst>
          </p:cNvPr>
          <p:cNvSpPr txBox="1"/>
          <p:nvPr/>
        </p:nvSpPr>
        <p:spPr>
          <a:xfrm rot="10800000">
            <a:off x="5451939" y="2060911"/>
            <a:ext cx="461665" cy="908606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Mammosphere</a:t>
            </a:r>
          </a:p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/10</a:t>
            </a:r>
            <a:r>
              <a:rPr lang="en-US" altLang="zh-CN" sz="900" baseline="30000" dirty="0">
                <a:latin typeface="Arial" panose="020B0604020202020204" pitchFamily="34" charset="0"/>
                <a:cs typeface="Arial" panose="020B0604020202020204" pitchFamily="34" charset="0"/>
              </a:rPr>
              <a:t>3</a:t>
            </a:r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 cells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17" name="组合 216">
            <a:extLst>
              <a:ext uri="{FF2B5EF4-FFF2-40B4-BE49-F238E27FC236}">
                <a16:creationId xmlns:a16="http://schemas.microsoft.com/office/drawing/2014/main" id="{2F126F1D-9060-4E75-B8C1-FE66A0C78A02}"/>
              </a:ext>
            </a:extLst>
          </p:cNvPr>
          <p:cNvGrpSpPr/>
          <p:nvPr/>
        </p:nvGrpSpPr>
        <p:grpSpPr>
          <a:xfrm>
            <a:off x="5474525" y="3110446"/>
            <a:ext cx="2101866" cy="670165"/>
            <a:chOff x="6430890" y="4098209"/>
            <a:chExt cx="2101865" cy="670165"/>
          </a:xfrm>
        </p:grpSpPr>
        <p:sp>
          <p:nvSpPr>
            <p:cNvPr id="218" name="文本框 217">
              <a:extLst>
                <a:ext uri="{FF2B5EF4-FFF2-40B4-BE49-F238E27FC236}">
                  <a16:creationId xmlns:a16="http://schemas.microsoft.com/office/drawing/2014/main" id="{DD132DE8-8BD5-44F0-9199-4790135F607F}"/>
                </a:ext>
              </a:extLst>
            </p:cNvPr>
            <p:cNvSpPr txBox="1"/>
            <p:nvPr/>
          </p:nvSpPr>
          <p:spPr>
            <a:xfrm rot="18900000">
              <a:off x="6797008" y="4194916"/>
              <a:ext cx="7433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GSTM1/2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9" name="文本框 218">
              <a:extLst>
                <a:ext uri="{FF2B5EF4-FFF2-40B4-BE49-F238E27FC236}">
                  <a16:creationId xmlns:a16="http://schemas.microsoft.com/office/drawing/2014/main" id="{E7C2AED8-656E-4E2A-A473-087096EF6DC3}"/>
                </a:ext>
              </a:extLst>
            </p:cNvPr>
            <p:cNvSpPr txBox="1"/>
            <p:nvPr/>
          </p:nvSpPr>
          <p:spPr>
            <a:xfrm rot="18900000">
              <a:off x="6963057" y="4194916"/>
              <a:ext cx="7433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GSTM1/4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0" name="文本框 219">
              <a:extLst>
                <a:ext uri="{FF2B5EF4-FFF2-40B4-BE49-F238E27FC236}">
                  <a16:creationId xmlns:a16="http://schemas.microsoft.com/office/drawing/2014/main" id="{90E0AFE9-379D-48EC-9DFB-6F42D1CEEF18}"/>
                </a:ext>
              </a:extLst>
            </p:cNvPr>
            <p:cNvSpPr txBox="1"/>
            <p:nvPr/>
          </p:nvSpPr>
          <p:spPr>
            <a:xfrm rot="18900000">
              <a:off x="7122279" y="4194916"/>
              <a:ext cx="74337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GSTM2/4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1" name="文本框 220">
              <a:extLst>
                <a:ext uri="{FF2B5EF4-FFF2-40B4-BE49-F238E27FC236}">
                  <a16:creationId xmlns:a16="http://schemas.microsoft.com/office/drawing/2014/main" id="{397ECB80-772F-4375-A992-1DD13FC4D874}"/>
                </a:ext>
              </a:extLst>
            </p:cNvPr>
            <p:cNvSpPr txBox="1"/>
            <p:nvPr/>
          </p:nvSpPr>
          <p:spPr>
            <a:xfrm>
              <a:off x="7762703" y="4098209"/>
              <a:ext cx="675796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GSTM1/2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2" name="文本框 221">
              <a:extLst>
                <a:ext uri="{FF2B5EF4-FFF2-40B4-BE49-F238E27FC236}">
                  <a16:creationId xmlns:a16="http://schemas.microsoft.com/office/drawing/2014/main" id="{912548D1-600A-41CB-99EB-A596EB6E8064}"/>
                </a:ext>
              </a:extLst>
            </p:cNvPr>
            <p:cNvSpPr txBox="1"/>
            <p:nvPr/>
          </p:nvSpPr>
          <p:spPr>
            <a:xfrm rot="18900000">
              <a:off x="6850135" y="4100361"/>
              <a:ext cx="475935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23" name="文本框 222">
              <a:extLst>
                <a:ext uri="{FF2B5EF4-FFF2-40B4-BE49-F238E27FC236}">
                  <a16:creationId xmlns:a16="http://schemas.microsoft.com/office/drawing/2014/main" id="{A949CFD0-E2E9-4265-8010-DAEDCD1B6AD7}"/>
                </a:ext>
              </a:extLst>
            </p:cNvPr>
            <p:cNvSpPr txBox="1"/>
            <p:nvPr/>
          </p:nvSpPr>
          <p:spPr>
            <a:xfrm>
              <a:off x="6430890" y="4117673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shRNA: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4" name="直接连接符 223">
              <a:extLst>
                <a:ext uri="{FF2B5EF4-FFF2-40B4-BE49-F238E27FC236}">
                  <a16:creationId xmlns:a16="http://schemas.microsoft.com/office/drawing/2014/main" id="{3A41CF1F-1831-42C3-91B3-71632EA23F6B}"/>
                </a:ext>
              </a:extLst>
            </p:cNvPr>
            <p:cNvCxnSpPr>
              <a:cxnSpLocks/>
            </p:cNvCxnSpPr>
            <p:nvPr/>
          </p:nvCxnSpPr>
          <p:spPr>
            <a:xfrm>
              <a:off x="7813420" y="4098675"/>
              <a:ext cx="5681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5" name="文本框 224">
              <a:extLst>
                <a:ext uri="{FF2B5EF4-FFF2-40B4-BE49-F238E27FC236}">
                  <a16:creationId xmlns:a16="http://schemas.microsoft.com/office/drawing/2014/main" id="{7FCB7300-7978-4C67-A4AB-0013ED54F2DA}"/>
                </a:ext>
              </a:extLst>
            </p:cNvPr>
            <p:cNvSpPr txBox="1"/>
            <p:nvPr/>
          </p:nvSpPr>
          <p:spPr>
            <a:xfrm>
              <a:off x="6592596" y="4537542"/>
              <a:ext cx="397440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O/E: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26" name="直接连接符 225">
              <a:extLst>
                <a:ext uri="{FF2B5EF4-FFF2-40B4-BE49-F238E27FC236}">
                  <a16:creationId xmlns:a16="http://schemas.microsoft.com/office/drawing/2014/main" id="{6A83E34A-07BA-4286-BF2E-35DAAA4A9B0B}"/>
                </a:ext>
              </a:extLst>
            </p:cNvPr>
            <p:cNvCxnSpPr>
              <a:cxnSpLocks/>
            </p:cNvCxnSpPr>
            <p:nvPr/>
          </p:nvCxnSpPr>
          <p:spPr>
            <a:xfrm>
              <a:off x="7087139" y="4534270"/>
              <a:ext cx="568145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27" name="文本框 226">
              <a:extLst>
                <a:ext uri="{FF2B5EF4-FFF2-40B4-BE49-F238E27FC236}">
                  <a16:creationId xmlns:a16="http://schemas.microsoft.com/office/drawing/2014/main" id="{2AAB85CF-9CF1-42CE-9FB0-23FEF7E42C37}"/>
                </a:ext>
              </a:extLst>
            </p:cNvPr>
            <p:cNvSpPr txBox="1"/>
            <p:nvPr/>
          </p:nvSpPr>
          <p:spPr>
            <a:xfrm>
              <a:off x="7190485" y="4537542"/>
              <a:ext cx="361309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EV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grpSp>
          <p:nvGrpSpPr>
            <p:cNvPr id="228" name="组合 227">
              <a:extLst>
                <a:ext uri="{FF2B5EF4-FFF2-40B4-BE49-F238E27FC236}">
                  <a16:creationId xmlns:a16="http://schemas.microsoft.com/office/drawing/2014/main" id="{D84FF9C1-CB95-4C0C-9892-82EF5C806739}"/>
                </a:ext>
              </a:extLst>
            </p:cNvPr>
            <p:cNvGrpSpPr/>
            <p:nvPr/>
          </p:nvGrpSpPr>
          <p:grpSpPr>
            <a:xfrm>
              <a:off x="7431444" y="4463540"/>
              <a:ext cx="1101311" cy="230832"/>
              <a:chOff x="7631541" y="2419519"/>
              <a:chExt cx="1101311" cy="230832"/>
            </a:xfrm>
          </p:grpSpPr>
          <p:sp>
            <p:nvSpPr>
              <p:cNvPr id="229" name="文本框 228">
                <a:extLst>
                  <a:ext uri="{FF2B5EF4-FFF2-40B4-BE49-F238E27FC236}">
                    <a16:creationId xmlns:a16="http://schemas.microsoft.com/office/drawing/2014/main" id="{15E20436-C821-4401-B4D9-FFAD5DE25498}"/>
                  </a:ext>
                </a:extLst>
              </p:cNvPr>
              <p:cNvSpPr txBox="1"/>
              <p:nvPr/>
            </p:nvSpPr>
            <p:spPr>
              <a:xfrm rot="18900000">
                <a:off x="7631541" y="2419519"/>
                <a:ext cx="6099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GSTM1</a:t>
                </a:r>
                <a:endParaRPr lang="zh-CN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0" name="文本框 229">
                <a:extLst>
                  <a:ext uri="{FF2B5EF4-FFF2-40B4-BE49-F238E27FC236}">
                    <a16:creationId xmlns:a16="http://schemas.microsoft.com/office/drawing/2014/main" id="{DF9A5950-AC8F-4707-8B93-88C36C809BC1}"/>
                  </a:ext>
                </a:extLst>
              </p:cNvPr>
              <p:cNvSpPr txBox="1"/>
              <p:nvPr/>
            </p:nvSpPr>
            <p:spPr>
              <a:xfrm rot="18900000">
                <a:off x="7797589" y="2419519"/>
                <a:ext cx="6099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GSTM2</a:t>
                </a:r>
                <a:endParaRPr lang="zh-CN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1" name="文本框 230">
                <a:extLst>
                  <a:ext uri="{FF2B5EF4-FFF2-40B4-BE49-F238E27FC236}">
                    <a16:creationId xmlns:a16="http://schemas.microsoft.com/office/drawing/2014/main" id="{0154C41B-C53B-4569-A5F7-09756C2B5202}"/>
                  </a:ext>
                </a:extLst>
              </p:cNvPr>
              <p:cNvSpPr txBox="1"/>
              <p:nvPr/>
            </p:nvSpPr>
            <p:spPr>
              <a:xfrm rot="18900000">
                <a:off x="7956812" y="2419519"/>
                <a:ext cx="6099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GSTM3</a:t>
                </a:r>
                <a:endParaRPr lang="zh-CN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  <p:sp>
            <p:nvSpPr>
              <p:cNvPr id="232" name="文本框 231">
                <a:extLst>
                  <a:ext uri="{FF2B5EF4-FFF2-40B4-BE49-F238E27FC236}">
                    <a16:creationId xmlns:a16="http://schemas.microsoft.com/office/drawing/2014/main" id="{B5DD0F89-D766-4FDD-8C33-73597487DA5D}"/>
                  </a:ext>
                </a:extLst>
              </p:cNvPr>
              <p:cNvSpPr txBox="1"/>
              <p:nvPr/>
            </p:nvSpPr>
            <p:spPr>
              <a:xfrm rot="18900000">
                <a:off x="8122860" y="2419519"/>
                <a:ext cx="609992" cy="2308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r"/>
                <a:r>
                  <a:rPr lang="en-US" altLang="zh-CN" sz="900" dirty="0">
                    <a:latin typeface="Arial" panose="020B0604020202020204" pitchFamily="34" charset="0"/>
                    <a:cs typeface="Arial" panose="020B0604020202020204" pitchFamily="34" charset="0"/>
                  </a:rPr>
                  <a:t>GSTM4</a:t>
                </a:r>
                <a:endParaRPr lang="zh-CN" altLang="en-US" sz="900" dirty="0">
                  <a:latin typeface="Arial" panose="020B0604020202020204" pitchFamily="34" charset="0"/>
                  <a:cs typeface="Arial" panose="020B0604020202020204" pitchFamily="34" charset="0"/>
                </a:endParaRPr>
              </a:p>
            </p:txBody>
          </p:sp>
        </p:grpSp>
      </p:grpSp>
      <p:sp>
        <p:nvSpPr>
          <p:cNvPr id="235" name="TextBox 8">
            <a:extLst>
              <a:ext uri="{FF2B5EF4-FFF2-40B4-BE49-F238E27FC236}">
                <a16:creationId xmlns:a16="http://schemas.microsoft.com/office/drawing/2014/main" id="{0315C71D-9754-488E-9F90-54542A819E81}"/>
              </a:ext>
            </a:extLst>
          </p:cNvPr>
          <p:cNvSpPr txBox="1"/>
          <p:nvPr/>
        </p:nvSpPr>
        <p:spPr>
          <a:xfrm>
            <a:off x="5217119" y="1848154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G</a:t>
            </a:r>
          </a:p>
        </p:txBody>
      </p:sp>
      <p:sp>
        <p:nvSpPr>
          <p:cNvPr id="236" name="文本框 235">
            <a:extLst>
              <a:ext uri="{FF2B5EF4-FFF2-40B4-BE49-F238E27FC236}">
                <a16:creationId xmlns:a16="http://schemas.microsoft.com/office/drawing/2014/main" id="{AF7F5085-75C9-46AD-95BC-1675BDE663C3}"/>
              </a:ext>
            </a:extLst>
          </p:cNvPr>
          <p:cNvSpPr txBox="1"/>
          <p:nvPr/>
        </p:nvSpPr>
        <p:spPr>
          <a:xfrm>
            <a:off x="11171480" y="130932"/>
            <a:ext cx="956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Figure S3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9">
            <a:extLst>
              <a:ext uri="{FF2B5EF4-FFF2-40B4-BE49-F238E27FC236}">
                <a16:creationId xmlns:a16="http://schemas.microsoft.com/office/drawing/2014/main" id="{044A426E-CC2F-43D3-9AD8-C45342DBF38A}"/>
              </a:ext>
            </a:extLst>
          </p:cNvPr>
          <p:cNvSpPr txBox="1"/>
          <p:nvPr/>
        </p:nvSpPr>
        <p:spPr>
          <a:xfrm>
            <a:off x="989919" y="664011"/>
            <a:ext cx="186560" cy="2081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159" name="TextBox 19">
            <a:extLst>
              <a:ext uri="{FF2B5EF4-FFF2-40B4-BE49-F238E27FC236}">
                <a16:creationId xmlns:a16="http://schemas.microsoft.com/office/drawing/2014/main" id="{017FB899-0206-43E3-9754-5DEB56CB4CD5}"/>
              </a:ext>
            </a:extLst>
          </p:cNvPr>
          <p:cNvSpPr txBox="1"/>
          <p:nvPr/>
        </p:nvSpPr>
        <p:spPr>
          <a:xfrm>
            <a:off x="1905490" y="869504"/>
            <a:ext cx="310868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</a:t>
            </a:r>
          </a:p>
        </p:txBody>
      </p:sp>
      <p:sp>
        <p:nvSpPr>
          <p:cNvPr id="160" name="TextBox 19">
            <a:extLst>
              <a:ext uri="{FF2B5EF4-FFF2-40B4-BE49-F238E27FC236}">
                <a16:creationId xmlns:a16="http://schemas.microsoft.com/office/drawing/2014/main" id="{17CDE3A8-77FF-4071-960F-1FB61DA3CCCC}"/>
              </a:ext>
            </a:extLst>
          </p:cNvPr>
          <p:cNvSpPr txBox="1"/>
          <p:nvPr/>
        </p:nvSpPr>
        <p:spPr>
          <a:xfrm>
            <a:off x="2870308" y="974384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61" name="TextBox 19">
            <a:extLst>
              <a:ext uri="{FF2B5EF4-FFF2-40B4-BE49-F238E27FC236}">
                <a16:creationId xmlns:a16="http://schemas.microsoft.com/office/drawing/2014/main" id="{CEE226A7-1AA6-4C4C-9F91-75F5270F8879}"/>
              </a:ext>
            </a:extLst>
          </p:cNvPr>
          <p:cNvSpPr txBox="1"/>
          <p:nvPr/>
        </p:nvSpPr>
        <p:spPr>
          <a:xfrm>
            <a:off x="3844394" y="88201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62" name="TextBox 177">
            <a:extLst>
              <a:ext uri="{FF2B5EF4-FFF2-40B4-BE49-F238E27FC236}">
                <a16:creationId xmlns:a16="http://schemas.microsoft.com/office/drawing/2014/main" id="{069BC54E-00EB-49BA-A454-B45BCDB88691}"/>
              </a:ext>
            </a:extLst>
          </p:cNvPr>
          <p:cNvSpPr txBox="1"/>
          <p:nvPr/>
        </p:nvSpPr>
        <p:spPr>
          <a:xfrm>
            <a:off x="5093012" y="944284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63" name="TextBox 177">
            <a:extLst>
              <a:ext uri="{FF2B5EF4-FFF2-40B4-BE49-F238E27FC236}">
                <a16:creationId xmlns:a16="http://schemas.microsoft.com/office/drawing/2014/main" id="{DFB455CB-B0A1-43C1-8206-2A56E20A27E9}"/>
              </a:ext>
            </a:extLst>
          </p:cNvPr>
          <p:cNvSpPr txBox="1"/>
          <p:nvPr/>
        </p:nvSpPr>
        <p:spPr>
          <a:xfrm>
            <a:off x="5263340" y="964749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64" name="TextBox 177">
            <a:extLst>
              <a:ext uri="{FF2B5EF4-FFF2-40B4-BE49-F238E27FC236}">
                <a16:creationId xmlns:a16="http://schemas.microsoft.com/office/drawing/2014/main" id="{03317C3E-462D-406B-8096-CFF313E8E261}"/>
              </a:ext>
            </a:extLst>
          </p:cNvPr>
          <p:cNvSpPr txBox="1"/>
          <p:nvPr/>
        </p:nvSpPr>
        <p:spPr>
          <a:xfrm>
            <a:off x="5589049" y="944295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65" name="TextBox 19">
            <a:extLst>
              <a:ext uri="{FF2B5EF4-FFF2-40B4-BE49-F238E27FC236}">
                <a16:creationId xmlns:a16="http://schemas.microsoft.com/office/drawing/2014/main" id="{106DB4E8-794B-4B04-A833-0F696756F007}"/>
              </a:ext>
            </a:extLst>
          </p:cNvPr>
          <p:cNvSpPr txBox="1"/>
          <p:nvPr/>
        </p:nvSpPr>
        <p:spPr>
          <a:xfrm>
            <a:off x="5396944" y="63573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66" name="TextBox 19">
            <a:extLst>
              <a:ext uri="{FF2B5EF4-FFF2-40B4-BE49-F238E27FC236}">
                <a16:creationId xmlns:a16="http://schemas.microsoft.com/office/drawing/2014/main" id="{4DA21DEC-0B98-4B20-9EA9-1320635936E0}"/>
              </a:ext>
            </a:extLst>
          </p:cNvPr>
          <p:cNvSpPr txBox="1"/>
          <p:nvPr/>
        </p:nvSpPr>
        <p:spPr>
          <a:xfrm>
            <a:off x="889262" y="2306021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67" name="TextBox 169">
            <a:extLst>
              <a:ext uri="{FF2B5EF4-FFF2-40B4-BE49-F238E27FC236}">
                <a16:creationId xmlns:a16="http://schemas.microsoft.com/office/drawing/2014/main" id="{9BC47A3B-3314-418B-A304-F1C4EFB9E7DC}"/>
              </a:ext>
            </a:extLst>
          </p:cNvPr>
          <p:cNvSpPr txBox="1"/>
          <p:nvPr/>
        </p:nvSpPr>
        <p:spPr>
          <a:xfrm>
            <a:off x="1084905" y="2698581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168" name="TextBox 19">
            <a:extLst>
              <a:ext uri="{FF2B5EF4-FFF2-40B4-BE49-F238E27FC236}">
                <a16:creationId xmlns:a16="http://schemas.microsoft.com/office/drawing/2014/main" id="{16FA8515-7213-4418-A0D2-E9E56E674697}"/>
              </a:ext>
            </a:extLst>
          </p:cNvPr>
          <p:cNvSpPr txBox="1"/>
          <p:nvPr/>
        </p:nvSpPr>
        <p:spPr>
          <a:xfrm>
            <a:off x="3917768" y="229236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69" name="TextBox 19">
            <a:extLst>
              <a:ext uri="{FF2B5EF4-FFF2-40B4-BE49-F238E27FC236}">
                <a16:creationId xmlns:a16="http://schemas.microsoft.com/office/drawing/2014/main" id="{2E55DFCC-83C5-4D06-9423-8E00F31A2CD9}"/>
              </a:ext>
            </a:extLst>
          </p:cNvPr>
          <p:cNvSpPr txBox="1"/>
          <p:nvPr/>
        </p:nvSpPr>
        <p:spPr>
          <a:xfrm>
            <a:off x="4088210" y="2358339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70" name="TextBox 19">
            <a:extLst>
              <a:ext uri="{FF2B5EF4-FFF2-40B4-BE49-F238E27FC236}">
                <a16:creationId xmlns:a16="http://schemas.microsoft.com/office/drawing/2014/main" id="{1893995C-AEB4-4E49-BD90-1B6E6C0680AC}"/>
              </a:ext>
            </a:extLst>
          </p:cNvPr>
          <p:cNvSpPr txBox="1"/>
          <p:nvPr/>
        </p:nvSpPr>
        <p:spPr>
          <a:xfrm>
            <a:off x="4258652" y="229180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71" name="TextBox 169">
            <a:extLst>
              <a:ext uri="{FF2B5EF4-FFF2-40B4-BE49-F238E27FC236}">
                <a16:creationId xmlns:a16="http://schemas.microsoft.com/office/drawing/2014/main" id="{69E7B847-78CB-4E80-B5F5-47F997C382EA}"/>
              </a:ext>
            </a:extLst>
          </p:cNvPr>
          <p:cNvSpPr txBox="1"/>
          <p:nvPr/>
        </p:nvSpPr>
        <p:spPr>
          <a:xfrm>
            <a:off x="4404537" y="2698789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172" name="TextBox 169">
            <a:extLst>
              <a:ext uri="{FF2B5EF4-FFF2-40B4-BE49-F238E27FC236}">
                <a16:creationId xmlns:a16="http://schemas.microsoft.com/office/drawing/2014/main" id="{267CC19D-090D-455F-8BFF-E8F5E7913A80}"/>
              </a:ext>
            </a:extLst>
          </p:cNvPr>
          <p:cNvSpPr txBox="1"/>
          <p:nvPr/>
        </p:nvSpPr>
        <p:spPr>
          <a:xfrm>
            <a:off x="4604745" y="2695804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173" name="TextBox 177">
            <a:extLst>
              <a:ext uri="{FF2B5EF4-FFF2-40B4-BE49-F238E27FC236}">
                <a16:creationId xmlns:a16="http://schemas.microsoft.com/office/drawing/2014/main" id="{886D6054-633B-4B9D-9F18-17FBCDEFF18E}"/>
              </a:ext>
            </a:extLst>
          </p:cNvPr>
          <p:cNvSpPr txBox="1"/>
          <p:nvPr/>
        </p:nvSpPr>
        <p:spPr>
          <a:xfrm>
            <a:off x="4796252" y="2335582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74" name="TextBox 169">
            <a:extLst>
              <a:ext uri="{FF2B5EF4-FFF2-40B4-BE49-F238E27FC236}">
                <a16:creationId xmlns:a16="http://schemas.microsoft.com/office/drawing/2014/main" id="{8A1A1FCF-7B2B-4223-87F5-F375E2A59C47}"/>
              </a:ext>
            </a:extLst>
          </p:cNvPr>
          <p:cNvSpPr txBox="1"/>
          <p:nvPr/>
        </p:nvSpPr>
        <p:spPr>
          <a:xfrm>
            <a:off x="4937303" y="2704155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175" name="TextBox 177">
            <a:extLst>
              <a:ext uri="{FF2B5EF4-FFF2-40B4-BE49-F238E27FC236}">
                <a16:creationId xmlns:a16="http://schemas.microsoft.com/office/drawing/2014/main" id="{86DC1F99-DF10-4A98-A1FC-0CD51DC670FC}"/>
              </a:ext>
            </a:extLst>
          </p:cNvPr>
          <p:cNvSpPr txBox="1"/>
          <p:nvPr/>
        </p:nvSpPr>
        <p:spPr>
          <a:xfrm>
            <a:off x="6859827" y="913274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76" name="TextBox 177">
            <a:extLst>
              <a:ext uri="{FF2B5EF4-FFF2-40B4-BE49-F238E27FC236}">
                <a16:creationId xmlns:a16="http://schemas.microsoft.com/office/drawing/2014/main" id="{DAF8B793-E42B-4E04-ACF1-77FAC289BE67}"/>
              </a:ext>
            </a:extLst>
          </p:cNvPr>
          <p:cNvSpPr txBox="1"/>
          <p:nvPr/>
        </p:nvSpPr>
        <p:spPr>
          <a:xfrm>
            <a:off x="7030155" y="863399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77" name="TextBox 177">
            <a:extLst>
              <a:ext uri="{FF2B5EF4-FFF2-40B4-BE49-F238E27FC236}">
                <a16:creationId xmlns:a16="http://schemas.microsoft.com/office/drawing/2014/main" id="{0C19D059-6C16-4914-87E8-0FC96516595D}"/>
              </a:ext>
            </a:extLst>
          </p:cNvPr>
          <p:cNvSpPr txBox="1"/>
          <p:nvPr/>
        </p:nvSpPr>
        <p:spPr>
          <a:xfrm>
            <a:off x="7355864" y="825359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78" name="TextBox 19">
            <a:extLst>
              <a:ext uri="{FF2B5EF4-FFF2-40B4-BE49-F238E27FC236}">
                <a16:creationId xmlns:a16="http://schemas.microsoft.com/office/drawing/2014/main" id="{6A863F64-B7EE-4824-98E5-63389C63C922}"/>
              </a:ext>
            </a:extLst>
          </p:cNvPr>
          <p:cNvSpPr txBox="1"/>
          <p:nvPr/>
        </p:nvSpPr>
        <p:spPr>
          <a:xfrm>
            <a:off x="7163759" y="35854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79" name="TextBox 19">
            <a:extLst>
              <a:ext uri="{FF2B5EF4-FFF2-40B4-BE49-F238E27FC236}">
                <a16:creationId xmlns:a16="http://schemas.microsoft.com/office/drawing/2014/main" id="{42FF06BE-B9A1-45F0-B59F-BBFB6037CCC4}"/>
              </a:ext>
            </a:extLst>
          </p:cNvPr>
          <p:cNvSpPr txBox="1"/>
          <p:nvPr/>
        </p:nvSpPr>
        <p:spPr>
          <a:xfrm>
            <a:off x="2414003" y="215830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80" name="TextBox 169">
            <a:extLst>
              <a:ext uri="{FF2B5EF4-FFF2-40B4-BE49-F238E27FC236}">
                <a16:creationId xmlns:a16="http://schemas.microsoft.com/office/drawing/2014/main" id="{C9EC050B-7EE0-489D-84DF-F26A91DD1088}"/>
              </a:ext>
            </a:extLst>
          </p:cNvPr>
          <p:cNvSpPr txBox="1"/>
          <p:nvPr/>
        </p:nvSpPr>
        <p:spPr>
          <a:xfrm>
            <a:off x="2609646" y="2591896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39" name="TextBox 19">
            <a:extLst>
              <a:ext uri="{FF2B5EF4-FFF2-40B4-BE49-F238E27FC236}">
                <a16:creationId xmlns:a16="http://schemas.microsoft.com/office/drawing/2014/main" id="{54468033-7497-4232-A710-D69D1698C5A3}"/>
              </a:ext>
            </a:extLst>
          </p:cNvPr>
          <p:cNvSpPr txBox="1"/>
          <p:nvPr/>
        </p:nvSpPr>
        <p:spPr>
          <a:xfrm>
            <a:off x="6191634" y="2391001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0" name="TextBox 19">
            <a:extLst>
              <a:ext uri="{FF2B5EF4-FFF2-40B4-BE49-F238E27FC236}">
                <a16:creationId xmlns:a16="http://schemas.microsoft.com/office/drawing/2014/main" id="{8D99EBF0-77F5-4D61-9B70-F86F5B50803F}"/>
              </a:ext>
            </a:extLst>
          </p:cNvPr>
          <p:cNvSpPr txBox="1"/>
          <p:nvPr/>
        </p:nvSpPr>
        <p:spPr>
          <a:xfrm>
            <a:off x="6362076" y="2328019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1" name="TextBox 19">
            <a:extLst>
              <a:ext uri="{FF2B5EF4-FFF2-40B4-BE49-F238E27FC236}">
                <a16:creationId xmlns:a16="http://schemas.microsoft.com/office/drawing/2014/main" id="{7CA5DA7E-63B8-47FF-B438-F0ABA15698B4}"/>
              </a:ext>
            </a:extLst>
          </p:cNvPr>
          <p:cNvSpPr txBox="1"/>
          <p:nvPr/>
        </p:nvSpPr>
        <p:spPr>
          <a:xfrm>
            <a:off x="6532518" y="2290787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42" name="TextBox 169">
            <a:extLst>
              <a:ext uri="{FF2B5EF4-FFF2-40B4-BE49-F238E27FC236}">
                <a16:creationId xmlns:a16="http://schemas.microsoft.com/office/drawing/2014/main" id="{93E61E4E-26FF-465F-BCC2-E430EAD9BC40}"/>
              </a:ext>
            </a:extLst>
          </p:cNvPr>
          <p:cNvSpPr txBox="1"/>
          <p:nvPr/>
        </p:nvSpPr>
        <p:spPr>
          <a:xfrm>
            <a:off x="6678403" y="2668469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43" name="TextBox 169">
            <a:extLst>
              <a:ext uri="{FF2B5EF4-FFF2-40B4-BE49-F238E27FC236}">
                <a16:creationId xmlns:a16="http://schemas.microsoft.com/office/drawing/2014/main" id="{50E551A3-E1A6-48ED-A0DB-E91A615F9F28}"/>
              </a:ext>
            </a:extLst>
          </p:cNvPr>
          <p:cNvSpPr txBox="1"/>
          <p:nvPr/>
        </p:nvSpPr>
        <p:spPr>
          <a:xfrm>
            <a:off x="6878611" y="2665484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44" name="TextBox 177">
            <a:extLst>
              <a:ext uri="{FF2B5EF4-FFF2-40B4-BE49-F238E27FC236}">
                <a16:creationId xmlns:a16="http://schemas.microsoft.com/office/drawing/2014/main" id="{0985D969-6049-4995-A6B4-EC787E78DC58}"/>
              </a:ext>
            </a:extLst>
          </p:cNvPr>
          <p:cNvSpPr txBox="1"/>
          <p:nvPr/>
        </p:nvSpPr>
        <p:spPr>
          <a:xfrm>
            <a:off x="7070118" y="2399048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245" name="TextBox 169">
            <a:extLst>
              <a:ext uri="{FF2B5EF4-FFF2-40B4-BE49-F238E27FC236}">
                <a16:creationId xmlns:a16="http://schemas.microsoft.com/office/drawing/2014/main" id="{54C2A52C-BB3A-4C3B-A3E4-8E1FA1077CDA}"/>
              </a:ext>
            </a:extLst>
          </p:cNvPr>
          <p:cNvSpPr txBox="1"/>
          <p:nvPr/>
        </p:nvSpPr>
        <p:spPr>
          <a:xfrm>
            <a:off x="7211169" y="2673835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</p:spTree>
    <p:extLst>
      <p:ext uri="{BB962C8B-B14F-4D97-AF65-F5344CB8AC3E}">
        <p14:creationId xmlns:p14="http://schemas.microsoft.com/office/powerpoint/2010/main" val="22228732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75" name="对象 174">
            <a:extLst>
              <a:ext uri="{FF2B5EF4-FFF2-40B4-BE49-F238E27FC236}">
                <a16:creationId xmlns:a16="http://schemas.microsoft.com/office/drawing/2014/main" id="{B39CB58D-AEF8-4F1A-9B33-1B60C1AD64D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482565214"/>
              </p:ext>
            </p:extLst>
          </p:nvPr>
        </p:nvGraphicFramePr>
        <p:xfrm>
          <a:off x="6827413" y="2027493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1" r:id="rId3" imgW="3834720" imgH="3745800" progId="">
                  <p:embed/>
                </p:oleObj>
              </mc:Choice>
              <mc:Fallback>
                <p:oleObj r:id="rId3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27413" y="2027493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4" name="对象 173">
            <a:extLst>
              <a:ext uri="{FF2B5EF4-FFF2-40B4-BE49-F238E27FC236}">
                <a16:creationId xmlns:a16="http://schemas.microsoft.com/office/drawing/2014/main" id="{A2E53831-B066-49D0-9483-FD96B9C43AC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140142761"/>
              </p:ext>
            </p:extLst>
          </p:nvPr>
        </p:nvGraphicFramePr>
        <p:xfrm>
          <a:off x="8047731" y="785419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2" r:id="rId5" imgW="3834720" imgH="3745800" progId="">
                  <p:embed/>
                </p:oleObj>
              </mc:Choice>
              <mc:Fallback>
                <p:oleObj r:id="rId5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8047731" y="785419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73" name="对象 172">
            <a:extLst>
              <a:ext uri="{FF2B5EF4-FFF2-40B4-BE49-F238E27FC236}">
                <a16:creationId xmlns:a16="http://schemas.microsoft.com/office/drawing/2014/main" id="{D1F26980-34CC-4EB0-A96A-3B0C189D70F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28001667"/>
              </p:ext>
            </p:extLst>
          </p:nvPr>
        </p:nvGraphicFramePr>
        <p:xfrm>
          <a:off x="6827413" y="785419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3" r:id="rId7" imgW="3834720" imgH="3745800" progId="">
                  <p:embed/>
                </p:oleObj>
              </mc:Choice>
              <mc:Fallback>
                <p:oleObj r:id="rId7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6827413" y="785419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75" name="对象 74">
            <a:extLst>
              <a:ext uri="{FF2B5EF4-FFF2-40B4-BE49-F238E27FC236}">
                <a16:creationId xmlns:a16="http://schemas.microsoft.com/office/drawing/2014/main" id="{ABC52973-5229-4EB3-B439-42B23D8F432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07359062"/>
              </p:ext>
            </p:extLst>
          </p:nvPr>
        </p:nvGraphicFramePr>
        <p:xfrm>
          <a:off x="2200547" y="2026169"/>
          <a:ext cx="109728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4" r:id="rId9" imgW="3847320" imgH="3745800" progId="">
                  <p:embed/>
                </p:oleObj>
              </mc:Choice>
              <mc:Fallback>
                <p:oleObj r:id="rId9" imgW="38473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2200547" y="2026169"/>
                        <a:ext cx="109728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9" name="对象 68">
            <a:extLst>
              <a:ext uri="{FF2B5EF4-FFF2-40B4-BE49-F238E27FC236}">
                <a16:creationId xmlns:a16="http://schemas.microsoft.com/office/drawing/2014/main" id="{4CBDF017-F521-4179-B687-FBF064B1C32B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90742994"/>
              </p:ext>
            </p:extLst>
          </p:nvPr>
        </p:nvGraphicFramePr>
        <p:xfrm>
          <a:off x="658790" y="2026169"/>
          <a:ext cx="109728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5" r:id="rId11" imgW="3834720" imgH="3745800" progId="">
                  <p:embed/>
                </p:oleObj>
              </mc:Choice>
              <mc:Fallback>
                <p:oleObj r:id="rId11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2"/>
                      <a:stretch>
                        <a:fillRect/>
                      </a:stretch>
                    </p:blipFill>
                    <p:spPr>
                      <a:xfrm>
                        <a:off x="658790" y="2026169"/>
                        <a:ext cx="109728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8" name="对象 67">
            <a:extLst>
              <a:ext uri="{FF2B5EF4-FFF2-40B4-BE49-F238E27FC236}">
                <a16:creationId xmlns:a16="http://schemas.microsoft.com/office/drawing/2014/main" id="{A0E08675-005C-4066-8C13-5E0FFD3083A5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17699478"/>
              </p:ext>
            </p:extLst>
          </p:nvPr>
        </p:nvGraphicFramePr>
        <p:xfrm>
          <a:off x="2200547" y="784095"/>
          <a:ext cx="109728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6" r:id="rId13" imgW="3834720" imgH="3745800" progId="">
                  <p:embed/>
                </p:oleObj>
              </mc:Choice>
              <mc:Fallback>
                <p:oleObj r:id="rId13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4"/>
                      <a:stretch>
                        <a:fillRect/>
                      </a:stretch>
                    </p:blipFill>
                    <p:spPr>
                      <a:xfrm>
                        <a:off x="2200547" y="784095"/>
                        <a:ext cx="109728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67" name="对象 66">
            <a:extLst>
              <a:ext uri="{FF2B5EF4-FFF2-40B4-BE49-F238E27FC236}">
                <a16:creationId xmlns:a16="http://schemas.microsoft.com/office/drawing/2014/main" id="{34282C95-7799-45D6-8BE1-36CA9EAAF20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9545477"/>
              </p:ext>
            </p:extLst>
          </p:nvPr>
        </p:nvGraphicFramePr>
        <p:xfrm>
          <a:off x="658790" y="784095"/>
          <a:ext cx="109728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7" r:id="rId15" imgW="3834720" imgH="3745800" progId="">
                  <p:embed/>
                </p:oleObj>
              </mc:Choice>
              <mc:Fallback>
                <p:oleObj r:id="rId15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6"/>
                      <a:stretch>
                        <a:fillRect/>
                      </a:stretch>
                    </p:blipFill>
                    <p:spPr>
                      <a:xfrm>
                        <a:off x="658790" y="784095"/>
                        <a:ext cx="109728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4" name="文本框 3">
            <a:extLst>
              <a:ext uri="{FF2B5EF4-FFF2-40B4-BE49-F238E27FC236}">
                <a16:creationId xmlns:a16="http://schemas.microsoft.com/office/drawing/2014/main" id="{A68F526E-2565-4342-92D5-D267F861FDD4}"/>
              </a:ext>
            </a:extLst>
          </p:cNvPr>
          <p:cNvSpPr txBox="1"/>
          <p:nvPr/>
        </p:nvSpPr>
        <p:spPr>
          <a:xfrm>
            <a:off x="923202" y="570687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文本框 4">
            <a:extLst>
              <a:ext uri="{FF2B5EF4-FFF2-40B4-BE49-F238E27FC236}">
                <a16:creationId xmlns:a16="http://schemas.microsoft.com/office/drawing/2014/main" id="{107C7470-D9D1-49D5-9DC8-BC0BD68E50C9}"/>
              </a:ext>
            </a:extLst>
          </p:cNvPr>
          <p:cNvSpPr txBox="1"/>
          <p:nvPr/>
        </p:nvSpPr>
        <p:spPr>
          <a:xfrm rot="10800000">
            <a:off x="211813" y="838859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组合 5">
            <a:extLst>
              <a:ext uri="{FF2B5EF4-FFF2-40B4-BE49-F238E27FC236}">
                <a16:creationId xmlns:a16="http://schemas.microsoft.com/office/drawing/2014/main" id="{1D18CB42-3EF4-48A2-9700-BB63BF546CE9}"/>
              </a:ext>
            </a:extLst>
          </p:cNvPr>
          <p:cNvGrpSpPr/>
          <p:nvPr/>
        </p:nvGrpSpPr>
        <p:grpSpPr>
          <a:xfrm>
            <a:off x="333094" y="671205"/>
            <a:ext cx="394143" cy="1121454"/>
            <a:chOff x="2832508" y="3717255"/>
            <a:chExt cx="394143" cy="1121456"/>
          </a:xfrm>
        </p:grpSpPr>
        <p:sp>
          <p:nvSpPr>
            <p:cNvPr id="7" name="文本框 6">
              <a:extLst>
                <a:ext uri="{FF2B5EF4-FFF2-40B4-BE49-F238E27FC236}">
                  <a16:creationId xmlns:a16="http://schemas.microsoft.com/office/drawing/2014/main" id="{A7B90CD1-6A85-495D-B95C-DA6E5023469E}"/>
                </a:ext>
              </a:extLst>
            </p:cNvPr>
            <p:cNvSpPr txBox="1"/>
            <p:nvPr/>
          </p:nvSpPr>
          <p:spPr>
            <a:xfrm>
              <a:off x="2832508" y="460787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" name="文本框 7">
              <a:extLst>
                <a:ext uri="{FF2B5EF4-FFF2-40B4-BE49-F238E27FC236}">
                  <a16:creationId xmlns:a16="http://schemas.microsoft.com/office/drawing/2014/main" id="{1A9F2015-4EEF-499E-BA2E-ED105C56D2E4}"/>
                </a:ext>
              </a:extLst>
            </p:cNvPr>
            <p:cNvSpPr txBox="1"/>
            <p:nvPr/>
          </p:nvSpPr>
          <p:spPr>
            <a:xfrm>
              <a:off x="2832508" y="438850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" name="文本框 8">
              <a:extLst>
                <a:ext uri="{FF2B5EF4-FFF2-40B4-BE49-F238E27FC236}">
                  <a16:creationId xmlns:a16="http://schemas.microsoft.com/office/drawing/2014/main" id="{1CE2C6D8-B605-493E-A785-288D725159C0}"/>
                </a:ext>
              </a:extLst>
            </p:cNvPr>
            <p:cNvSpPr txBox="1"/>
            <p:nvPr/>
          </p:nvSpPr>
          <p:spPr>
            <a:xfrm>
              <a:off x="2832508" y="41638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" name="文本框 9">
              <a:extLst>
                <a:ext uri="{FF2B5EF4-FFF2-40B4-BE49-F238E27FC236}">
                  <a16:creationId xmlns:a16="http://schemas.microsoft.com/office/drawing/2014/main" id="{23C28E26-4B62-4AC3-9A64-43D6AC91EB01}"/>
                </a:ext>
              </a:extLst>
            </p:cNvPr>
            <p:cNvSpPr txBox="1"/>
            <p:nvPr/>
          </p:nvSpPr>
          <p:spPr>
            <a:xfrm>
              <a:off x="2832508" y="394053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" name="文本框 10">
              <a:extLst>
                <a:ext uri="{FF2B5EF4-FFF2-40B4-BE49-F238E27FC236}">
                  <a16:creationId xmlns:a16="http://schemas.microsoft.com/office/drawing/2014/main" id="{E8D42530-00F7-41BC-8525-856688E6D3AE}"/>
                </a:ext>
              </a:extLst>
            </p:cNvPr>
            <p:cNvSpPr txBox="1"/>
            <p:nvPr/>
          </p:nvSpPr>
          <p:spPr>
            <a:xfrm>
              <a:off x="2832508" y="371725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" name="文本框 12">
            <a:extLst>
              <a:ext uri="{FF2B5EF4-FFF2-40B4-BE49-F238E27FC236}">
                <a16:creationId xmlns:a16="http://schemas.microsoft.com/office/drawing/2014/main" id="{EF29FD0E-F8E4-4ECB-9C3F-B5814B9D7BF7}"/>
              </a:ext>
            </a:extLst>
          </p:cNvPr>
          <p:cNvSpPr txBox="1"/>
          <p:nvPr/>
        </p:nvSpPr>
        <p:spPr>
          <a:xfrm>
            <a:off x="2463075" y="570687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4" name="文本框 13">
            <a:extLst>
              <a:ext uri="{FF2B5EF4-FFF2-40B4-BE49-F238E27FC236}">
                <a16:creationId xmlns:a16="http://schemas.microsoft.com/office/drawing/2014/main" id="{AB6BFCA4-1B71-4B6F-B1BF-85828EFC1A50}"/>
              </a:ext>
            </a:extLst>
          </p:cNvPr>
          <p:cNvSpPr txBox="1"/>
          <p:nvPr/>
        </p:nvSpPr>
        <p:spPr>
          <a:xfrm rot="10800000">
            <a:off x="1735813" y="838859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5" name="组合 14">
            <a:extLst>
              <a:ext uri="{FF2B5EF4-FFF2-40B4-BE49-F238E27FC236}">
                <a16:creationId xmlns:a16="http://schemas.microsoft.com/office/drawing/2014/main" id="{09CA09FD-F5FB-4DD2-BBA6-759DA937A89E}"/>
              </a:ext>
            </a:extLst>
          </p:cNvPr>
          <p:cNvGrpSpPr/>
          <p:nvPr/>
        </p:nvGrpSpPr>
        <p:grpSpPr>
          <a:xfrm>
            <a:off x="1869794" y="677556"/>
            <a:ext cx="394143" cy="1121454"/>
            <a:chOff x="1942542" y="3039586"/>
            <a:chExt cx="394143" cy="1121456"/>
          </a:xfrm>
        </p:grpSpPr>
        <p:sp>
          <p:nvSpPr>
            <p:cNvPr id="16" name="文本框 15">
              <a:extLst>
                <a:ext uri="{FF2B5EF4-FFF2-40B4-BE49-F238E27FC236}">
                  <a16:creationId xmlns:a16="http://schemas.microsoft.com/office/drawing/2014/main" id="{C70A2403-5388-414D-A643-AAE5C6C8C190}"/>
                </a:ext>
              </a:extLst>
            </p:cNvPr>
            <p:cNvSpPr txBox="1"/>
            <p:nvPr/>
          </p:nvSpPr>
          <p:spPr>
            <a:xfrm>
              <a:off x="1942542" y="3930210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" name="文本框 16">
              <a:extLst>
                <a:ext uri="{FF2B5EF4-FFF2-40B4-BE49-F238E27FC236}">
                  <a16:creationId xmlns:a16="http://schemas.microsoft.com/office/drawing/2014/main" id="{61BA3776-4FF6-4E31-B40B-89D416582FE6}"/>
                </a:ext>
              </a:extLst>
            </p:cNvPr>
            <p:cNvSpPr txBox="1"/>
            <p:nvPr/>
          </p:nvSpPr>
          <p:spPr>
            <a:xfrm>
              <a:off x="1942542" y="375211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" name="文本框 17">
              <a:extLst>
                <a:ext uri="{FF2B5EF4-FFF2-40B4-BE49-F238E27FC236}">
                  <a16:creationId xmlns:a16="http://schemas.microsoft.com/office/drawing/2014/main" id="{60464D09-456D-4C3B-8743-1F526F54C17A}"/>
                </a:ext>
              </a:extLst>
            </p:cNvPr>
            <p:cNvSpPr txBox="1"/>
            <p:nvPr/>
          </p:nvSpPr>
          <p:spPr>
            <a:xfrm>
              <a:off x="1942542" y="3575052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9" name="文本框 18">
              <a:extLst>
                <a:ext uri="{FF2B5EF4-FFF2-40B4-BE49-F238E27FC236}">
                  <a16:creationId xmlns:a16="http://schemas.microsoft.com/office/drawing/2014/main" id="{D7A54EDD-D682-42DC-A78C-3CF5BFDB4DAE}"/>
                </a:ext>
              </a:extLst>
            </p:cNvPr>
            <p:cNvSpPr txBox="1"/>
            <p:nvPr/>
          </p:nvSpPr>
          <p:spPr>
            <a:xfrm>
              <a:off x="1942542" y="3396217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0" name="文本框 19">
              <a:extLst>
                <a:ext uri="{FF2B5EF4-FFF2-40B4-BE49-F238E27FC236}">
                  <a16:creationId xmlns:a16="http://schemas.microsoft.com/office/drawing/2014/main" id="{890429EB-138E-4AD0-86EF-0FB89564A1EF}"/>
                </a:ext>
              </a:extLst>
            </p:cNvPr>
            <p:cNvSpPr txBox="1"/>
            <p:nvPr/>
          </p:nvSpPr>
          <p:spPr>
            <a:xfrm>
              <a:off x="1942542" y="322056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1" name="文本框 20">
              <a:extLst>
                <a:ext uri="{FF2B5EF4-FFF2-40B4-BE49-F238E27FC236}">
                  <a16:creationId xmlns:a16="http://schemas.microsoft.com/office/drawing/2014/main" id="{ACC0F496-47A6-430E-9FF7-76DAE96F529B}"/>
                </a:ext>
              </a:extLst>
            </p:cNvPr>
            <p:cNvSpPr txBox="1"/>
            <p:nvPr/>
          </p:nvSpPr>
          <p:spPr>
            <a:xfrm>
              <a:off x="1942542" y="303958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29" name="文本框 28">
            <a:extLst>
              <a:ext uri="{FF2B5EF4-FFF2-40B4-BE49-F238E27FC236}">
                <a16:creationId xmlns:a16="http://schemas.microsoft.com/office/drawing/2014/main" id="{118A765D-00A3-4DFA-B459-B3B89E88374B}"/>
              </a:ext>
            </a:extLst>
          </p:cNvPr>
          <p:cNvSpPr txBox="1"/>
          <p:nvPr/>
        </p:nvSpPr>
        <p:spPr>
          <a:xfrm rot="10800000">
            <a:off x="293136" y="2076937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id="{DF888A28-D556-43E7-BFBE-A7BC3F9CED4A}"/>
              </a:ext>
            </a:extLst>
          </p:cNvPr>
          <p:cNvSpPr txBox="1"/>
          <p:nvPr/>
        </p:nvSpPr>
        <p:spPr>
          <a:xfrm>
            <a:off x="923202" y="1812770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2" name="组合 31">
            <a:extLst>
              <a:ext uri="{FF2B5EF4-FFF2-40B4-BE49-F238E27FC236}">
                <a16:creationId xmlns:a16="http://schemas.microsoft.com/office/drawing/2014/main" id="{060B349C-9216-4F18-A5BC-C326CAB864ED}"/>
              </a:ext>
            </a:extLst>
          </p:cNvPr>
          <p:cNvGrpSpPr/>
          <p:nvPr/>
        </p:nvGrpSpPr>
        <p:grpSpPr>
          <a:xfrm>
            <a:off x="1883892" y="1917277"/>
            <a:ext cx="394143" cy="1113331"/>
            <a:chOff x="2832508" y="3725381"/>
            <a:chExt cx="394143" cy="1113331"/>
          </a:xfrm>
        </p:grpSpPr>
        <p:sp>
          <p:nvSpPr>
            <p:cNvPr id="33" name="文本框 32">
              <a:extLst>
                <a:ext uri="{FF2B5EF4-FFF2-40B4-BE49-F238E27FC236}">
                  <a16:creationId xmlns:a16="http://schemas.microsoft.com/office/drawing/2014/main" id="{62FA4A93-40FC-439C-A081-902788FC96C2}"/>
                </a:ext>
              </a:extLst>
            </p:cNvPr>
            <p:cNvSpPr txBox="1"/>
            <p:nvPr/>
          </p:nvSpPr>
          <p:spPr>
            <a:xfrm>
              <a:off x="2832508" y="4607880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4" name="文本框 33">
              <a:extLst>
                <a:ext uri="{FF2B5EF4-FFF2-40B4-BE49-F238E27FC236}">
                  <a16:creationId xmlns:a16="http://schemas.microsoft.com/office/drawing/2014/main" id="{B5989174-B874-4166-9430-4E0213466660}"/>
                </a:ext>
              </a:extLst>
            </p:cNvPr>
            <p:cNvSpPr txBox="1"/>
            <p:nvPr/>
          </p:nvSpPr>
          <p:spPr>
            <a:xfrm>
              <a:off x="2832508" y="432004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5" name="文本框 34">
              <a:extLst>
                <a:ext uri="{FF2B5EF4-FFF2-40B4-BE49-F238E27FC236}">
                  <a16:creationId xmlns:a16="http://schemas.microsoft.com/office/drawing/2014/main" id="{79F1EEC7-C57E-43B8-990F-A58AF15E1868}"/>
                </a:ext>
              </a:extLst>
            </p:cNvPr>
            <p:cNvSpPr txBox="1"/>
            <p:nvPr/>
          </p:nvSpPr>
          <p:spPr>
            <a:xfrm>
              <a:off x="2832508" y="401712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36" name="文本框 35">
              <a:extLst>
                <a:ext uri="{FF2B5EF4-FFF2-40B4-BE49-F238E27FC236}">
                  <a16:creationId xmlns:a16="http://schemas.microsoft.com/office/drawing/2014/main" id="{4C4182F4-8C4E-4CCA-B069-E77C8118DF75}"/>
                </a:ext>
              </a:extLst>
            </p:cNvPr>
            <p:cNvSpPr txBox="1"/>
            <p:nvPr/>
          </p:nvSpPr>
          <p:spPr>
            <a:xfrm>
              <a:off x="2832508" y="372538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37" name="文本框 36">
            <a:extLst>
              <a:ext uri="{FF2B5EF4-FFF2-40B4-BE49-F238E27FC236}">
                <a16:creationId xmlns:a16="http://schemas.microsoft.com/office/drawing/2014/main" id="{8FD4D8A5-324F-470B-8EA9-F4698D9A6B4F}"/>
              </a:ext>
            </a:extLst>
          </p:cNvPr>
          <p:cNvSpPr txBox="1"/>
          <p:nvPr/>
        </p:nvSpPr>
        <p:spPr>
          <a:xfrm rot="10800000">
            <a:off x="1869203" y="2076937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8" name="文本框 37">
            <a:extLst>
              <a:ext uri="{FF2B5EF4-FFF2-40B4-BE49-F238E27FC236}">
                <a16:creationId xmlns:a16="http://schemas.microsoft.com/office/drawing/2014/main" id="{C0D0B1A0-3AF7-4318-BD99-DCFB43821F61}"/>
              </a:ext>
            </a:extLst>
          </p:cNvPr>
          <p:cNvSpPr txBox="1"/>
          <p:nvPr/>
        </p:nvSpPr>
        <p:spPr>
          <a:xfrm>
            <a:off x="2463075" y="1812770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39" name="组合 38">
            <a:extLst>
              <a:ext uri="{FF2B5EF4-FFF2-40B4-BE49-F238E27FC236}">
                <a16:creationId xmlns:a16="http://schemas.microsoft.com/office/drawing/2014/main" id="{4726EF54-C506-4757-89B6-6405722BEC47}"/>
              </a:ext>
            </a:extLst>
          </p:cNvPr>
          <p:cNvGrpSpPr/>
          <p:nvPr/>
        </p:nvGrpSpPr>
        <p:grpSpPr>
          <a:xfrm>
            <a:off x="657209" y="2922957"/>
            <a:ext cx="1226050" cy="445085"/>
            <a:chOff x="660112" y="5284996"/>
            <a:chExt cx="1226050" cy="445085"/>
          </a:xfrm>
        </p:grpSpPr>
        <p:sp>
          <p:nvSpPr>
            <p:cNvPr id="40" name="文本框 39">
              <a:extLst>
                <a:ext uri="{FF2B5EF4-FFF2-40B4-BE49-F238E27FC236}">
                  <a16:creationId xmlns:a16="http://schemas.microsoft.com/office/drawing/2014/main" id="{E5568D02-4595-4A5C-9265-DC9D12BA805B}"/>
                </a:ext>
              </a:extLst>
            </p:cNvPr>
            <p:cNvSpPr txBox="1"/>
            <p:nvPr/>
          </p:nvSpPr>
          <p:spPr>
            <a:xfrm>
              <a:off x="692701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1" name="文本框 40">
              <a:extLst>
                <a:ext uri="{FF2B5EF4-FFF2-40B4-BE49-F238E27FC236}">
                  <a16:creationId xmlns:a16="http://schemas.microsoft.com/office/drawing/2014/main" id="{099998DC-1907-4AA4-98EF-D9DF2F5D3031}"/>
                </a:ext>
              </a:extLst>
            </p:cNvPr>
            <p:cNvSpPr txBox="1"/>
            <p:nvPr/>
          </p:nvSpPr>
          <p:spPr>
            <a:xfrm>
              <a:off x="865311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2" name="文本框 41">
              <a:extLst>
                <a:ext uri="{FF2B5EF4-FFF2-40B4-BE49-F238E27FC236}">
                  <a16:creationId xmlns:a16="http://schemas.microsoft.com/office/drawing/2014/main" id="{4EC14422-6121-4D71-BE0A-686F75C469DD}"/>
                </a:ext>
              </a:extLst>
            </p:cNvPr>
            <p:cNvSpPr txBox="1"/>
            <p:nvPr/>
          </p:nvSpPr>
          <p:spPr>
            <a:xfrm>
              <a:off x="1025836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3" name="文本框 42">
              <a:extLst>
                <a:ext uri="{FF2B5EF4-FFF2-40B4-BE49-F238E27FC236}">
                  <a16:creationId xmlns:a16="http://schemas.microsoft.com/office/drawing/2014/main" id="{53B2832F-97EF-4432-9D0A-0EC561F08264}"/>
                </a:ext>
              </a:extLst>
            </p:cNvPr>
            <p:cNvSpPr txBox="1"/>
            <p:nvPr/>
          </p:nvSpPr>
          <p:spPr>
            <a:xfrm>
              <a:off x="1198446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4" name="文本框 43">
              <a:extLst>
                <a:ext uri="{FF2B5EF4-FFF2-40B4-BE49-F238E27FC236}">
                  <a16:creationId xmlns:a16="http://schemas.microsoft.com/office/drawing/2014/main" id="{D244D2FE-20A2-469E-BEE0-DE27B6CA2B7D}"/>
                </a:ext>
              </a:extLst>
            </p:cNvPr>
            <p:cNvSpPr txBox="1"/>
            <p:nvPr/>
          </p:nvSpPr>
          <p:spPr>
            <a:xfrm>
              <a:off x="1356591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45" name="文本框 44">
              <a:extLst>
                <a:ext uri="{FF2B5EF4-FFF2-40B4-BE49-F238E27FC236}">
                  <a16:creationId xmlns:a16="http://schemas.microsoft.com/office/drawing/2014/main" id="{B0F3C30C-0544-4943-8D76-2F5FDD9C7361}"/>
                </a:ext>
              </a:extLst>
            </p:cNvPr>
            <p:cNvSpPr txBox="1"/>
            <p:nvPr/>
          </p:nvSpPr>
          <p:spPr>
            <a:xfrm>
              <a:off x="1529201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46" name="直接连接符 45">
              <a:extLst>
                <a:ext uri="{FF2B5EF4-FFF2-40B4-BE49-F238E27FC236}">
                  <a16:creationId xmlns:a16="http://schemas.microsoft.com/office/drawing/2014/main" id="{E5968C8F-1675-4EDE-B647-00FC1608391D}"/>
                </a:ext>
              </a:extLst>
            </p:cNvPr>
            <p:cNvCxnSpPr>
              <a:cxnSpLocks/>
            </p:cNvCxnSpPr>
            <p:nvPr/>
          </p:nvCxnSpPr>
          <p:spPr>
            <a:xfrm>
              <a:off x="765464" y="5499568"/>
              <a:ext cx="22976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直接连接符 46">
              <a:extLst>
                <a:ext uri="{FF2B5EF4-FFF2-40B4-BE49-F238E27FC236}">
                  <a16:creationId xmlns:a16="http://schemas.microsoft.com/office/drawing/2014/main" id="{4F65B3EB-363E-49AE-A1FD-85EEC5A0F283}"/>
                </a:ext>
              </a:extLst>
            </p:cNvPr>
            <p:cNvCxnSpPr>
              <a:cxnSpLocks/>
            </p:cNvCxnSpPr>
            <p:nvPr/>
          </p:nvCxnSpPr>
          <p:spPr>
            <a:xfrm>
              <a:off x="1100307" y="5499568"/>
              <a:ext cx="22976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直接连接符 47">
              <a:extLst>
                <a:ext uri="{FF2B5EF4-FFF2-40B4-BE49-F238E27FC236}">
                  <a16:creationId xmlns:a16="http://schemas.microsoft.com/office/drawing/2014/main" id="{A3FD7399-061F-4AB9-AC1D-E33B5182FF92}"/>
                </a:ext>
              </a:extLst>
            </p:cNvPr>
            <p:cNvCxnSpPr>
              <a:cxnSpLocks/>
            </p:cNvCxnSpPr>
            <p:nvPr/>
          </p:nvCxnSpPr>
          <p:spPr>
            <a:xfrm>
              <a:off x="1427423" y="5499568"/>
              <a:ext cx="22976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文本框 48">
              <a:extLst>
                <a:ext uri="{FF2B5EF4-FFF2-40B4-BE49-F238E27FC236}">
                  <a16:creationId xmlns:a16="http://schemas.microsoft.com/office/drawing/2014/main" id="{BE2463E2-5777-4609-AB9F-1F370A2137DA}"/>
                </a:ext>
              </a:extLst>
            </p:cNvPr>
            <p:cNvSpPr txBox="1"/>
            <p:nvPr/>
          </p:nvSpPr>
          <p:spPr>
            <a:xfrm>
              <a:off x="660112" y="5499249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0" name="文本框 49">
              <a:extLst>
                <a:ext uri="{FF2B5EF4-FFF2-40B4-BE49-F238E27FC236}">
                  <a16:creationId xmlns:a16="http://schemas.microsoft.com/office/drawing/2014/main" id="{AAA6E9B8-86AC-45A0-855B-1BCBCF006004}"/>
                </a:ext>
              </a:extLst>
            </p:cNvPr>
            <p:cNvSpPr txBox="1"/>
            <p:nvPr/>
          </p:nvSpPr>
          <p:spPr>
            <a:xfrm>
              <a:off x="917158" y="5499249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HIF-1</a:t>
              </a:r>
              <a:r>
                <a:rPr lang="el-GR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1" name="文本框 50">
              <a:extLst>
                <a:ext uri="{FF2B5EF4-FFF2-40B4-BE49-F238E27FC236}">
                  <a16:creationId xmlns:a16="http://schemas.microsoft.com/office/drawing/2014/main" id="{19715A0B-81FA-4327-8D32-A9E2CEF35B1C}"/>
                </a:ext>
              </a:extLst>
            </p:cNvPr>
            <p:cNvSpPr txBox="1"/>
            <p:nvPr/>
          </p:nvSpPr>
          <p:spPr>
            <a:xfrm>
              <a:off x="1304271" y="5499249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HIF-2</a:t>
              </a:r>
              <a:r>
                <a:rPr lang="el-GR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52" name="文本框 51">
            <a:extLst>
              <a:ext uri="{FF2B5EF4-FFF2-40B4-BE49-F238E27FC236}">
                <a16:creationId xmlns:a16="http://schemas.microsoft.com/office/drawing/2014/main" id="{AAC1FFE2-7437-45BC-AE54-C5F19C9E6787}"/>
              </a:ext>
            </a:extLst>
          </p:cNvPr>
          <p:cNvSpPr txBox="1"/>
          <p:nvPr/>
        </p:nvSpPr>
        <p:spPr>
          <a:xfrm>
            <a:off x="169701" y="3137217"/>
            <a:ext cx="59797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shRNA: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53" name="组合 52">
            <a:extLst>
              <a:ext uri="{FF2B5EF4-FFF2-40B4-BE49-F238E27FC236}">
                <a16:creationId xmlns:a16="http://schemas.microsoft.com/office/drawing/2014/main" id="{0B4BB46D-4DB6-4654-870B-E3382B6FE2E6}"/>
              </a:ext>
            </a:extLst>
          </p:cNvPr>
          <p:cNvGrpSpPr/>
          <p:nvPr/>
        </p:nvGrpSpPr>
        <p:grpSpPr>
          <a:xfrm>
            <a:off x="2200547" y="2922957"/>
            <a:ext cx="1226050" cy="445085"/>
            <a:chOff x="660112" y="5284996"/>
            <a:chExt cx="1226050" cy="445085"/>
          </a:xfrm>
        </p:grpSpPr>
        <p:sp>
          <p:nvSpPr>
            <p:cNvPr id="54" name="文本框 53">
              <a:extLst>
                <a:ext uri="{FF2B5EF4-FFF2-40B4-BE49-F238E27FC236}">
                  <a16:creationId xmlns:a16="http://schemas.microsoft.com/office/drawing/2014/main" id="{854A1686-C208-4ADE-B03E-6931BA011BB6}"/>
                </a:ext>
              </a:extLst>
            </p:cNvPr>
            <p:cNvSpPr txBox="1"/>
            <p:nvPr/>
          </p:nvSpPr>
          <p:spPr>
            <a:xfrm>
              <a:off x="692701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5" name="文本框 54">
              <a:extLst>
                <a:ext uri="{FF2B5EF4-FFF2-40B4-BE49-F238E27FC236}">
                  <a16:creationId xmlns:a16="http://schemas.microsoft.com/office/drawing/2014/main" id="{928D4EB2-4929-4B36-86DF-5CA3C96B81C6}"/>
                </a:ext>
              </a:extLst>
            </p:cNvPr>
            <p:cNvSpPr txBox="1"/>
            <p:nvPr/>
          </p:nvSpPr>
          <p:spPr>
            <a:xfrm>
              <a:off x="865311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6" name="文本框 55">
              <a:extLst>
                <a:ext uri="{FF2B5EF4-FFF2-40B4-BE49-F238E27FC236}">
                  <a16:creationId xmlns:a16="http://schemas.microsoft.com/office/drawing/2014/main" id="{5215EBCC-9B27-4655-A281-4978C48E8209}"/>
                </a:ext>
              </a:extLst>
            </p:cNvPr>
            <p:cNvSpPr txBox="1"/>
            <p:nvPr/>
          </p:nvSpPr>
          <p:spPr>
            <a:xfrm>
              <a:off x="1025836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7" name="文本框 56">
              <a:extLst>
                <a:ext uri="{FF2B5EF4-FFF2-40B4-BE49-F238E27FC236}">
                  <a16:creationId xmlns:a16="http://schemas.microsoft.com/office/drawing/2014/main" id="{B886A224-A550-44FB-A64F-F0B8F1C103F9}"/>
                </a:ext>
              </a:extLst>
            </p:cNvPr>
            <p:cNvSpPr txBox="1"/>
            <p:nvPr/>
          </p:nvSpPr>
          <p:spPr>
            <a:xfrm>
              <a:off x="1198446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8" name="文本框 57">
              <a:extLst>
                <a:ext uri="{FF2B5EF4-FFF2-40B4-BE49-F238E27FC236}">
                  <a16:creationId xmlns:a16="http://schemas.microsoft.com/office/drawing/2014/main" id="{87AC9281-B9C7-4DF3-969B-FEEDE7798FB9}"/>
                </a:ext>
              </a:extLst>
            </p:cNvPr>
            <p:cNvSpPr txBox="1"/>
            <p:nvPr/>
          </p:nvSpPr>
          <p:spPr>
            <a:xfrm>
              <a:off x="1356591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59" name="文本框 58">
              <a:extLst>
                <a:ext uri="{FF2B5EF4-FFF2-40B4-BE49-F238E27FC236}">
                  <a16:creationId xmlns:a16="http://schemas.microsoft.com/office/drawing/2014/main" id="{24146A17-1F9A-4325-A9C7-71B3DBC0A6CB}"/>
                </a:ext>
              </a:extLst>
            </p:cNvPr>
            <p:cNvSpPr txBox="1"/>
            <p:nvPr/>
          </p:nvSpPr>
          <p:spPr>
            <a:xfrm>
              <a:off x="1529201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60" name="直接连接符 59">
              <a:extLst>
                <a:ext uri="{FF2B5EF4-FFF2-40B4-BE49-F238E27FC236}">
                  <a16:creationId xmlns:a16="http://schemas.microsoft.com/office/drawing/2014/main" id="{83C6B054-8CB5-465E-B585-AE695DDF6091}"/>
                </a:ext>
              </a:extLst>
            </p:cNvPr>
            <p:cNvCxnSpPr>
              <a:cxnSpLocks/>
            </p:cNvCxnSpPr>
            <p:nvPr/>
          </p:nvCxnSpPr>
          <p:spPr>
            <a:xfrm>
              <a:off x="765464" y="5499568"/>
              <a:ext cx="22976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直接连接符 60">
              <a:extLst>
                <a:ext uri="{FF2B5EF4-FFF2-40B4-BE49-F238E27FC236}">
                  <a16:creationId xmlns:a16="http://schemas.microsoft.com/office/drawing/2014/main" id="{1977E55E-0810-496A-8056-E0203962A104}"/>
                </a:ext>
              </a:extLst>
            </p:cNvPr>
            <p:cNvCxnSpPr>
              <a:cxnSpLocks/>
            </p:cNvCxnSpPr>
            <p:nvPr/>
          </p:nvCxnSpPr>
          <p:spPr>
            <a:xfrm>
              <a:off x="1100307" y="5499568"/>
              <a:ext cx="22976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直接连接符 61">
              <a:extLst>
                <a:ext uri="{FF2B5EF4-FFF2-40B4-BE49-F238E27FC236}">
                  <a16:creationId xmlns:a16="http://schemas.microsoft.com/office/drawing/2014/main" id="{89A168C3-81ED-4A7C-AFF8-501387F5E5D1}"/>
                </a:ext>
              </a:extLst>
            </p:cNvPr>
            <p:cNvCxnSpPr>
              <a:cxnSpLocks/>
            </p:cNvCxnSpPr>
            <p:nvPr/>
          </p:nvCxnSpPr>
          <p:spPr>
            <a:xfrm>
              <a:off x="1427423" y="5499568"/>
              <a:ext cx="229766" cy="0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文本框 62">
              <a:extLst>
                <a:ext uri="{FF2B5EF4-FFF2-40B4-BE49-F238E27FC236}">
                  <a16:creationId xmlns:a16="http://schemas.microsoft.com/office/drawing/2014/main" id="{2E32934E-FE03-40A8-BBB0-40D3C6BDF946}"/>
                </a:ext>
              </a:extLst>
            </p:cNvPr>
            <p:cNvSpPr txBox="1"/>
            <p:nvPr/>
          </p:nvSpPr>
          <p:spPr>
            <a:xfrm>
              <a:off x="660112" y="5499249"/>
              <a:ext cx="437184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NTC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4" name="文本框 63">
              <a:extLst>
                <a:ext uri="{FF2B5EF4-FFF2-40B4-BE49-F238E27FC236}">
                  <a16:creationId xmlns:a16="http://schemas.microsoft.com/office/drawing/2014/main" id="{7C81205D-5506-4CF0-AF3E-D7C5078E158B}"/>
                </a:ext>
              </a:extLst>
            </p:cNvPr>
            <p:cNvSpPr txBox="1"/>
            <p:nvPr/>
          </p:nvSpPr>
          <p:spPr>
            <a:xfrm>
              <a:off x="917158" y="5499249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HIF-1</a:t>
              </a:r>
              <a:r>
                <a:rPr lang="el-GR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65" name="文本框 64">
              <a:extLst>
                <a:ext uri="{FF2B5EF4-FFF2-40B4-BE49-F238E27FC236}">
                  <a16:creationId xmlns:a16="http://schemas.microsoft.com/office/drawing/2014/main" id="{8380816B-569E-4937-8F0D-F1C1B43D784D}"/>
                </a:ext>
              </a:extLst>
            </p:cNvPr>
            <p:cNvSpPr txBox="1"/>
            <p:nvPr/>
          </p:nvSpPr>
          <p:spPr>
            <a:xfrm>
              <a:off x="1304271" y="5499249"/>
              <a:ext cx="581891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HIF-2</a:t>
              </a:r>
              <a:r>
                <a:rPr lang="el-GR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α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66" name="TextBox 8">
            <a:extLst>
              <a:ext uri="{FF2B5EF4-FFF2-40B4-BE49-F238E27FC236}">
                <a16:creationId xmlns:a16="http://schemas.microsoft.com/office/drawing/2014/main" id="{7C86854F-7CDD-4879-A44A-90C70C68AC33}"/>
              </a:ext>
            </a:extLst>
          </p:cNvPr>
          <p:cNvSpPr txBox="1"/>
          <p:nvPr/>
        </p:nvSpPr>
        <p:spPr>
          <a:xfrm>
            <a:off x="92168" y="130932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</a:p>
        </p:txBody>
      </p:sp>
      <p:grpSp>
        <p:nvGrpSpPr>
          <p:cNvPr id="70" name="组合 69">
            <a:extLst>
              <a:ext uri="{FF2B5EF4-FFF2-40B4-BE49-F238E27FC236}">
                <a16:creationId xmlns:a16="http://schemas.microsoft.com/office/drawing/2014/main" id="{414E9A83-B43D-4E24-973E-E00FEFAF5ECB}"/>
              </a:ext>
            </a:extLst>
          </p:cNvPr>
          <p:cNvGrpSpPr/>
          <p:nvPr/>
        </p:nvGrpSpPr>
        <p:grpSpPr>
          <a:xfrm>
            <a:off x="333094" y="1909326"/>
            <a:ext cx="394143" cy="1113331"/>
            <a:chOff x="2832508" y="3725381"/>
            <a:chExt cx="394143" cy="1113331"/>
          </a:xfrm>
        </p:grpSpPr>
        <p:sp>
          <p:nvSpPr>
            <p:cNvPr id="71" name="文本框 70">
              <a:extLst>
                <a:ext uri="{FF2B5EF4-FFF2-40B4-BE49-F238E27FC236}">
                  <a16:creationId xmlns:a16="http://schemas.microsoft.com/office/drawing/2014/main" id="{1491E94D-3977-4779-B18D-123D56FD34EB}"/>
                </a:ext>
              </a:extLst>
            </p:cNvPr>
            <p:cNvSpPr txBox="1"/>
            <p:nvPr/>
          </p:nvSpPr>
          <p:spPr>
            <a:xfrm>
              <a:off x="2832508" y="4607880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2" name="文本框 71">
              <a:extLst>
                <a:ext uri="{FF2B5EF4-FFF2-40B4-BE49-F238E27FC236}">
                  <a16:creationId xmlns:a16="http://schemas.microsoft.com/office/drawing/2014/main" id="{A9009029-FF6F-4865-9F72-3693E43CE9C0}"/>
                </a:ext>
              </a:extLst>
            </p:cNvPr>
            <p:cNvSpPr txBox="1"/>
            <p:nvPr/>
          </p:nvSpPr>
          <p:spPr>
            <a:xfrm>
              <a:off x="2832508" y="432004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3" name="文本框 72">
              <a:extLst>
                <a:ext uri="{FF2B5EF4-FFF2-40B4-BE49-F238E27FC236}">
                  <a16:creationId xmlns:a16="http://schemas.microsoft.com/office/drawing/2014/main" id="{6D5C446F-7A27-46F7-B076-D7F4D8672EC4}"/>
                </a:ext>
              </a:extLst>
            </p:cNvPr>
            <p:cNvSpPr txBox="1"/>
            <p:nvPr/>
          </p:nvSpPr>
          <p:spPr>
            <a:xfrm>
              <a:off x="2832508" y="401712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74" name="文本框 73">
              <a:extLst>
                <a:ext uri="{FF2B5EF4-FFF2-40B4-BE49-F238E27FC236}">
                  <a16:creationId xmlns:a16="http://schemas.microsoft.com/office/drawing/2014/main" id="{55F99C7E-31AE-417D-BEDB-F6AE225AE687}"/>
                </a:ext>
              </a:extLst>
            </p:cNvPr>
            <p:cNvSpPr txBox="1"/>
            <p:nvPr/>
          </p:nvSpPr>
          <p:spPr>
            <a:xfrm>
              <a:off x="2832508" y="372538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76" name="直接连接符 75">
            <a:extLst>
              <a:ext uri="{FF2B5EF4-FFF2-40B4-BE49-F238E27FC236}">
                <a16:creationId xmlns:a16="http://schemas.microsoft.com/office/drawing/2014/main" id="{7C7F4E31-DB59-49BC-8464-1D65E6076536}"/>
              </a:ext>
            </a:extLst>
          </p:cNvPr>
          <p:cNvCxnSpPr>
            <a:cxnSpLocks/>
          </p:cNvCxnSpPr>
          <p:nvPr/>
        </p:nvCxnSpPr>
        <p:spPr>
          <a:xfrm>
            <a:off x="347524" y="553315"/>
            <a:ext cx="3012239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7" name="文本框 76">
            <a:extLst>
              <a:ext uri="{FF2B5EF4-FFF2-40B4-BE49-F238E27FC236}">
                <a16:creationId xmlns:a16="http://schemas.microsoft.com/office/drawing/2014/main" id="{B1728080-4519-49A5-A53A-4A3A0AEBC271}"/>
              </a:ext>
            </a:extLst>
          </p:cNvPr>
          <p:cNvSpPr txBox="1"/>
          <p:nvPr/>
        </p:nvSpPr>
        <p:spPr>
          <a:xfrm>
            <a:off x="1527102" y="327353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SUM159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78" name="对象 77">
            <a:extLst>
              <a:ext uri="{FF2B5EF4-FFF2-40B4-BE49-F238E27FC236}">
                <a16:creationId xmlns:a16="http://schemas.microsoft.com/office/drawing/2014/main" id="{32D1CDD5-C20A-453B-A3D0-66441A2BC17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62227404"/>
              </p:ext>
            </p:extLst>
          </p:nvPr>
        </p:nvGraphicFramePr>
        <p:xfrm>
          <a:off x="4106741" y="784095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8" r:id="rId17" imgW="3834720" imgH="3745800" progId="">
                  <p:embed/>
                </p:oleObj>
              </mc:Choice>
              <mc:Fallback>
                <p:oleObj r:id="rId17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8"/>
                      <a:stretch>
                        <a:fillRect/>
                      </a:stretch>
                    </p:blipFill>
                    <p:spPr>
                      <a:xfrm>
                        <a:off x="4106741" y="784095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79" name="文本框 78">
            <a:extLst>
              <a:ext uri="{FF2B5EF4-FFF2-40B4-BE49-F238E27FC236}">
                <a16:creationId xmlns:a16="http://schemas.microsoft.com/office/drawing/2014/main" id="{8E2A4EFF-7132-46D1-BA33-92D020D63151}"/>
              </a:ext>
            </a:extLst>
          </p:cNvPr>
          <p:cNvSpPr txBox="1"/>
          <p:nvPr/>
        </p:nvSpPr>
        <p:spPr>
          <a:xfrm>
            <a:off x="4200462" y="564060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0" name="文本框 79">
            <a:extLst>
              <a:ext uri="{FF2B5EF4-FFF2-40B4-BE49-F238E27FC236}">
                <a16:creationId xmlns:a16="http://schemas.microsoft.com/office/drawing/2014/main" id="{BEB24BEB-45DC-423E-8907-A00200F199C5}"/>
              </a:ext>
            </a:extLst>
          </p:cNvPr>
          <p:cNvSpPr txBox="1"/>
          <p:nvPr/>
        </p:nvSpPr>
        <p:spPr>
          <a:xfrm rot="10800000">
            <a:off x="3648099" y="832232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81" name="组合 80">
            <a:extLst>
              <a:ext uri="{FF2B5EF4-FFF2-40B4-BE49-F238E27FC236}">
                <a16:creationId xmlns:a16="http://schemas.microsoft.com/office/drawing/2014/main" id="{6E052D08-F4E2-480F-A787-4714DFFBEA90}"/>
              </a:ext>
            </a:extLst>
          </p:cNvPr>
          <p:cNvGrpSpPr/>
          <p:nvPr/>
        </p:nvGrpSpPr>
        <p:grpSpPr>
          <a:xfrm>
            <a:off x="3769380" y="664578"/>
            <a:ext cx="394143" cy="1121454"/>
            <a:chOff x="2832508" y="3717255"/>
            <a:chExt cx="394143" cy="1121456"/>
          </a:xfrm>
        </p:grpSpPr>
        <p:sp>
          <p:nvSpPr>
            <p:cNvPr id="82" name="文本框 81">
              <a:extLst>
                <a:ext uri="{FF2B5EF4-FFF2-40B4-BE49-F238E27FC236}">
                  <a16:creationId xmlns:a16="http://schemas.microsoft.com/office/drawing/2014/main" id="{08C123E4-B502-4418-AF77-CD33BAC73220}"/>
                </a:ext>
              </a:extLst>
            </p:cNvPr>
            <p:cNvSpPr txBox="1"/>
            <p:nvPr/>
          </p:nvSpPr>
          <p:spPr>
            <a:xfrm>
              <a:off x="2832508" y="460787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3" name="文本框 82">
              <a:extLst>
                <a:ext uri="{FF2B5EF4-FFF2-40B4-BE49-F238E27FC236}">
                  <a16:creationId xmlns:a16="http://schemas.microsoft.com/office/drawing/2014/main" id="{306BA78A-24CB-4F59-A8A6-AC6B6FBCD477}"/>
                </a:ext>
              </a:extLst>
            </p:cNvPr>
            <p:cNvSpPr txBox="1"/>
            <p:nvPr/>
          </p:nvSpPr>
          <p:spPr>
            <a:xfrm>
              <a:off x="2832508" y="438850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4" name="文本框 83">
              <a:extLst>
                <a:ext uri="{FF2B5EF4-FFF2-40B4-BE49-F238E27FC236}">
                  <a16:creationId xmlns:a16="http://schemas.microsoft.com/office/drawing/2014/main" id="{D071A0C3-7D7E-4716-ABE1-6066ED873A58}"/>
                </a:ext>
              </a:extLst>
            </p:cNvPr>
            <p:cNvSpPr txBox="1"/>
            <p:nvPr/>
          </p:nvSpPr>
          <p:spPr>
            <a:xfrm>
              <a:off x="2832508" y="41638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5" name="文本框 84">
              <a:extLst>
                <a:ext uri="{FF2B5EF4-FFF2-40B4-BE49-F238E27FC236}">
                  <a16:creationId xmlns:a16="http://schemas.microsoft.com/office/drawing/2014/main" id="{F029DBA1-C342-4C16-8171-77983910B7F3}"/>
                </a:ext>
              </a:extLst>
            </p:cNvPr>
            <p:cNvSpPr txBox="1"/>
            <p:nvPr/>
          </p:nvSpPr>
          <p:spPr>
            <a:xfrm>
              <a:off x="2832508" y="394053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86" name="文本框 85">
              <a:extLst>
                <a:ext uri="{FF2B5EF4-FFF2-40B4-BE49-F238E27FC236}">
                  <a16:creationId xmlns:a16="http://schemas.microsoft.com/office/drawing/2014/main" id="{4251F999-F3E6-4485-A685-7F2AFE84AA00}"/>
                </a:ext>
              </a:extLst>
            </p:cNvPr>
            <p:cNvSpPr txBox="1"/>
            <p:nvPr/>
          </p:nvSpPr>
          <p:spPr>
            <a:xfrm>
              <a:off x="2832508" y="371725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87" name="对象 86">
            <a:extLst>
              <a:ext uri="{FF2B5EF4-FFF2-40B4-BE49-F238E27FC236}">
                <a16:creationId xmlns:a16="http://schemas.microsoft.com/office/drawing/2014/main" id="{1314F476-D6D8-4073-B192-38FC42A4BEF3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04183270"/>
              </p:ext>
            </p:extLst>
          </p:nvPr>
        </p:nvGraphicFramePr>
        <p:xfrm>
          <a:off x="5327059" y="784095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09" r:id="rId19" imgW="3834720" imgH="3745800" progId="">
                  <p:embed/>
                </p:oleObj>
              </mc:Choice>
              <mc:Fallback>
                <p:oleObj r:id="rId19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0"/>
                      <a:stretch>
                        <a:fillRect/>
                      </a:stretch>
                    </p:blipFill>
                    <p:spPr>
                      <a:xfrm>
                        <a:off x="5327059" y="784095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88" name="文本框 87">
            <a:extLst>
              <a:ext uri="{FF2B5EF4-FFF2-40B4-BE49-F238E27FC236}">
                <a16:creationId xmlns:a16="http://schemas.microsoft.com/office/drawing/2014/main" id="{026CB29E-3CB3-41CB-A932-473777364FD2}"/>
              </a:ext>
            </a:extLst>
          </p:cNvPr>
          <p:cNvSpPr txBox="1"/>
          <p:nvPr/>
        </p:nvSpPr>
        <p:spPr>
          <a:xfrm>
            <a:off x="5426289" y="56538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89" name="文本框 88">
            <a:extLst>
              <a:ext uri="{FF2B5EF4-FFF2-40B4-BE49-F238E27FC236}">
                <a16:creationId xmlns:a16="http://schemas.microsoft.com/office/drawing/2014/main" id="{2E1B0A5B-A2A4-4913-BAF7-083AE3B73F64}"/>
              </a:ext>
            </a:extLst>
          </p:cNvPr>
          <p:cNvSpPr txBox="1"/>
          <p:nvPr/>
        </p:nvSpPr>
        <p:spPr>
          <a:xfrm rot="10800000">
            <a:off x="4873926" y="833556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90" name="组合 89">
            <a:extLst>
              <a:ext uri="{FF2B5EF4-FFF2-40B4-BE49-F238E27FC236}">
                <a16:creationId xmlns:a16="http://schemas.microsoft.com/office/drawing/2014/main" id="{853E7CFD-962E-41E3-AE35-BBA787ED5F44}"/>
              </a:ext>
            </a:extLst>
          </p:cNvPr>
          <p:cNvGrpSpPr/>
          <p:nvPr/>
        </p:nvGrpSpPr>
        <p:grpSpPr>
          <a:xfrm>
            <a:off x="4995207" y="665902"/>
            <a:ext cx="394143" cy="1121454"/>
            <a:chOff x="2832508" y="3717255"/>
            <a:chExt cx="394143" cy="1121456"/>
          </a:xfrm>
        </p:grpSpPr>
        <p:sp>
          <p:nvSpPr>
            <p:cNvPr id="91" name="文本框 90">
              <a:extLst>
                <a:ext uri="{FF2B5EF4-FFF2-40B4-BE49-F238E27FC236}">
                  <a16:creationId xmlns:a16="http://schemas.microsoft.com/office/drawing/2014/main" id="{F86F7E41-F3A3-4708-9455-6CBBA7A1EC83}"/>
                </a:ext>
              </a:extLst>
            </p:cNvPr>
            <p:cNvSpPr txBox="1"/>
            <p:nvPr/>
          </p:nvSpPr>
          <p:spPr>
            <a:xfrm>
              <a:off x="2832508" y="460787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2" name="文本框 91">
              <a:extLst>
                <a:ext uri="{FF2B5EF4-FFF2-40B4-BE49-F238E27FC236}">
                  <a16:creationId xmlns:a16="http://schemas.microsoft.com/office/drawing/2014/main" id="{83792E0B-C531-4059-BA31-2EB8962D6422}"/>
                </a:ext>
              </a:extLst>
            </p:cNvPr>
            <p:cNvSpPr txBox="1"/>
            <p:nvPr/>
          </p:nvSpPr>
          <p:spPr>
            <a:xfrm>
              <a:off x="2832508" y="438850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3" name="文本框 92">
              <a:extLst>
                <a:ext uri="{FF2B5EF4-FFF2-40B4-BE49-F238E27FC236}">
                  <a16:creationId xmlns:a16="http://schemas.microsoft.com/office/drawing/2014/main" id="{E73EAD6A-EBF1-4F88-A37E-C77CCD35B9B4}"/>
                </a:ext>
              </a:extLst>
            </p:cNvPr>
            <p:cNvSpPr txBox="1"/>
            <p:nvPr/>
          </p:nvSpPr>
          <p:spPr>
            <a:xfrm>
              <a:off x="2832508" y="41638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4" name="文本框 93">
              <a:extLst>
                <a:ext uri="{FF2B5EF4-FFF2-40B4-BE49-F238E27FC236}">
                  <a16:creationId xmlns:a16="http://schemas.microsoft.com/office/drawing/2014/main" id="{8BEE17FD-45ED-42D6-AA5E-9B518CE05A29}"/>
                </a:ext>
              </a:extLst>
            </p:cNvPr>
            <p:cNvSpPr txBox="1"/>
            <p:nvPr/>
          </p:nvSpPr>
          <p:spPr>
            <a:xfrm>
              <a:off x="2832508" y="394053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5" name="文本框 94">
              <a:extLst>
                <a:ext uri="{FF2B5EF4-FFF2-40B4-BE49-F238E27FC236}">
                  <a16:creationId xmlns:a16="http://schemas.microsoft.com/office/drawing/2014/main" id="{E4175A40-8708-49C0-A2D6-04176CBC77A9}"/>
                </a:ext>
              </a:extLst>
            </p:cNvPr>
            <p:cNvSpPr txBox="1"/>
            <p:nvPr/>
          </p:nvSpPr>
          <p:spPr>
            <a:xfrm>
              <a:off x="2832508" y="371725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aphicFrame>
        <p:nvGraphicFramePr>
          <p:cNvPr id="96" name="对象 95">
            <a:extLst>
              <a:ext uri="{FF2B5EF4-FFF2-40B4-BE49-F238E27FC236}">
                <a16:creationId xmlns:a16="http://schemas.microsoft.com/office/drawing/2014/main" id="{ECB7B963-0431-4780-B6C7-4D35E77490EC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608649063"/>
              </p:ext>
            </p:extLst>
          </p:nvPr>
        </p:nvGraphicFramePr>
        <p:xfrm>
          <a:off x="4106741" y="2026169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0" r:id="rId21" imgW="3834720" imgH="3745800" progId="">
                  <p:embed/>
                </p:oleObj>
              </mc:Choice>
              <mc:Fallback>
                <p:oleObj r:id="rId21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2"/>
                      <a:stretch>
                        <a:fillRect/>
                      </a:stretch>
                    </p:blipFill>
                    <p:spPr>
                      <a:xfrm>
                        <a:off x="4106741" y="2026169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97" name="组合 96">
            <a:extLst>
              <a:ext uri="{FF2B5EF4-FFF2-40B4-BE49-F238E27FC236}">
                <a16:creationId xmlns:a16="http://schemas.microsoft.com/office/drawing/2014/main" id="{F3FD8F3A-953E-4C31-9CE6-F9E83329DD27}"/>
              </a:ext>
            </a:extLst>
          </p:cNvPr>
          <p:cNvGrpSpPr/>
          <p:nvPr/>
        </p:nvGrpSpPr>
        <p:grpSpPr>
          <a:xfrm>
            <a:off x="3769676" y="1910654"/>
            <a:ext cx="394143" cy="1113331"/>
            <a:chOff x="2832508" y="3725381"/>
            <a:chExt cx="394143" cy="1113331"/>
          </a:xfrm>
        </p:grpSpPr>
        <p:sp>
          <p:nvSpPr>
            <p:cNvPr id="98" name="文本框 97">
              <a:extLst>
                <a:ext uri="{FF2B5EF4-FFF2-40B4-BE49-F238E27FC236}">
                  <a16:creationId xmlns:a16="http://schemas.microsoft.com/office/drawing/2014/main" id="{8917DD73-1EA4-425C-9CD9-776B87B89724}"/>
                </a:ext>
              </a:extLst>
            </p:cNvPr>
            <p:cNvSpPr txBox="1"/>
            <p:nvPr/>
          </p:nvSpPr>
          <p:spPr>
            <a:xfrm>
              <a:off x="2832508" y="4607880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99" name="文本框 98">
              <a:extLst>
                <a:ext uri="{FF2B5EF4-FFF2-40B4-BE49-F238E27FC236}">
                  <a16:creationId xmlns:a16="http://schemas.microsoft.com/office/drawing/2014/main" id="{3AAAD3C3-6A7A-4B76-BE85-3A4396C10873}"/>
                </a:ext>
              </a:extLst>
            </p:cNvPr>
            <p:cNvSpPr txBox="1"/>
            <p:nvPr/>
          </p:nvSpPr>
          <p:spPr>
            <a:xfrm>
              <a:off x="2832508" y="432004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0" name="文本框 99">
              <a:extLst>
                <a:ext uri="{FF2B5EF4-FFF2-40B4-BE49-F238E27FC236}">
                  <a16:creationId xmlns:a16="http://schemas.microsoft.com/office/drawing/2014/main" id="{7DBE9F80-539F-40AC-ADC4-373AB3399824}"/>
                </a:ext>
              </a:extLst>
            </p:cNvPr>
            <p:cNvSpPr txBox="1"/>
            <p:nvPr/>
          </p:nvSpPr>
          <p:spPr>
            <a:xfrm>
              <a:off x="2832508" y="401712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1" name="文本框 100">
              <a:extLst>
                <a:ext uri="{FF2B5EF4-FFF2-40B4-BE49-F238E27FC236}">
                  <a16:creationId xmlns:a16="http://schemas.microsoft.com/office/drawing/2014/main" id="{D1F41678-E01E-4316-BFF6-A2D8607C43C3}"/>
                </a:ext>
              </a:extLst>
            </p:cNvPr>
            <p:cNvSpPr txBox="1"/>
            <p:nvPr/>
          </p:nvSpPr>
          <p:spPr>
            <a:xfrm>
              <a:off x="2832508" y="372538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02" name="文本框 101">
            <a:extLst>
              <a:ext uri="{FF2B5EF4-FFF2-40B4-BE49-F238E27FC236}">
                <a16:creationId xmlns:a16="http://schemas.microsoft.com/office/drawing/2014/main" id="{FAB4D3DE-E3FD-4E21-9F06-E61068DBF351}"/>
              </a:ext>
            </a:extLst>
          </p:cNvPr>
          <p:cNvSpPr txBox="1"/>
          <p:nvPr/>
        </p:nvSpPr>
        <p:spPr>
          <a:xfrm rot="10800000">
            <a:off x="3739085" y="2070314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3" name="文本框 102">
            <a:extLst>
              <a:ext uri="{FF2B5EF4-FFF2-40B4-BE49-F238E27FC236}">
                <a16:creationId xmlns:a16="http://schemas.microsoft.com/office/drawing/2014/main" id="{169C09AB-5A30-47E0-B32E-39CDED7FB125}"/>
              </a:ext>
            </a:extLst>
          </p:cNvPr>
          <p:cNvSpPr txBox="1"/>
          <p:nvPr/>
        </p:nvSpPr>
        <p:spPr>
          <a:xfrm>
            <a:off x="4200462" y="1812770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04" name="对象 103">
            <a:extLst>
              <a:ext uri="{FF2B5EF4-FFF2-40B4-BE49-F238E27FC236}">
                <a16:creationId xmlns:a16="http://schemas.microsoft.com/office/drawing/2014/main" id="{409DCAE5-27C5-4EB9-964B-BBA210BA440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898551699"/>
              </p:ext>
            </p:extLst>
          </p:nvPr>
        </p:nvGraphicFramePr>
        <p:xfrm>
          <a:off x="5327059" y="2026169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1" r:id="rId23" imgW="3834720" imgH="3745800" progId="">
                  <p:embed/>
                </p:oleObj>
              </mc:Choice>
              <mc:Fallback>
                <p:oleObj r:id="rId23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4"/>
                      <a:stretch>
                        <a:fillRect/>
                      </a:stretch>
                    </p:blipFill>
                    <p:spPr>
                      <a:xfrm>
                        <a:off x="5327059" y="2026169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5" name="文本框 104">
            <a:extLst>
              <a:ext uri="{FF2B5EF4-FFF2-40B4-BE49-F238E27FC236}">
                <a16:creationId xmlns:a16="http://schemas.microsoft.com/office/drawing/2014/main" id="{2CF9EB4A-2E6D-4BE0-A926-49F16EE0BE29}"/>
              </a:ext>
            </a:extLst>
          </p:cNvPr>
          <p:cNvSpPr txBox="1"/>
          <p:nvPr/>
        </p:nvSpPr>
        <p:spPr>
          <a:xfrm>
            <a:off x="5427615" y="1807113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6" name="文本框 105">
            <a:extLst>
              <a:ext uri="{FF2B5EF4-FFF2-40B4-BE49-F238E27FC236}">
                <a16:creationId xmlns:a16="http://schemas.microsoft.com/office/drawing/2014/main" id="{09013F64-4749-4373-A166-4FB4B51376A2}"/>
              </a:ext>
            </a:extLst>
          </p:cNvPr>
          <p:cNvSpPr txBox="1"/>
          <p:nvPr/>
        </p:nvSpPr>
        <p:spPr>
          <a:xfrm rot="10800000">
            <a:off x="4875252" y="2075285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07" name="组合 106">
            <a:extLst>
              <a:ext uri="{FF2B5EF4-FFF2-40B4-BE49-F238E27FC236}">
                <a16:creationId xmlns:a16="http://schemas.microsoft.com/office/drawing/2014/main" id="{5CAB882E-284B-48E9-81D4-293B27855FBD}"/>
              </a:ext>
            </a:extLst>
          </p:cNvPr>
          <p:cNvGrpSpPr/>
          <p:nvPr/>
        </p:nvGrpSpPr>
        <p:grpSpPr>
          <a:xfrm>
            <a:off x="4996533" y="1907631"/>
            <a:ext cx="394143" cy="1121454"/>
            <a:chOff x="2832508" y="3717255"/>
            <a:chExt cx="394143" cy="1121456"/>
          </a:xfrm>
        </p:grpSpPr>
        <p:sp>
          <p:nvSpPr>
            <p:cNvPr id="108" name="文本框 107">
              <a:extLst>
                <a:ext uri="{FF2B5EF4-FFF2-40B4-BE49-F238E27FC236}">
                  <a16:creationId xmlns:a16="http://schemas.microsoft.com/office/drawing/2014/main" id="{D216813E-0C95-4D73-AA92-8B766ACE2F40}"/>
                </a:ext>
              </a:extLst>
            </p:cNvPr>
            <p:cNvSpPr txBox="1"/>
            <p:nvPr/>
          </p:nvSpPr>
          <p:spPr>
            <a:xfrm>
              <a:off x="2832508" y="460787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09" name="文本框 108">
              <a:extLst>
                <a:ext uri="{FF2B5EF4-FFF2-40B4-BE49-F238E27FC236}">
                  <a16:creationId xmlns:a16="http://schemas.microsoft.com/office/drawing/2014/main" id="{60424E91-3648-45B7-8722-605C711114BE}"/>
                </a:ext>
              </a:extLst>
            </p:cNvPr>
            <p:cNvSpPr txBox="1"/>
            <p:nvPr/>
          </p:nvSpPr>
          <p:spPr>
            <a:xfrm>
              <a:off x="2832508" y="438850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0" name="文本框 109">
              <a:extLst>
                <a:ext uri="{FF2B5EF4-FFF2-40B4-BE49-F238E27FC236}">
                  <a16:creationId xmlns:a16="http://schemas.microsoft.com/office/drawing/2014/main" id="{103117E6-410C-4CFB-9C77-43587E340DE8}"/>
                </a:ext>
              </a:extLst>
            </p:cNvPr>
            <p:cNvSpPr txBox="1"/>
            <p:nvPr/>
          </p:nvSpPr>
          <p:spPr>
            <a:xfrm>
              <a:off x="2832508" y="41638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1" name="文本框 110">
              <a:extLst>
                <a:ext uri="{FF2B5EF4-FFF2-40B4-BE49-F238E27FC236}">
                  <a16:creationId xmlns:a16="http://schemas.microsoft.com/office/drawing/2014/main" id="{CFE335FD-3428-4F22-97E0-D84BF93FA12D}"/>
                </a:ext>
              </a:extLst>
            </p:cNvPr>
            <p:cNvSpPr txBox="1"/>
            <p:nvPr/>
          </p:nvSpPr>
          <p:spPr>
            <a:xfrm>
              <a:off x="2832508" y="394053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2" name="文本框 111">
              <a:extLst>
                <a:ext uri="{FF2B5EF4-FFF2-40B4-BE49-F238E27FC236}">
                  <a16:creationId xmlns:a16="http://schemas.microsoft.com/office/drawing/2014/main" id="{D45B59B7-0DF2-477D-B49D-DD00977D6751}"/>
                </a:ext>
              </a:extLst>
            </p:cNvPr>
            <p:cNvSpPr txBox="1"/>
            <p:nvPr/>
          </p:nvSpPr>
          <p:spPr>
            <a:xfrm>
              <a:off x="2832508" y="371725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3" name="组合 112">
            <a:extLst>
              <a:ext uri="{FF2B5EF4-FFF2-40B4-BE49-F238E27FC236}">
                <a16:creationId xmlns:a16="http://schemas.microsoft.com/office/drawing/2014/main" id="{CF39AE9E-EECB-4EEB-A9C3-ABC3312C328D}"/>
              </a:ext>
            </a:extLst>
          </p:cNvPr>
          <p:cNvGrpSpPr/>
          <p:nvPr/>
        </p:nvGrpSpPr>
        <p:grpSpPr>
          <a:xfrm>
            <a:off x="4122328" y="2930908"/>
            <a:ext cx="825692" cy="230832"/>
            <a:chOff x="3922279" y="5284996"/>
            <a:chExt cx="825692" cy="230832"/>
          </a:xfrm>
        </p:grpSpPr>
        <p:sp>
          <p:nvSpPr>
            <p:cNvPr id="114" name="文本框 113">
              <a:extLst>
                <a:ext uri="{FF2B5EF4-FFF2-40B4-BE49-F238E27FC236}">
                  <a16:creationId xmlns:a16="http://schemas.microsoft.com/office/drawing/2014/main" id="{D8F61B15-374D-4A73-8679-31D4151CFA2F}"/>
                </a:ext>
              </a:extLst>
            </p:cNvPr>
            <p:cNvSpPr txBox="1"/>
            <p:nvPr/>
          </p:nvSpPr>
          <p:spPr>
            <a:xfrm>
              <a:off x="392227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5" name="文本框 114">
              <a:extLst>
                <a:ext uri="{FF2B5EF4-FFF2-40B4-BE49-F238E27FC236}">
                  <a16:creationId xmlns:a16="http://schemas.microsoft.com/office/drawing/2014/main" id="{198D3882-95B3-4D4A-9FEE-E7A3A204EAE7}"/>
                </a:ext>
              </a:extLst>
            </p:cNvPr>
            <p:cNvSpPr txBox="1"/>
            <p:nvPr/>
          </p:nvSpPr>
          <p:spPr>
            <a:xfrm>
              <a:off x="407583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6" name="文本框 115">
              <a:extLst>
                <a:ext uri="{FF2B5EF4-FFF2-40B4-BE49-F238E27FC236}">
                  <a16:creationId xmlns:a16="http://schemas.microsoft.com/office/drawing/2014/main" id="{2D702317-8491-4DFB-BA23-12874E42EFB6}"/>
                </a:ext>
              </a:extLst>
            </p:cNvPr>
            <p:cNvSpPr txBox="1"/>
            <p:nvPr/>
          </p:nvSpPr>
          <p:spPr>
            <a:xfrm>
              <a:off x="422823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17" name="文本框 116">
              <a:extLst>
                <a:ext uri="{FF2B5EF4-FFF2-40B4-BE49-F238E27FC236}">
                  <a16:creationId xmlns:a16="http://schemas.microsoft.com/office/drawing/2014/main" id="{BE865829-38A8-456C-8772-25A0A7AD9F90}"/>
                </a:ext>
              </a:extLst>
            </p:cNvPr>
            <p:cNvSpPr txBox="1"/>
            <p:nvPr/>
          </p:nvSpPr>
          <p:spPr>
            <a:xfrm>
              <a:off x="4310788" y="5284996"/>
              <a:ext cx="4371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C+D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18" name="组合 117">
            <a:extLst>
              <a:ext uri="{FF2B5EF4-FFF2-40B4-BE49-F238E27FC236}">
                <a16:creationId xmlns:a16="http://schemas.microsoft.com/office/drawing/2014/main" id="{F04697C6-F91C-4580-8DC3-1FCB77BB27BC}"/>
              </a:ext>
            </a:extLst>
          </p:cNvPr>
          <p:cNvGrpSpPr/>
          <p:nvPr/>
        </p:nvGrpSpPr>
        <p:grpSpPr>
          <a:xfrm>
            <a:off x="5354863" y="2930908"/>
            <a:ext cx="825692" cy="230832"/>
            <a:chOff x="3922279" y="5284996"/>
            <a:chExt cx="825692" cy="230832"/>
          </a:xfrm>
        </p:grpSpPr>
        <p:sp>
          <p:nvSpPr>
            <p:cNvPr id="119" name="文本框 118">
              <a:extLst>
                <a:ext uri="{FF2B5EF4-FFF2-40B4-BE49-F238E27FC236}">
                  <a16:creationId xmlns:a16="http://schemas.microsoft.com/office/drawing/2014/main" id="{7E8537B4-52AF-4875-81A9-F17A784252E1}"/>
                </a:ext>
              </a:extLst>
            </p:cNvPr>
            <p:cNvSpPr txBox="1"/>
            <p:nvPr/>
          </p:nvSpPr>
          <p:spPr>
            <a:xfrm>
              <a:off x="392227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0" name="文本框 119">
              <a:extLst>
                <a:ext uri="{FF2B5EF4-FFF2-40B4-BE49-F238E27FC236}">
                  <a16:creationId xmlns:a16="http://schemas.microsoft.com/office/drawing/2014/main" id="{5A1C65B0-97D9-4998-9CF2-5DB286CBDF5D}"/>
                </a:ext>
              </a:extLst>
            </p:cNvPr>
            <p:cNvSpPr txBox="1"/>
            <p:nvPr/>
          </p:nvSpPr>
          <p:spPr>
            <a:xfrm>
              <a:off x="407583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1" name="文本框 120">
              <a:extLst>
                <a:ext uri="{FF2B5EF4-FFF2-40B4-BE49-F238E27FC236}">
                  <a16:creationId xmlns:a16="http://schemas.microsoft.com/office/drawing/2014/main" id="{DB0E4551-2ABA-44E1-A003-67E41FAEB058}"/>
                </a:ext>
              </a:extLst>
            </p:cNvPr>
            <p:cNvSpPr txBox="1"/>
            <p:nvPr/>
          </p:nvSpPr>
          <p:spPr>
            <a:xfrm>
              <a:off x="422823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22" name="文本框 121">
              <a:extLst>
                <a:ext uri="{FF2B5EF4-FFF2-40B4-BE49-F238E27FC236}">
                  <a16:creationId xmlns:a16="http://schemas.microsoft.com/office/drawing/2014/main" id="{CB9E6454-B772-4FD4-9C2C-07808A126F9D}"/>
                </a:ext>
              </a:extLst>
            </p:cNvPr>
            <p:cNvSpPr txBox="1"/>
            <p:nvPr/>
          </p:nvSpPr>
          <p:spPr>
            <a:xfrm>
              <a:off x="4310788" y="5284996"/>
              <a:ext cx="4371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C+D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23" name="直接连接符 122">
            <a:extLst>
              <a:ext uri="{FF2B5EF4-FFF2-40B4-BE49-F238E27FC236}">
                <a16:creationId xmlns:a16="http://schemas.microsoft.com/office/drawing/2014/main" id="{7167EF5D-F385-4B28-AD40-31450E9151A0}"/>
              </a:ext>
            </a:extLst>
          </p:cNvPr>
          <p:cNvCxnSpPr>
            <a:cxnSpLocks/>
          </p:cNvCxnSpPr>
          <p:nvPr/>
        </p:nvCxnSpPr>
        <p:spPr>
          <a:xfrm>
            <a:off x="3784649" y="554642"/>
            <a:ext cx="226314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4" name="文本框 123">
            <a:extLst>
              <a:ext uri="{FF2B5EF4-FFF2-40B4-BE49-F238E27FC236}">
                <a16:creationId xmlns:a16="http://schemas.microsoft.com/office/drawing/2014/main" id="{82EB4488-B07C-4BCE-8EEA-18458050978B}"/>
              </a:ext>
            </a:extLst>
          </p:cNvPr>
          <p:cNvSpPr txBox="1"/>
          <p:nvPr/>
        </p:nvSpPr>
        <p:spPr>
          <a:xfrm>
            <a:off x="4438131" y="328680"/>
            <a:ext cx="956177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MDA-MB-231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5" name="TextBox 8">
            <a:extLst>
              <a:ext uri="{FF2B5EF4-FFF2-40B4-BE49-F238E27FC236}">
                <a16:creationId xmlns:a16="http://schemas.microsoft.com/office/drawing/2014/main" id="{319ECF16-C924-4A4C-9262-BAD506F14882}"/>
              </a:ext>
            </a:extLst>
          </p:cNvPr>
          <p:cNvSpPr txBox="1"/>
          <p:nvPr/>
        </p:nvSpPr>
        <p:spPr>
          <a:xfrm>
            <a:off x="3398099" y="130932"/>
            <a:ext cx="41262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</a:p>
        </p:txBody>
      </p:sp>
      <p:sp>
        <p:nvSpPr>
          <p:cNvPr id="127" name="文本框 126">
            <a:extLst>
              <a:ext uri="{FF2B5EF4-FFF2-40B4-BE49-F238E27FC236}">
                <a16:creationId xmlns:a16="http://schemas.microsoft.com/office/drawing/2014/main" id="{3BAA23CE-C7A4-4480-B296-0BB1F715B13A}"/>
              </a:ext>
            </a:extLst>
          </p:cNvPr>
          <p:cNvSpPr txBox="1"/>
          <p:nvPr/>
        </p:nvSpPr>
        <p:spPr>
          <a:xfrm>
            <a:off x="6921134" y="56538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GSTM1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8" name="文本框 127">
            <a:extLst>
              <a:ext uri="{FF2B5EF4-FFF2-40B4-BE49-F238E27FC236}">
                <a16:creationId xmlns:a16="http://schemas.microsoft.com/office/drawing/2014/main" id="{0CF867BE-00BC-429E-BD3F-EF6C8431EC40}"/>
              </a:ext>
            </a:extLst>
          </p:cNvPr>
          <p:cNvSpPr txBox="1"/>
          <p:nvPr/>
        </p:nvSpPr>
        <p:spPr>
          <a:xfrm rot="10800000">
            <a:off x="6368771" y="833556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29" name="组合 128">
            <a:extLst>
              <a:ext uri="{FF2B5EF4-FFF2-40B4-BE49-F238E27FC236}">
                <a16:creationId xmlns:a16="http://schemas.microsoft.com/office/drawing/2014/main" id="{24D3CA22-5260-4E20-B4E9-B7E9C7C7C0B4}"/>
              </a:ext>
            </a:extLst>
          </p:cNvPr>
          <p:cNvGrpSpPr/>
          <p:nvPr/>
        </p:nvGrpSpPr>
        <p:grpSpPr>
          <a:xfrm>
            <a:off x="6490052" y="665902"/>
            <a:ext cx="394143" cy="1121454"/>
            <a:chOff x="2832508" y="3717255"/>
            <a:chExt cx="394143" cy="1121456"/>
          </a:xfrm>
        </p:grpSpPr>
        <p:sp>
          <p:nvSpPr>
            <p:cNvPr id="130" name="文本框 129">
              <a:extLst>
                <a:ext uri="{FF2B5EF4-FFF2-40B4-BE49-F238E27FC236}">
                  <a16:creationId xmlns:a16="http://schemas.microsoft.com/office/drawing/2014/main" id="{B661CF92-F9EC-4254-A11E-1E6F221D0DD4}"/>
                </a:ext>
              </a:extLst>
            </p:cNvPr>
            <p:cNvSpPr txBox="1"/>
            <p:nvPr/>
          </p:nvSpPr>
          <p:spPr>
            <a:xfrm>
              <a:off x="2832508" y="460787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1" name="文本框 130">
              <a:extLst>
                <a:ext uri="{FF2B5EF4-FFF2-40B4-BE49-F238E27FC236}">
                  <a16:creationId xmlns:a16="http://schemas.microsoft.com/office/drawing/2014/main" id="{7F9BDAC0-E541-4BC6-88CA-82FE67402ED8}"/>
                </a:ext>
              </a:extLst>
            </p:cNvPr>
            <p:cNvSpPr txBox="1"/>
            <p:nvPr/>
          </p:nvSpPr>
          <p:spPr>
            <a:xfrm>
              <a:off x="2832508" y="438850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2" name="文本框 131">
              <a:extLst>
                <a:ext uri="{FF2B5EF4-FFF2-40B4-BE49-F238E27FC236}">
                  <a16:creationId xmlns:a16="http://schemas.microsoft.com/office/drawing/2014/main" id="{EFCD5B69-7298-4D81-8FFB-EAAE20AFDE0F}"/>
                </a:ext>
              </a:extLst>
            </p:cNvPr>
            <p:cNvSpPr txBox="1"/>
            <p:nvPr/>
          </p:nvSpPr>
          <p:spPr>
            <a:xfrm>
              <a:off x="2832508" y="41638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3" name="文本框 132">
              <a:extLst>
                <a:ext uri="{FF2B5EF4-FFF2-40B4-BE49-F238E27FC236}">
                  <a16:creationId xmlns:a16="http://schemas.microsoft.com/office/drawing/2014/main" id="{D6646688-735A-4B37-A453-59D291CD85CC}"/>
                </a:ext>
              </a:extLst>
            </p:cNvPr>
            <p:cNvSpPr txBox="1"/>
            <p:nvPr/>
          </p:nvSpPr>
          <p:spPr>
            <a:xfrm>
              <a:off x="2832508" y="394053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34" name="文本框 133">
              <a:extLst>
                <a:ext uri="{FF2B5EF4-FFF2-40B4-BE49-F238E27FC236}">
                  <a16:creationId xmlns:a16="http://schemas.microsoft.com/office/drawing/2014/main" id="{B0C73D8F-D34D-4DFA-9F69-F578D2EEB863}"/>
                </a:ext>
              </a:extLst>
            </p:cNvPr>
            <p:cNvSpPr txBox="1"/>
            <p:nvPr/>
          </p:nvSpPr>
          <p:spPr>
            <a:xfrm>
              <a:off x="2832508" y="371725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36" name="文本框 135">
            <a:extLst>
              <a:ext uri="{FF2B5EF4-FFF2-40B4-BE49-F238E27FC236}">
                <a16:creationId xmlns:a16="http://schemas.microsoft.com/office/drawing/2014/main" id="{D596A0A2-10BE-4D58-BC9C-718B852A381F}"/>
              </a:ext>
            </a:extLst>
          </p:cNvPr>
          <p:cNvSpPr txBox="1"/>
          <p:nvPr/>
        </p:nvSpPr>
        <p:spPr>
          <a:xfrm>
            <a:off x="8146961" y="566708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GSTM2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37" name="文本框 136">
            <a:extLst>
              <a:ext uri="{FF2B5EF4-FFF2-40B4-BE49-F238E27FC236}">
                <a16:creationId xmlns:a16="http://schemas.microsoft.com/office/drawing/2014/main" id="{2E175742-EEB8-4418-9042-9378A15A4C5F}"/>
              </a:ext>
            </a:extLst>
          </p:cNvPr>
          <p:cNvSpPr txBox="1"/>
          <p:nvPr/>
        </p:nvSpPr>
        <p:spPr>
          <a:xfrm rot="10800000">
            <a:off x="7594598" y="834880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38" name="组合 137">
            <a:extLst>
              <a:ext uri="{FF2B5EF4-FFF2-40B4-BE49-F238E27FC236}">
                <a16:creationId xmlns:a16="http://schemas.microsoft.com/office/drawing/2014/main" id="{E62A1F6C-67DE-4557-8A82-2CD871F39A16}"/>
              </a:ext>
            </a:extLst>
          </p:cNvPr>
          <p:cNvGrpSpPr/>
          <p:nvPr/>
        </p:nvGrpSpPr>
        <p:grpSpPr>
          <a:xfrm>
            <a:off x="7715879" y="667226"/>
            <a:ext cx="394143" cy="1121454"/>
            <a:chOff x="2832508" y="3717255"/>
            <a:chExt cx="394143" cy="1121456"/>
          </a:xfrm>
        </p:grpSpPr>
        <p:sp>
          <p:nvSpPr>
            <p:cNvPr id="139" name="文本框 138">
              <a:extLst>
                <a:ext uri="{FF2B5EF4-FFF2-40B4-BE49-F238E27FC236}">
                  <a16:creationId xmlns:a16="http://schemas.microsoft.com/office/drawing/2014/main" id="{DBBA7BA9-FE72-44EB-AF9D-03BA66E1A229}"/>
                </a:ext>
              </a:extLst>
            </p:cNvPr>
            <p:cNvSpPr txBox="1"/>
            <p:nvPr/>
          </p:nvSpPr>
          <p:spPr>
            <a:xfrm>
              <a:off x="2832508" y="4607879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0" name="文本框 139">
              <a:extLst>
                <a:ext uri="{FF2B5EF4-FFF2-40B4-BE49-F238E27FC236}">
                  <a16:creationId xmlns:a16="http://schemas.microsoft.com/office/drawing/2014/main" id="{C9D7BDC7-721A-40C6-B268-C93A4360C1D0}"/>
                </a:ext>
              </a:extLst>
            </p:cNvPr>
            <p:cNvSpPr txBox="1"/>
            <p:nvPr/>
          </p:nvSpPr>
          <p:spPr>
            <a:xfrm>
              <a:off x="2832508" y="438850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1" name="文本框 140">
              <a:extLst>
                <a:ext uri="{FF2B5EF4-FFF2-40B4-BE49-F238E27FC236}">
                  <a16:creationId xmlns:a16="http://schemas.microsoft.com/office/drawing/2014/main" id="{7668BDA9-FA2A-483A-B06A-903DFCB433EB}"/>
                </a:ext>
              </a:extLst>
            </p:cNvPr>
            <p:cNvSpPr txBox="1"/>
            <p:nvPr/>
          </p:nvSpPr>
          <p:spPr>
            <a:xfrm>
              <a:off x="2832508" y="416382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2" name="文本框 141">
              <a:extLst>
                <a:ext uri="{FF2B5EF4-FFF2-40B4-BE49-F238E27FC236}">
                  <a16:creationId xmlns:a16="http://schemas.microsoft.com/office/drawing/2014/main" id="{8F8A3B01-D1D0-4D28-8B54-426A1247BE03}"/>
                </a:ext>
              </a:extLst>
            </p:cNvPr>
            <p:cNvSpPr txBox="1"/>
            <p:nvPr/>
          </p:nvSpPr>
          <p:spPr>
            <a:xfrm>
              <a:off x="2832508" y="3940536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1.5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3" name="文本框 142">
              <a:extLst>
                <a:ext uri="{FF2B5EF4-FFF2-40B4-BE49-F238E27FC236}">
                  <a16:creationId xmlns:a16="http://schemas.microsoft.com/office/drawing/2014/main" id="{7A0C970C-AD4D-4707-B890-AF1F883550FF}"/>
                </a:ext>
              </a:extLst>
            </p:cNvPr>
            <p:cNvSpPr txBox="1"/>
            <p:nvPr/>
          </p:nvSpPr>
          <p:spPr>
            <a:xfrm>
              <a:off x="2832508" y="3717255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2.0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45" name="组合 144">
            <a:extLst>
              <a:ext uri="{FF2B5EF4-FFF2-40B4-BE49-F238E27FC236}">
                <a16:creationId xmlns:a16="http://schemas.microsoft.com/office/drawing/2014/main" id="{D508E780-EB98-4860-92F6-9F22A7A6462F}"/>
              </a:ext>
            </a:extLst>
          </p:cNvPr>
          <p:cNvGrpSpPr/>
          <p:nvPr/>
        </p:nvGrpSpPr>
        <p:grpSpPr>
          <a:xfrm>
            <a:off x="6490348" y="1904027"/>
            <a:ext cx="394143" cy="1113331"/>
            <a:chOff x="2832508" y="3725381"/>
            <a:chExt cx="394143" cy="1113331"/>
          </a:xfrm>
        </p:grpSpPr>
        <p:sp>
          <p:nvSpPr>
            <p:cNvPr id="146" name="文本框 145">
              <a:extLst>
                <a:ext uri="{FF2B5EF4-FFF2-40B4-BE49-F238E27FC236}">
                  <a16:creationId xmlns:a16="http://schemas.microsoft.com/office/drawing/2014/main" id="{BD0C2E9E-2165-4D87-B620-837BD9D0908B}"/>
                </a:ext>
              </a:extLst>
            </p:cNvPr>
            <p:cNvSpPr txBox="1"/>
            <p:nvPr/>
          </p:nvSpPr>
          <p:spPr>
            <a:xfrm>
              <a:off x="2832508" y="4607880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7" name="文本框 146">
              <a:extLst>
                <a:ext uri="{FF2B5EF4-FFF2-40B4-BE49-F238E27FC236}">
                  <a16:creationId xmlns:a16="http://schemas.microsoft.com/office/drawing/2014/main" id="{8BC9FEE1-3E49-4367-BC00-A93847B06725}"/>
                </a:ext>
              </a:extLst>
            </p:cNvPr>
            <p:cNvSpPr txBox="1"/>
            <p:nvPr/>
          </p:nvSpPr>
          <p:spPr>
            <a:xfrm>
              <a:off x="2832508" y="432004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8" name="文本框 147">
              <a:extLst>
                <a:ext uri="{FF2B5EF4-FFF2-40B4-BE49-F238E27FC236}">
                  <a16:creationId xmlns:a16="http://schemas.microsoft.com/office/drawing/2014/main" id="{15E273E3-DCB6-4DFA-A014-A8FC1C1BBF43}"/>
                </a:ext>
              </a:extLst>
            </p:cNvPr>
            <p:cNvSpPr txBox="1"/>
            <p:nvPr/>
          </p:nvSpPr>
          <p:spPr>
            <a:xfrm>
              <a:off x="2832508" y="401712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49" name="文本框 148">
              <a:extLst>
                <a:ext uri="{FF2B5EF4-FFF2-40B4-BE49-F238E27FC236}">
                  <a16:creationId xmlns:a16="http://schemas.microsoft.com/office/drawing/2014/main" id="{91D0723A-DD5E-44F9-84FC-BE9C04684214}"/>
                </a:ext>
              </a:extLst>
            </p:cNvPr>
            <p:cNvSpPr txBox="1"/>
            <p:nvPr/>
          </p:nvSpPr>
          <p:spPr>
            <a:xfrm>
              <a:off x="2832508" y="372538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50" name="文本框 149">
            <a:extLst>
              <a:ext uri="{FF2B5EF4-FFF2-40B4-BE49-F238E27FC236}">
                <a16:creationId xmlns:a16="http://schemas.microsoft.com/office/drawing/2014/main" id="{28860735-758A-4A6E-BEC5-661BFDD0A86C}"/>
              </a:ext>
            </a:extLst>
          </p:cNvPr>
          <p:cNvSpPr txBox="1"/>
          <p:nvPr/>
        </p:nvSpPr>
        <p:spPr>
          <a:xfrm rot="10800000">
            <a:off x="6459757" y="2063687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1" name="文本框 150">
            <a:extLst>
              <a:ext uri="{FF2B5EF4-FFF2-40B4-BE49-F238E27FC236}">
                <a16:creationId xmlns:a16="http://schemas.microsoft.com/office/drawing/2014/main" id="{F29F660C-2094-43C4-9243-1F6323CC0EFB}"/>
              </a:ext>
            </a:extLst>
          </p:cNvPr>
          <p:cNvSpPr txBox="1"/>
          <p:nvPr/>
        </p:nvSpPr>
        <p:spPr>
          <a:xfrm>
            <a:off x="6921134" y="1814094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GSTM3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3" name="文本框 152">
            <a:extLst>
              <a:ext uri="{FF2B5EF4-FFF2-40B4-BE49-F238E27FC236}">
                <a16:creationId xmlns:a16="http://schemas.microsoft.com/office/drawing/2014/main" id="{FDB5726D-3FA2-4832-84EB-BB5F5CF1A74C}"/>
              </a:ext>
            </a:extLst>
          </p:cNvPr>
          <p:cNvSpPr txBox="1"/>
          <p:nvPr/>
        </p:nvSpPr>
        <p:spPr>
          <a:xfrm>
            <a:off x="8148287" y="1808437"/>
            <a:ext cx="581891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GSTM4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161" name="组合 160">
            <a:extLst>
              <a:ext uri="{FF2B5EF4-FFF2-40B4-BE49-F238E27FC236}">
                <a16:creationId xmlns:a16="http://schemas.microsoft.com/office/drawing/2014/main" id="{7CCD193B-D3E4-46BB-AB6B-638FCF33C8C8}"/>
              </a:ext>
            </a:extLst>
          </p:cNvPr>
          <p:cNvGrpSpPr/>
          <p:nvPr/>
        </p:nvGrpSpPr>
        <p:grpSpPr>
          <a:xfrm>
            <a:off x="6843000" y="2932232"/>
            <a:ext cx="825692" cy="230832"/>
            <a:chOff x="3922279" y="5284996"/>
            <a:chExt cx="825692" cy="230832"/>
          </a:xfrm>
        </p:grpSpPr>
        <p:sp>
          <p:nvSpPr>
            <p:cNvPr id="162" name="文本框 161">
              <a:extLst>
                <a:ext uri="{FF2B5EF4-FFF2-40B4-BE49-F238E27FC236}">
                  <a16:creationId xmlns:a16="http://schemas.microsoft.com/office/drawing/2014/main" id="{B8DA725F-9113-4449-A007-008ABB121E53}"/>
                </a:ext>
              </a:extLst>
            </p:cNvPr>
            <p:cNvSpPr txBox="1"/>
            <p:nvPr/>
          </p:nvSpPr>
          <p:spPr>
            <a:xfrm>
              <a:off x="392227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3" name="文本框 162">
              <a:extLst>
                <a:ext uri="{FF2B5EF4-FFF2-40B4-BE49-F238E27FC236}">
                  <a16:creationId xmlns:a16="http://schemas.microsoft.com/office/drawing/2014/main" id="{8F1BC33E-F570-4E30-97C8-8952F97CD5D0}"/>
                </a:ext>
              </a:extLst>
            </p:cNvPr>
            <p:cNvSpPr txBox="1"/>
            <p:nvPr/>
          </p:nvSpPr>
          <p:spPr>
            <a:xfrm>
              <a:off x="407583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4" name="文本框 163">
              <a:extLst>
                <a:ext uri="{FF2B5EF4-FFF2-40B4-BE49-F238E27FC236}">
                  <a16:creationId xmlns:a16="http://schemas.microsoft.com/office/drawing/2014/main" id="{49A30C8E-0151-4727-ABF2-B91AA5520E1A}"/>
                </a:ext>
              </a:extLst>
            </p:cNvPr>
            <p:cNvSpPr txBox="1"/>
            <p:nvPr/>
          </p:nvSpPr>
          <p:spPr>
            <a:xfrm>
              <a:off x="422823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5" name="文本框 164">
              <a:extLst>
                <a:ext uri="{FF2B5EF4-FFF2-40B4-BE49-F238E27FC236}">
                  <a16:creationId xmlns:a16="http://schemas.microsoft.com/office/drawing/2014/main" id="{54E46044-5E91-497C-A8DC-BB9672494EB8}"/>
                </a:ext>
              </a:extLst>
            </p:cNvPr>
            <p:cNvSpPr txBox="1"/>
            <p:nvPr/>
          </p:nvSpPr>
          <p:spPr>
            <a:xfrm>
              <a:off x="4310788" y="5284996"/>
              <a:ext cx="4371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C+D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grpSp>
        <p:nvGrpSpPr>
          <p:cNvPr id="166" name="组合 165">
            <a:extLst>
              <a:ext uri="{FF2B5EF4-FFF2-40B4-BE49-F238E27FC236}">
                <a16:creationId xmlns:a16="http://schemas.microsoft.com/office/drawing/2014/main" id="{B145E8D5-93F5-4C32-A982-0CAF3B8C1064}"/>
              </a:ext>
            </a:extLst>
          </p:cNvPr>
          <p:cNvGrpSpPr/>
          <p:nvPr/>
        </p:nvGrpSpPr>
        <p:grpSpPr>
          <a:xfrm>
            <a:off x="8075535" y="2932232"/>
            <a:ext cx="825692" cy="230832"/>
            <a:chOff x="3922279" y="5284996"/>
            <a:chExt cx="825692" cy="230832"/>
          </a:xfrm>
        </p:grpSpPr>
        <p:sp>
          <p:nvSpPr>
            <p:cNvPr id="167" name="文本框 166">
              <a:extLst>
                <a:ext uri="{FF2B5EF4-FFF2-40B4-BE49-F238E27FC236}">
                  <a16:creationId xmlns:a16="http://schemas.microsoft.com/office/drawing/2014/main" id="{F86A9BCB-4D81-4F2A-AF8F-34F3FC2D6E6F}"/>
                </a:ext>
              </a:extLst>
            </p:cNvPr>
            <p:cNvSpPr txBox="1"/>
            <p:nvPr/>
          </p:nvSpPr>
          <p:spPr>
            <a:xfrm>
              <a:off x="392227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V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8" name="文本框 167">
              <a:extLst>
                <a:ext uri="{FF2B5EF4-FFF2-40B4-BE49-F238E27FC236}">
                  <a16:creationId xmlns:a16="http://schemas.microsoft.com/office/drawing/2014/main" id="{8B7ECE6D-7C2C-4D3B-B7C8-163934C75B5A}"/>
                </a:ext>
              </a:extLst>
            </p:cNvPr>
            <p:cNvSpPr txBox="1"/>
            <p:nvPr/>
          </p:nvSpPr>
          <p:spPr>
            <a:xfrm>
              <a:off x="407583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69" name="文本框 168">
              <a:extLst>
                <a:ext uri="{FF2B5EF4-FFF2-40B4-BE49-F238E27FC236}">
                  <a16:creationId xmlns:a16="http://schemas.microsoft.com/office/drawing/2014/main" id="{C960AC1A-96EA-4919-B699-790A838E2804}"/>
                </a:ext>
              </a:extLst>
            </p:cNvPr>
            <p:cNvSpPr txBox="1"/>
            <p:nvPr/>
          </p:nvSpPr>
          <p:spPr>
            <a:xfrm>
              <a:off x="4228239" y="5284996"/>
              <a:ext cx="20556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D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0" name="文本框 169">
              <a:extLst>
                <a:ext uri="{FF2B5EF4-FFF2-40B4-BE49-F238E27FC236}">
                  <a16:creationId xmlns:a16="http://schemas.microsoft.com/office/drawing/2014/main" id="{DF6A8EDC-4F2A-42B2-A8E5-5F6FFD8A0A63}"/>
                </a:ext>
              </a:extLst>
            </p:cNvPr>
            <p:cNvSpPr txBox="1"/>
            <p:nvPr/>
          </p:nvSpPr>
          <p:spPr>
            <a:xfrm>
              <a:off x="4310788" y="5284996"/>
              <a:ext cx="43718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C+D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cxnSp>
        <p:nvCxnSpPr>
          <p:cNvPr id="171" name="直接连接符 170">
            <a:extLst>
              <a:ext uri="{FF2B5EF4-FFF2-40B4-BE49-F238E27FC236}">
                <a16:creationId xmlns:a16="http://schemas.microsoft.com/office/drawing/2014/main" id="{F31200F9-F2CB-4A79-B16C-2EE2C04C6942}"/>
              </a:ext>
            </a:extLst>
          </p:cNvPr>
          <p:cNvCxnSpPr>
            <a:cxnSpLocks/>
          </p:cNvCxnSpPr>
          <p:nvPr/>
        </p:nvCxnSpPr>
        <p:spPr>
          <a:xfrm>
            <a:off x="6505321" y="555966"/>
            <a:ext cx="2263140" cy="0"/>
          </a:xfrm>
          <a:prstGeom prst="line">
            <a:avLst/>
          </a:prstGeom>
          <a:ln w="952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2" name="文本框 171">
            <a:extLst>
              <a:ext uri="{FF2B5EF4-FFF2-40B4-BE49-F238E27FC236}">
                <a16:creationId xmlns:a16="http://schemas.microsoft.com/office/drawing/2014/main" id="{182C777C-C2C4-40AB-B947-F669DF2D82D5}"/>
              </a:ext>
            </a:extLst>
          </p:cNvPr>
          <p:cNvSpPr txBox="1"/>
          <p:nvPr/>
        </p:nvSpPr>
        <p:spPr>
          <a:xfrm>
            <a:off x="7310350" y="330004"/>
            <a:ext cx="653082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SUM159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76" name="对象 175">
            <a:extLst>
              <a:ext uri="{FF2B5EF4-FFF2-40B4-BE49-F238E27FC236}">
                <a16:creationId xmlns:a16="http://schemas.microsoft.com/office/drawing/2014/main" id="{41380E03-1EBD-4F6C-8AAA-7F30D903B7EE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51609017"/>
              </p:ext>
            </p:extLst>
          </p:nvPr>
        </p:nvGraphicFramePr>
        <p:xfrm>
          <a:off x="8047731" y="2027493"/>
          <a:ext cx="731520" cy="9144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12" r:id="rId25" imgW="3834720" imgH="3745800" progId="">
                  <p:embed/>
                </p:oleObj>
              </mc:Choice>
              <mc:Fallback>
                <p:oleObj r:id="rId25" imgW="3834720" imgH="3745800" progId="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26"/>
                      <a:stretch>
                        <a:fillRect/>
                      </a:stretch>
                    </p:blipFill>
                    <p:spPr>
                      <a:xfrm>
                        <a:off x="8047731" y="2027493"/>
                        <a:ext cx="731520" cy="9144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177" name="组合 176">
            <a:extLst>
              <a:ext uri="{FF2B5EF4-FFF2-40B4-BE49-F238E27FC236}">
                <a16:creationId xmlns:a16="http://schemas.microsoft.com/office/drawing/2014/main" id="{8B11FBE3-DD09-49FF-A7BC-261647888A0E}"/>
              </a:ext>
            </a:extLst>
          </p:cNvPr>
          <p:cNvGrpSpPr/>
          <p:nvPr/>
        </p:nvGrpSpPr>
        <p:grpSpPr>
          <a:xfrm>
            <a:off x="7716175" y="1913303"/>
            <a:ext cx="394143" cy="1113331"/>
            <a:chOff x="2832508" y="3725381"/>
            <a:chExt cx="394143" cy="1113331"/>
          </a:xfrm>
        </p:grpSpPr>
        <p:sp>
          <p:nvSpPr>
            <p:cNvPr id="178" name="文本框 177">
              <a:extLst>
                <a:ext uri="{FF2B5EF4-FFF2-40B4-BE49-F238E27FC236}">
                  <a16:creationId xmlns:a16="http://schemas.microsoft.com/office/drawing/2014/main" id="{7CA44A38-85F5-4270-81B6-20A0EA19C15C}"/>
                </a:ext>
              </a:extLst>
            </p:cNvPr>
            <p:cNvSpPr txBox="1"/>
            <p:nvPr/>
          </p:nvSpPr>
          <p:spPr>
            <a:xfrm>
              <a:off x="2832508" y="4607880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0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79" name="文本框 178">
              <a:extLst>
                <a:ext uri="{FF2B5EF4-FFF2-40B4-BE49-F238E27FC236}">
                  <a16:creationId xmlns:a16="http://schemas.microsoft.com/office/drawing/2014/main" id="{F1D0694C-1A05-4B30-8B96-184AB79EB1FB}"/>
                </a:ext>
              </a:extLst>
            </p:cNvPr>
            <p:cNvSpPr txBox="1"/>
            <p:nvPr/>
          </p:nvSpPr>
          <p:spPr>
            <a:xfrm>
              <a:off x="2832508" y="4320048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1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0" name="文本框 179">
              <a:extLst>
                <a:ext uri="{FF2B5EF4-FFF2-40B4-BE49-F238E27FC236}">
                  <a16:creationId xmlns:a16="http://schemas.microsoft.com/office/drawing/2014/main" id="{E641FB41-DCAE-4EBF-A7DC-D3D5F28A3E41}"/>
                </a:ext>
              </a:extLst>
            </p:cNvPr>
            <p:cNvSpPr txBox="1"/>
            <p:nvPr/>
          </p:nvSpPr>
          <p:spPr>
            <a:xfrm>
              <a:off x="2832508" y="4017124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2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181" name="文本框 180">
              <a:extLst>
                <a:ext uri="{FF2B5EF4-FFF2-40B4-BE49-F238E27FC236}">
                  <a16:creationId xmlns:a16="http://schemas.microsoft.com/office/drawing/2014/main" id="{6B4BBBE4-1CFB-4A12-875B-DA5EA5AB4925}"/>
                </a:ext>
              </a:extLst>
            </p:cNvPr>
            <p:cNvSpPr txBox="1"/>
            <p:nvPr/>
          </p:nvSpPr>
          <p:spPr>
            <a:xfrm>
              <a:off x="2832508" y="3725381"/>
              <a:ext cx="394143" cy="2308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r"/>
              <a:r>
                <a:rPr lang="en-US" altLang="zh-CN" sz="900" dirty="0">
                  <a:latin typeface="Arial" panose="020B0604020202020204" pitchFamily="34" charset="0"/>
                  <a:cs typeface="Arial" panose="020B0604020202020204" pitchFamily="34" charset="0"/>
                </a:rPr>
                <a:t>3</a:t>
              </a:r>
              <a:endParaRPr lang="zh-CN" altLang="en-US" sz="900" dirty="0"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</p:grpSp>
      <p:sp>
        <p:nvSpPr>
          <p:cNvPr id="182" name="文本框 181">
            <a:extLst>
              <a:ext uri="{FF2B5EF4-FFF2-40B4-BE49-F238E27FC236}">
                <a16:creationId xmlns:a16="http://schemas.microsoft.com/office/drawing/2014/main" id="{AB56678C-775A-4B29-A8AD-E0CAE3EE1E19}"/>
              </a:ext>
            </a:extLst>
          </p:cNvPr>
          <p:cNvSpPr txBox="1"/>
          <p:nvPr/>
        </p:nvSpPr>
        <p:spPr>
          <a:xfrm rot="10800000">
            <a:off x="7685584" y="2072963"/>
            <a:ext cx="323165" cy="812864"/>
          </a:xfrm>
          <a:prstGeom prst="rect">
            <a:avLst/>
          </a:prstGeom>
          <a:noFill/>
        </p:spPr>
        <p:txBody>
          <a:bodyPr vert="eaVert" wrap="square" rtlCol="0">
            <a:spAutoFit/>
          </a:bodyPr>
          <a:lstStyle/>
          <a:p>
            <a:pPr algn="ctr"/>
            <a:r>
              <a:rPr lang="en-US" altLang="zh-CN" sz="900" dirty="0">
                <a:latin typeface="Arial" panose="020B0604020202020204" pitchFamily="34" charset="0"/>
                <a:cs typeface="Arial" panose="020B0604020202020204" pitchFamily="34" charset="0"/>
              </a:rPr>
              <a:t>mRNA levels</a:t>
            </a:r>
            <a:endParaRPr lang="zh-CN" altLang="en-US" sz="9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3" name="文本框 182">
            <a:extLst>
              <a:ext uri="{FF2B5EF4-FFF2-40B4-BE49-F238E27FC236}">
                <a16:creationId xmlns:a16="http://schemas.microsoft.com/office/drawing/2014/main" id="{9F62AF35-B621-4479-879B-200ECDB8BC46}"/>
              </a:ext>
            </a:extLst>
          </p:cNvPr>
          <p:cNvSpPr txBox="1"/>
          <p:nvPr/>
        </p:nvSpPr>
        <p:spPr>
          <a:xfrm>
            <a:off x="11171480" y="130932"/>
            <a:ext cx="95617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latin typeface="Arial" panose="020B0604020202020204" pitchFamily="34" charset="0"/>
                <a:cs typeface="Arial" panose="020B0604020202020204" pitchFamily="34" charset="0"/>
              </a:rPr>
              <a:t>Figure S4</a:t>
            </a:r>
            <a:endParaRPr lang="zh-CN" altLang="en-US" sz="1400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84" name="TextBox 19">
            <a:extLst>
              <a:ext uri="{FF2B5EF4-FFF2-40B4-BE49-F238E27FC236}">
                <a16:creationId xmlns:a16="http://schemas.microsoft.com/office/drawing/2014/main" id="{4248FFF2-8B76-425E-9FDC-17F931BECE68}"/>
              </a:ext>
            </a:extLst>
          </p:cNvPr>
          <p:cNvSpPr txBox="1"/>
          <p:nvPr/>
        </p:nvSpPr>
        <p:spPr>
          <a:xfrm>
            <a:off x="782773" y="131790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85" name="TextBox 19">
            <a:extLst>
              <a:ext uri="{FF2B5EF4-FFF2-40B4-BE49-F238E27FC236}">
                <a16:creationId xmlns:a16="http://schemas.microsoft.com/office/drawing/2014/main" id="{F0B7BB03-F67F-41F3-B95F-B3B5D9C259E7}"/>
              </a:ext>
            </a:extLst>
          </p:cNvPr>
          <p:cNvSpPr txBox="1"/>
          <p:nvPr/>
        </p:nvSpPr>
        <p:spPr>
          <a:xfrm>
            <a:off x="952987" y="78958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86" name="TextBox 169">
            <a:extLst>
              <a:ext uri="{FF2B5EF4-FFF2-40B4-BE49-F238E27FC236}">
                <a16:creationId xmlns:a16="http://schemas.microsoft.com/office/drawing/2014/main" id="{4268C8C0-F1BF-4392-BBA1-6755E89D634A}"/>
              </a:ext>
            </a:extLst>
          </p:cNvPr>
          <p:cNvSpPr txBox="1"/>
          <p:nvPr/>
        </p:nvSpPr>
        <p:spPr>
          <a:xfrm>
            <a:off x="1119382" y="905312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187" name="TextBox 177">
            <a:extLst>
              <a:ext uri="{FF2B5EF4-FFF2-40B4-BE49-F238E27FC236}">
                <a16:creationId xmlns:a16="http://schemas.microsoft.com/office/drawing/2014/main" id="{E026EA51-7A8E-4DE2-8C99-E9F7F86C1F8E}"/>
              </a:ext>
            </a:extLst>
          </p:cNvPr>
          <p:cNvSpPr txBox="1"/>
          <p:nvPr/>
        </p:nvSpPr>
        <p:spPr>
          <a:xfrm>
            <a:off x="1306629" y="983256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88" name="TextBox 177">
            <a:extLst>
              <a:ext uri="{FF2B5EF4-FFF2-40B4-BE49-F238E27FC236}">
                <a16:creationId xmlns:a16="http://schemas.microsoft.com/office/drawing/2014/main" id="{7BB8AC10-2795-43D5-88C3-495BB7332135}"/>
              </a:ext>
            </a:extLst>
          </p:cNvPr>
          <p:cNvSpPr txBox="1"/>
          <p:nvPr/>
        </p:nvSpPr>
        <p:spPr>
          <a:xfrm>
            <a:off x="1476843" y="1276790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89" name="TextBox 19">
            <a:extLst>
              <a:ext uri="{FF2B5EF4-FFF2-40B4-BE49-F238E27FC236}">
                <a16:creationId xmlns:a16="http://schemas.microsoft.com/office/drawing/2014/main" id="{E3240785-CA5F-4CA9-B9F9-4595E6C29096}"/>
              </a:ext>
            </a:extLst>
          </p:cNvPr>
          <p:cNvSpPr txBox="1"/>
          <p:nvPr/>
        </p:nvSpPr>
        <p:spPr>
          <a:xfrm>
            <a:off x="2325025" y="1352904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90" name="TextBox 19">
            <a:extLst>
              <a:ext uri="{FF2B5EF4-FFF2-40B4-BE49-F238E27FC236}">
                <a16:creationId xmlns:a16="http://schemas.microsoft.com/office/drawing/2014/main" id="{DA717190-2E38-472E-967E-F80AD909A3D2}"/>
              </a:ext>
            </a:extLst>
          </p:cNvPr>
          <p:cNvSpPr txBox="1"/>
          <p:nvPr/>
        </p:nvSpPr>
        <p:spPr>
          <a:xfrm>
            <a:off x="2495239" y="91250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91" name="TextBox 169">
            <a:extLst>
              <a:ext uri="{FF2B5EF4-FFF2-40B4-BE49-F238E27FC236}">
                <a16:creationId xmlns:a16="http://schemas.microsoft.com/office/drawing/2014/main" id="{4054351A-756C-49B5-87FD-2462B6939328}"/>
              </a:ext>
            </a:extLst>
          </p:cNvPr>
          <p:cNvSpPr txBox="1"/>
          <p:nvPr/>
        </p:nvSpPr>
        <p:spPr>
          <a:xfrm>
            <a:off x="2661634" y="864102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192" name="TextBox 177">
            <a:extLst>
              <a:ext uri="{FF2B5EF4-FFF2-40B4-BE49-F238E27FC236}">
                <a16:creationId xmlns:a16="http://schemas.microsoft.com/office/drawing/2014/main" id="{0609CE8F-FE26-491F-A049-9448F5810BC8}"/>
              </a:ext>
            </a:extLst>
          </p:cNvPr>
          <p:cNvSpPr txBox="1"/>
          <p:nvPr/>
        </p:nvSpPr>
        <p:spPr>
          <a:xfrm>
            <a:off x="2854743" y="1053424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93" name="TextBox 177">
            <a:extLst>
              <a:ext uri="{FF2B5EF4-FFF2-40B4-BE49-F238E27FC236}">
                <a16:creationId xmlns:a16="http://schemas.microsoft.com/office/drawing/2014/main" id="{E5D256BA-F17A-4F82-A4A6-E1D6EE72EEF0}"/>
              </a:ext>
            </a:extLst>
          </p:cNvPr>
          <p:cNvSpPr txBox="1"/>
          <p:nvPr/>
        </p:nvSpPr>
        <p:spPr>
          <a:xfrm>
            <a:off x="3019095" y="1311786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94" name="TextBox 19">
            <a:extLst>
              <a:ext uri="{FF2B5EF4-FFF2-40B4-BE49-F238E27FC236}">
                <a16:creationId xmlns:a16="http://schemas.microsoft.com/office/drawing/2014/main" id="{622D9819-9C6B-415B-BF14-3010BCF07AEE}"/>
              </a:ext>
            </a:extLst>
          </p:cNvPr>
          <p:cNvSpPr txBox="1"/>
          <p:nvPr/>
        </p:nvSpPr>
        <p:spPr>
          <a:xfrm>
            <a:off x="783193" y="2590019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95" name="TextBox 19">
            <a:extLst>
              <a:ext uri="{FF2B5EF4-FFF2-40B4-BE49-F238E27FC236}">
                <a16:creationId xmlns:a16="http://schemas.microsoft.com/office/drawing/2014/main" id="{929FD9D5-312A-4323-8550-A3AD170251DB}"/>
              </a:ext>
            </a:extLst>
          </p:cNvPr>
          <p:cNvSpPr txBox="1"/>
          <p:nvPr/>
        </p:nvSpPr>
        <p:spPr>
          <a:xfrm>
            <a:off x="941683" y="2096863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196" name="TextBox 169">
            <a:extLst>
              <a:ext uri="{FF2B5EF4-FFF2-40B4-BE49-F238E27FC236}">
                <a16:creationId xmlns:a16="http://schemas.microsoft.com/office/drawing/2014/main" id="{76466C14-2350-4F3B-9ABC-6FD979D8B4C6}"/>
              </a:ext>
            </a:extLst>
          </p:cNvPr>
          <p:cNvSpPr txBox="1"/>
          <p:nvPr/>
        </p:nvSpPr>
        <p:spPr>
          <a:xfrm>
            <a:off x="1113940" y="2130527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197" name="TextBox 177">
            <a:extLst>
              <a:ext uri="{FF2B5EF4-FFF2-40B4-BE49-F238E27FC236}">
                <a16:creationId xmlns:a16="http://schemas.microsoft.com/office/drawing/2014/main" id="{3AF2CD31-E81C-404D-8C4C-4D947969B898}"/>
              </a:ext>
            </a:extLst>
          </p:cNvPr>
          <p:cNvSpPr txBox="1"/>
          <p:nvPr/>
        </p:nvSpPr>
        <p:spPr>
          <a:xfrm>
            <a:off x="1307049" y="2384321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98" name="TextBox 177">
            <a:extLst>
              <a:ext uri="{FF2B5EF4-FFF2-40B4-BE49-F238E27FC236}">
                <a16:creationId xmlns:a16="http://schemas.microsoft.com/office/drawing/2014/main" id="{E26221E9-08B1-4FB0-A250-FDE73A04AD59}"/>
              </a:ext>
            </a:extLst>
          </p:cNvPr>
          <p:cNvSpPr txBox="1"/>
          <p:nvPr/>
        </p:nvSpPr>
        <p:spPr>
          <a:xfrm>
            <a:off x="1477263" y="2584073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199" name="TextBox 19">
            <a:extLst>
              <a:ext uri="{FF2B5EF4-FFF2-40B4-BE49-F238E27FC236}">
                <a16:creationId xmlns:a16="http://schemas.microsoft.com/office/drawing/2014/main" id="{EEB12189-FCC7-4FF2-A351-551C337F634B}"/>
              </a:ext>
            </a:extLst>
          </p:cNvPr>
          <p:cNvSpPr txBox="1"/>
          <p:nvPr/>
        </p:nvSpPr>
        <p:spPr>
          <a:xfrm>
            <a:off x="2325025" y="258366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00" name="TextBox 19">
            <a:extLst>
              <a:ext uri="{FF2B5EF4-FFF2-40B4-BE49-F238E27FC236}">
                <a16:creationId xmlns:a16="http://schemas.microsoft.com/office/drawing/2014/main" id="{29BBC710-0226-47F2-BF22-46BA383395E5}"/>
              </a:ext>
            </a:extLst>
          </p:cNvPr>
          <p:cNvSpPr txBox="1"/>
          <p:nvPr/>
        </p:nvSpPr>
        <p:spPr>
          <a:xfrm>
            <a:off x="2483515" y="2090504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01" name="TextBox 169">
            <a:extLst>
              <a:ext uri="{FF2B5EF4-FFF2-40B4-BE49-F238E27FC236}">
                <a16:creationId xmlns:a16="http://schemas.microsoft.com/office/drawing/2014/main" id="{2F0C0924-F8A7-47E1-BA41-8AB233B8977E}"/>
              </a:ext>
            </a:extLst>
          </p:cNvPr>
          <p:cNvSpPr txBox="1"/>
          <p:nvPr/>
        </p:nvSpPr>
        <p:spPr>
          <a:xfrm>
            <a:off x="2661634" y="2112447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02" name="TextBox 177">
            <a:extLst>
              <a:ext uri="{FF2B5EF4-FFF2-40B4-BE49-F238E27FC236}">
                <a16:creationId xmlns:a16="http://schemas.microsoft.com/office/drawing/2014/main" id="{97A49C92-7E63-4185-9240-98D5652A20B1}"/>
              </a:ext>
            </a:extLst>
          </p:cNvPr>
          <p:cNvSpPr txBox="1"/>
          <p:nvPr/>
        </p:nvSpPr>
        <p:spPr>
          <a:xfrm>
            <a:off x="2848881" y="2401412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203" name="TextBox 177">
            <a:extLst>
              <a:ext uri="{FF2B5EF4-FFF2-40B4-BE49-F238E27FC236}">
                <a16:creationId xmlns:a16="http://schemas.microsoft.com/office/drawing/2014/main" id="{F0C0A0EC-931F-4D16-89B1-4447350B4467}"/>
              </a:ext>
            </a:extLst>
          </p:cNvPr>
          <p:cNvSpPr txBox="1"/>
          <p:nvPr/>
        </p:nvSpPr>
        <p:spPr>
          <a:xfrm>
            <a:off x="3019095" y="2571852"/>
            <a:ext cx="31745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ns</a:t>
            </a:r>
          </a:p>
        </p:txBody>
      </p:sp>
      <p:sp>
        <p:nvSpPr>
          <p:cNvPr id="204" name="TextBox 19">
            <a:extLst>
              <a:ext uri="{FF2B5EF4-FFF2-40B4-BE49-F238E27FC236}">
                <a16:creationId xmlns:a16="http://schemas.microsoft.com/office/drawing/2014/main" id="{8625AEC8-C8F0-4E3D-9623-26B36945238D}"/>
              </a:ext>
            </a:extLst>
          </p:cNvPr>
          <p:cNvSpPr txBox="1"/>
          <p:nvPr/>
        </p:nvSpPr>
        <p:spPr>
          <a:xfrm>
            <a:off x="4295297" y="1132963"/>
            <a:ext cx="21232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</a:t>
            </a:r>
          </a:p>
        </p:txBody>
      </p:sp>
      <p:sp>
        <p:nvSpPr>
          <p:cNvPr id="205" name="TextBox 19">
            <a:extLst>
              <a:ext uri="{FF2B5EF4-FFF2-40B4-BE49-F238E27FC236}">
                <a16:creationId xmlns:a16="http://schemas.microsoft.com/office/drawing/2014/main" id="{76E5FD3A-A096-4DA1-96A3-F47483C5F892}"/>
              </a:ext>
            </a:extLst>
          </p:cNvPr>
          <p:cNvSpPr txBox="1"/>
          <p:nvPr/>
        </p:nvSpPr>
        <p:spPr>
          <a:xfrm>
            <a:off x="4376529" y="772911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06" name="TextBox 169">
            <a:extLst>
              <a:ext uri="{FF2B5EF4-FFF2-40B4-BE49-F238E27FC236}">
                <a16:creationId xmlns:a16="http://schemas.microsoft.com/office/drawing/2014/main" id="{8757FF80-E2E9-4068-A265-A739ED0293B4}"/>
              </a:ext>
            </a:extLst>
          </p:cNvPr>
          <p:cNvSpPr txBox="1"/>
          <p:nvPr/>
        </p:nvSpPr>
        <p:spPr>
          <a:xfrm>
            <a:off x="4531380" y="856605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07" name="TextBox 19">
            <a:extLst>
              <a:ext uri="{FF2B5EF4-FFF2-40B4-BE49-F238E27FC236}">
                <a16:creationId xmlns:a16="http://schemas.microsoft.com/office/drawing/2014/main" id="{1A93E907-B4AD-4EF2-B358-79DAB860778F}"/>
              </a:ext>
            </a:extLst>
          </p:cNvPr>
          <p:cNvSpPr txBox="1"/>
          <p:nvPr/>
        </p:nvSpPr>
        <p:spPr>
          <a:xfrm>
            <a:off x="5436484" y="1282604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08" name="TextBox 19">
            <a:extLst>
              <a:ext uri="{FF2B5EF4-FFF2-40B4-BE49-F238E27FC236}">
                <a16:creationId xmlns:a16="http://schemas.microsoft.com/office/drawing/2014/main" id="{6945F97E-668D-462B-A868-C8C02EA0721A}"/>
              </a:ext>
            </a:extLst>
          </p:cNvPr>
          <p:cNvSpPr txBox="1"/>
          <p:nvPr/>
        </p:nvSpPr>
        <p:spPr>
          <a:xfrm>
            <a:off x="5594746" y="784370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09" name="TextBox 169">
            <a:extLst>
              <a:ext uri="{FF2B5EF4-FFF2-40B4-BE49-F238E27FC236}">
                <a16:creationId xmlns:a16="http://schemas.microsoft.com/office/drawing/2014/main" id="{C28D6718-E5E7-4F3D-B2A2-83CA2D2A2D28}"/>
              </a:ext>
            </a:extLst>
          </p:cNvPr>
          <p:cNvSpPr txBox="1"/>
          <p:nvPr/>
        </p:nvSpPr>
        <p:spPr>
          <a:xfrm>
            <a:off x="5763280" y="825587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10" name="TextBox 19">
            <a:extLst>
              <a:ext uri="{FF2B5EF4-FFF2-40B4-BE49-F238E27FC236}">
                <a16:creationId xmlns:a16="http://schemas.microsoft.com/office/drawing/2014/main" id="{C2040D87-432B-4532-A589-9CB1506CBFF8}"/>
              </a:ext>
            </a:extLst>
          </p:cNvPr>
          <p:cNvSpPr txBox="1"/>
          <p:nvPr/>
        </p:nvSpPr>
        <p:spPr>
          <a:xfrm>
            <a:off x="4218521" y="2563053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11" name="TextBox 19">
            <a:extLst>
              <a:ext uri="{FF2B5EF4-FFF2-40B4-BE49-F238E27FC236}">
                <a16:creationId xmlns:a16="http://schemas.microsoft.com/office/drawing/2014/main" id="{5CC335F2-16EE-4F06-BD1E-722397BFEB7D}"/>
              </a:ext>
            </a:extLst>
          </p:cNvPr>
          <p:cNvSpPr txBox="1"/>
          <p:nvPr/>
        </p:nvSpPr>
        <p:spPr>
          <a:xfrm>
            <a:off x="4376783" y="1976893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12" name="TextBox 169">
            <a:extLst>
              <a:ext uri="{FF2B5EF4-FFF2-40B4-BE49-F238E27FC236}">
                <a16:creationId xmlns:a16="http://schemas.microsoft.com/office/drawing/2014/main" id="{CDF03A30-120C-4963-BAD0-FB3E5A77D80B}"/>
              </a:ext>
            </a:extLst>
          </p:cNvPr>
          <p:cNvSpPr txBox="1"/>
          <p:nvPr/>
        </p:nvSpPr>
        <p:spPr>
          <a:xfrm>
            <a:off x="4533593" y="2047419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13" name="TextBox 19">
            <a:extLst>
              <a:ext uri="{FF2B5EF4-FFF2-40B4-BE49-F238E27FC236}">
                <a16:creationId xmlns:a16="http://schemas.microsoft.com/office/drawing/2014/main" id="{D4011CB5-57C9-4333-AF27-E9506F879189}"/>
              </a:ext>
            </a:extLst>
          </p:cNvPr>
          <p:cNvSpPr txBox="1"/>
          <p:nvPr/>
        </p:nvSpPr>
        <p:spPr>
          <a:xfrm>
            <a:off x="5430935" y="2565633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14" name="TextBox 19">
            <a:extLst>
              <a:ext uri="{FF2B5EF4-FFF2-40B4-BE49-F238E27FC236}">
                <a16:creationId xmlns:a16="http://schemas.microsoft.com/office/drawing/2014/main" id="{9087E04A-54B1-49ED-A57E-BBE51E761455}"/>
              </a:ext>
            </a:extLst>
          </p:cNvPr>
          <p:cNvSpPr txBox="1"/>
          <p:nvPr/>
        </p:nvSpPr>
        <p:spPr>
          <a:xfrm>
            <a:off x="5589197" y="201464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15" name="TextBox 169">
            <a:extLst>
              <a:ext uri="{FF2B5EF4-FFF2-40B4-BE49-F238E27FC236}">
                <a16:creationId xmlns:a16="http://schemas.microsoft.com/office/drawing/2014/main" id="{CC756728-D482-4E0E-BD19-4E8B29AEF328}"/>
              </a:ext>
            </a:extLst>
          </p:cNvPr>
          <p:cNvSpPr txBox="1"/>
          <p:nvPr/>
        </p:nvSpPr>
        <p:spPr>
          <a:xfrm>
            <a:off x="5757731" y="2055861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16" name="TextBox 19">
            <a:extLst>
              <a:ext uri="{FF2B5EF4-FFF2-40B4-BE49-F238E27FC236}">
                <a16:creationId xmlns:a16="http://schemas.microsoft.com/office/drawing/2014/main" id="{2DBBBD58-7C57-43F7-873D-C41B08A48D1C}"/>
              </a:ext>
            </a:extLst>
          </p:cNvPr>
          <p:cNvSpPr txBox="1"/>
          <p:nvPr/>
        </p:nvSpPr>
        <p:spPr>
          <a:xfrm>
            <a:off x="6928479" y="1311833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17" name="TextBox 19">
            <a:extLst>
              <a:ext uri="{FF2B5EF4-FFF2-40B4-BE49-F238E27FC236}">
                <a16:creationId xmlns:a16="http://schemas.microsoft.com/office/drawing/2014/main" id="{E3CF4FD6-580F-419F-B2A2-F7B1283B2525}"/>
              </a:ext>
            </a:extLst>
          </p:cNvPr>
          <p:cNvSpPr txBox="1"/>
          <p:nvPr/>
        </p:nvSpPr>
        <p:spPr>
          <a:xfrm>
            <a:off x="7092603" y="749119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18" name="TextBox 169">
            <a:extLst>
              <a:ext uri="{FF2B5EF4-FFF2-40B4-BE49-F238E27FC236}">
                <a16:creationId xmlns:a16="http://schemas.microsoft.com/office/drawing/2014/main" id="{E3D953BF-1C52-46E4-8F83-EE6955A0B26A}"/>
              </a:ext>
            </a:extLst>
          </p:cNvPr>
          <p:cNvSpPr txBox="1"/>
          <p:nvPr/>
        </p:nvSpPr>
        <p:spPr>
          <a:xfrm>
            <a:off x="7255275" y="843092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19" name="TextBox 19">
            <a:extLst>
              <a:ext uri="{FF2B5EF4-FFF2-40B4-BE49-F238E27FC236}">
                <a16:creationId xmlns:a16="http://schemas.microsoft.com/office/drawing/2014/main" id="{9D2C649C-63BC-4720-A23B-2BF8B2179486}"/>
              </a:ext>
            </a:extLst>
          </p:cNvPr>
          <p:cNvSpPr txBox="1"/>
          <p:nvPr/>
        </p:nvSpPr>
        <p:spPr>
          <a:xfrm>
            <a:off x="8151417" y="1340658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20" name="TextBox 19">
            <a:extLst>
              <a:ext uri="{FF2B5EF4-FFF2-40B4-BE49-F238E27FC236}">
                <a16:creationId xmlns:a16="http://schemas.microsoft.com/office/drawing/2014/main" id="{276F10A1-0B63-4884-975C-02B6FEFC3F67}"/>
              </a:ext>
            </a:extLst>
          </p:cNvPr>
          <p:cNvSpPr txBox="1"/>
          <p:nvPr/>
        </p:nvSpPr>
        <p:spPr>
          <a:xfrm>
            <a:off x="8309679" y="760362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21" name="TextBox 169">
            <a:extLst>
              <a:ext uri="{FF2B5EF4-FFF2-40B4-BE49-F238E27FC236}">
                <a16:creationId xmlns:a16="http://schemas.microsoft.com/office/drawing/2014/main" id="{0BB30399-CA3D-43C2-9F83-2C4F17ED7C86}"/>
              </a:ext>
            </a:extLst>
          </p:cNvPr>
          <p:cNvSpPr txBox="1"/>
          <p:nvPr/>
        </p:nvSpPr>
        <p:spPr>
          <a:xfrm>
            <a:off x="8478213" y="795717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22" name="TextBox 19">
            <a:extLst>
              <a:ext uri="{FF2B5EF4-FFF2-40B4-BE49-F238E27FC236}">
                <a16:creationId xmlns:a16="http://schemas.microsoft.com/office/drawing/2014/main" id="{F353F3D7-17A1-4D71-8750-70A7778907E2}"/>
              </a:ext>
            </a:extLst>
          </p:cNvPr>
          <p:cNvSpPr txBox="1"/>
          <p:nvPr/>
        </p:nvSpPr>
        <p:spPr>
          <a:xfrm>
            <a:off x="6933382" y="2580715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23" name="TextBox 19">
            <a:extLst>
              <a:ext uri="{FF2B5EF4-FFF2-40B4-BE49-F238E27FC236}">
                <a16:creationId xmlns:a16="http://schemas.microsoft.com/office/drawing/2014/main" id="{2A332AE8-9801-4BBA-9CD3-1AACF24E5A6D}"/>
              </a:ext>
            </a:extLst>
          </p:cNvPr>
          <p:cNvSpPr txBox="1"/>
          <p:nvPr/>
        </p:nvSpPr>
        <p:spPr>
          <a:xfrm>
            <a:off x="7091644" y="2082481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24" name="TextBox 169">
            <a:extLst>
              <a:ext uri="{FF2B5EF4-FFF2-40B4-BE49-F238E27FC236}">
                <a16:creationId xmlns:a16="http://schemas.microsoft.com/office/drawing/2014/main" id="{0E3629FE-D672-4BCB-9592-1A4174BF6B56}"/>
              </a:ext>
            </a:extLst>
          </p:cNvPr>
          <p:cNvSpPr txBox="1"/>
          <p:nvPr/>
        </p:nvSpPr>
        <p:spPr>
          <a:xfrm>
            <a:off x="7260178" y="2153008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  <p:sp>
        <p:nvSpPr>
          <p:cNvPr id="225" name="TextBox 19">
            <a:extLst>
              <a:ext uri="{FF2B5EF4-FFF2-40B4-BE49-F238E27FC236}">
                <a16:creationId xmlns:a16="http://schemas.microsoft.com/office/drawing/2014/main" id="{8D456C0C-7D2C-428C-8F4A-71E7AC12FD66}"/>
              </a:ext>
            </a:extLst>
          </p:cNvPr>
          <p:cNvSpPr txBox="1"/>
          <p:nvPr/>
        </p:nvSpPr>
        <p:spPr>
          <a:xfrm>
            <a:off x="8151362" y="2587544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26" name="TextBox 19">
            <a:extLst>
              <a:ext uri="{FF2B5EF4-FFF2-40B4-BE49-F238E27FC236}">
                <a16:creationId xmlns:a16="http://schemas.microsoft.com/office/drawing/2014/main" id="{6F4FAFD2-8BA9-4B16-BDF3-B742BD03B5CE}"/>
              </a:ext>
            </a:extLst>
          </p:cNvPr>
          <p:cNvSpPr txBox="1"/>
          <p:nvPr/>
        </p:nvSpPr>
        <p:spPr>
          <a:xfrm>
            <a:off x="8309624" y="2183096"/>
            <a:ext cx="376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latin typeface="Arial" panose="020B0604020202020204" pitchFamily="34" charset="0"/>
                <a:cs typeface="Arial" panose="020B0604020202020204" pitchFamily="34" charset="0"/>
              </a:rPr>
              <a:t>***</a:t>
            </a:r>
          </a:p>
        </p:txBody>
      </p:sp>
      <p:sp>
        <p:nvSpPr>
          <p:cNvPr id="227" name="TextBox 169">
            <a:extLst>
              <a:ext uri="{FF2B5EF4-FFF2-40B4-BE49-F238E27FC236}">
                <a16:creationId xmlns:a16="http://schemas.microsoft.com/office/drawing/2014/main" id="{6E7AF39F-14D1-41C4-A20B-C3F4098B8DC9}"/>
              </a:ext>
            </a:extLst>
          </p:cNvPr>
          <p:cNvSpPr txBox="1"/>
          <p:nvPr/>
        </p:nvSpPr>
        <p:spPr>
          <a:xfrm>
            <a:off x="8478158" y="2218454"/>
            <a:ext cx="39736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dirty="0">
                <a:latin typeface="Arial" panose="020B0604020202020204" pitchFamily="34" charset="0"/>
                <a:cs typeface="Arial" panose="020B0604020202020204" pitchFamily="34" charset="0"/>
              </a:rPr>
              <a:t>###</a:t>
            </a:r>
          </a:p>
        </p:txBody>
      </p:sp>
    </p:spTree>
    <p:extLst>
      <p:ext uri="{BB962C8B-B14F-4D97-AF65-F5344CB8AC3E}">
        <p14:creationId xmlns:p14="http://schemas.microsoft.com/office/powerpoint/2010/main" val="79736902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11477</TotalTime>
  <Words>1085</Words>
  <Application>Microsoft Office PowerPoint</Application>
  <PresentationFormat>宽屏</PresentationFormat>
  <Paragraphs>869</Paragraphs>
  <Slides>4</Slides>
  <Notes>0</Notes>
  <HiddenSlides>0</HiddenSlides>
  <MMClips>0</MMClips>
  <ScaleCrop>false</ScaleCrop>
  <HeadingPairs>
    <vt:vector size="8" baseType="variant">
      <vt:variant>
        <vt:lpstr>已用的字体</vt:lpstr>
      </vt:variant>
      <vt:variant>
        <vt:i4>3</vt:i4>
      </vt:variant>
      <vt:variant>
        <vt:lpstr>主题</vt:lpstr>
      </vt:variant>
      <vt:variant>
        <vt:i4>1</vt:i4>
      </vt:variant>
      <vt:variant>
        <vt:lpstr>嵌入 OLE 服务器</vt:lpstr>
      </vt:variant>
      <vt:variant>
        <vt:i4>0</vt:i4>
      </vt:variant>
      <vt:variant>
        <vt:lpstr>幻灯片标题</vt:lpstr>
      </vt:variant>
      <vt:variant>
        <vt:i4>4</vt:i4>
      </vt:variant>
    </vt:vector>
  </HeadingPairs>
  <TitlesOfParts>
    <vt:vector size="8" baseType="lpstr">
      <vt:lpstr>等线</vt:lpstr>
      <vt:lpstr>等线 Light</vt:lpstr>
      <vt:lpstr>Arial</vt:lpstr>
      <vt:lpstr>Office 主题​​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吕海泉</dc:creator>
  <cp:lastModifiedBy>吕海泉</cp:lastModifiedBy>
  <cp:revision>31</cp:revision>
  <dcterms:created xsi:type="dcterms:W3CDTF">2022-07-31T04:28:21Z</dcterms:created>
  <dcterms:modified xsi:type="dcterms:W3CDTF">2023-03-17T10:35:50Z</dcterms:modified>
</cp:coreProperties>
</file>