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87" autoAdjust="0"/>
    <p:restoredTop sz="94660"/>
  </p:normalViewPr>
  <p:slideViewPr>
    <p:cSldViewPr snapToGrid="0">
      <p:cViewPr>
        <p:scale>
          <a:sx n="100" d="100"/>
          <a:sy n="100" d="100"/>
        </p:scale>
        <p:origin x="1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96E9E4-B1FF-458E-A36B-105A6D542E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BAE9D08-8BEF-4EC1-B3A7-4A35CD60E4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635034-715E-44CF-B098-200F65D7E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ABB31-A77F-4E52-9DEF-36005141E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F3C29E-759B-41EA-ACBD-17051692B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677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2ECB96-2BE9-42C3-BDF8-68D299F90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B508638-A375-4C5F-93BE-3EFC64DCA2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23E20B-99BD-4DFB-A070-32C031712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83738B-527C-45C8-9659-5C4C85B3D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484F50-E2FB-4D3F-9320-2A97AFD08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728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FA03768-A1B9-45FA-80D4-26229C0DA6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48AFC77-FA51-4EA5-8BF1-B6A4F0A08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7DDD48-C2EC-4A7F-B00D-F7D8251F7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CD19A7-F495-4405-94AC-71FB7F9FD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599FA5-6752-4339-A2E8-3FA81944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49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C803CD-410B-443A-9EE7-915809552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22F519-12F0-4066-B3F4-A59E1F0CF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3A8CF4-6DB9-4844-AFF5-985D547E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9AFC43-13F2-4D90-B4C1-08D9AA7D0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C6B4F7-96CA-47C2-B121-BEC27F26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537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1CDA95-D45C-4926-AAC7-8E8025381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6E8E503-5A51-463C-B182-2B7530B06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C811A2-00D0-41A8-8DFA-EA5B737A8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2B6B5A-D3BF-4B5E-95C0-95B330FEE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B16B6-C4F3-47CD-BCAE-D19987665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814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071334-710F-4AD2-9D5F-57C36CF19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4874CC-3102-4BCF-9767-6211AD0DB0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650CED-B867-4A90-A8F7-62C983AA3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848BB2-442A-407B-BCBD-691BB47F7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157F83-7E15-4E52-870E-0CD26F5DB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AF5C97-09D5-48E7-9D64-3009FBE2A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752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FE7D1F-34CA-48E5-BBA3-8AA227736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2AC505A-D5ED-4CC0-ABAB-7F932A4E1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0E71D71-B168-494A-B8E1-E1CD034FD2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D20739C-72AE-401F-A3F4-E5FF98243E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2D4B7B5-1068-4287-BF12-C539AB84C4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8DE6656-F375-44A1-B184-87F0EDD7A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B7E82B1-7C12-4DF3-9878-9325CB6FC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075794D-CD53-4E38-BD63-2294234F0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098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35005F-179E-46D2-833D-C2467D605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911F5C6-BD1E-4687-9752-56B9358A9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BC3E62D-C9B3-4085-BD9A-6CCC94432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EAB1290-B862-4BCE-B6E4-484D3C065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616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FC11FA3-20B7-4BE4-A9D4-7A9132BDC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7B865FB-6066-4769-A912-BA98E2387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C86B030-E237-4FDF-B48A-4F3E22FF1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76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8C6467-352A-40B0-904A-ECF8C80BF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394C9D-BF11-4B08-BA8D-DDCC2937F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92946A-05FC-43C6-839E-F8D816A3C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86FD645-3081-4CF6-B1A1-26F4F450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93B06B-B870-455D-8A19-49184CE42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D74B83-2E64-4FC9-819A-E31F6888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17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544580-DC98-4F16-8F1B-2944E3A93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E80C3FA-BEC0-46BC-8F55-B4E88D3A0A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6C963B-D387-41E1-9BCC-5E3414C38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304EF60-601A-40FC-9C03-F81616E8C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10C64C-53AE-4FA6-B101-81E09FA15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2FCACD0-E156-4674-9130-8C9FAA808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30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039C3FE-D82D-466D-AC8E-C2688BC8D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800B95-1C68-4B96-91CC-7F46E4E01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9E57C7-7BE1-4B70-AC73-7B8008DDAA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0104E-0E45-4DDF-8D24-BFD15DE00A22}" type="datetimeFigureOut">
              <a:rPr kumimoji="1" lang="ja-JP" altLang="en-US" smtClean="0"/>
              <a:t>2023/8/22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FF4E45-E43D-43DB-A8BE-95118815BD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713B3-CB8D-446C-8D7C-8E03EF17FA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80CD8-EBE3-41D5-BCFC-1E667A772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50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A68289-DDEE-4B90-BF67-C7484FE2A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05" y="107547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Additional file 1</a:t>
            </a:r>
            <a:b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94F8ED2-CCCD-4AC3-A887-D00D723FF94A}"/>
              </a:ext>
            </a:extLst>
          </p:cNvPr>
          <p:cNvGrpSpPr/>
          <p:nvPr/>
        </p:nvGrpSpPr>
        <p:grpSpPr>
          <a:xfrm>
            <a:off x="2559878" y="447675"/>
            <a:ext cx="6457949" cy="6410325"/>
            <a:chOff x="2559878" y="447675"/>
            <a:chExt cx="6457949" cy="6410325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22954C88-E6B0-49C9-9FFC-BA4DAED45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7502" y="447675"/>
              <a:ext cx="6410325" cy="6410325"/>
            </a:xfrm>
            <a:prstGeom prst="rect">
              <a:avLst/>
            </a:prstGeom>
          </p:spPr>
        </p:pic>
        <p:sp>
          <p:nvSpPr>
            <p:cNvPr id="4" name="テキスト ボックス 12">
              <a:extLst>
                <a:ext uri="{FF2B5EF4-FFF2-40B4-BE49-F238E27FC236}">
                  <a16:creationId xmlns:a16="http://schemas.microsoft.com/office/drawing/2014/main" id="{FF01B14F-9D00-46E7-BD51-2494C788D572}"/>
                </a:ext>
              </a:extLst>
            </p:cNvPr>
            <p:cNvSpPr txBox="1"/>
            <p:nvPr/>
          </p:nvSpPr>
          <p:spPr>
            <a:xfrm>
              <a:off x="4920360" y="6382421"/>
              <a:ext cx="21014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Types of prior drug therapy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5A70D4D-9897-4C4E-937B-EC73B2670B48}"/>
                </a:ext>
              </a:extLst>
            </p:cNvPr>
            <p:cNvSpPr/>
            <p:nvPr/>
          </p:nvSpPr>
          <p:spPr>
            <a:xfrm>
              <a:off x="5546568" y="6055595"/>
              <a:ext cx="84904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TKI</a:t>
              </a:r>
              <a:endParaRPr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7F22D838-9F58-482D-9C1F-BD42181EFD86}"/>
                </a:ext>
              </a:extLst>
            </p:cNvPr>
            <p:cNvSpPr/>
            <p:nvPr/>
          </p:nvSpPr>
          <p:spPr>
            <a:xfrm rot="16200000">
              <a:off x="1380164" y="3280976"/>
              <a:ext cx="26364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Blood loss volume in surgery (ml)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2BAEAA9-2601-44A4-B712-754A443C1DF5}"/>
                </a:ext>
              </a:extLst>
            </p:cNvPr>
            <p:cNvSpPr/>
            <p:nvPr/>
          </p:nvSpPr>
          <p:spPr>
            <a:xfrm>
              <a:off x="3282240" y="6048170"/>
              <a:ext cx="210145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Cytotoxic agent</a:t>
              </a:r>
              <a:endParaRPr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FF6C2D2-DEE8-4135-8C34-E6522E300058}"/>
                </a:ext>
              </a:extLst>
            </p:cNvPr>
            <p:cNvSpPr/>
            <p:nvPr/>
          </p:nvSpPr>
          <p:spPr>
            <a:xfrm>
              <a:off x="7227845" y="6055594"/>
              <a:ext cx="84904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ICI</a:t>
              </a:r>
              <a:endParaRPr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789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21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Additional file 1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1.</dc:title>
  <dc:creator>1600945</dc:creator>
  <cp:lastModifiedBy>1600945</cp:lastModifiedBy>
  <cp:revision>3</cp:revision>
  <dcterms:created xsi:type="dcterms:W3CDTF">2023-08-22T00:16:08Z</dcterms:created>
  <dcterms:modified xsi:type="dcterms:W3CDTF">2023-08-22T04:22:43Z</dcterms:modified>
</cp:coreProperties>
</file>